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7" r:id="rId5"/>
    <p:sldId id="256" r:id="rId6"/>
    <p:sldId id="277" r:id="rId7"/>
    <p:sldId id="274" r:id="rId8"/>
    <p:sldId id="269" r:id="rId9"/>
    <p:sldId id="275" r:id="rId10"/>
    <p:sldId id="276" r:id="rId11"/>
    <p:sldId id="296" r:id="rId12"/>
    <p:sldId id="297" r:id="rId13"/>
    <p:sldId id="295" r:id="rId14"/>
    <p:sldId id="279" r:id="rId15"/>
    <p:sldId id="298" r:id="rId16"/>
    <p:sldId id="294" r:id="rId17"/>
    <p:sldId id="284" r:id="rId18"/>
    <p:sldId id="263" r:id="rId19"/>
    <p:sldId id="285" r:id="rId20"/>
    <p:sldId id="286" r:id="rId21"/>
    <p:sldId id="287" r:id="rId22"/>
    <p:sldId id="266" r:id="rId23"/>
    <p:sldId id="288" r:id="rId24"/>
    <p:sldId id="289" r:id="rId25"/>
    <p:sldId id="290" r:id="rId26"/>
    <p:sldId id="260" r:id="rId27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1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A6AF00-F962-4326-A706-C70ED8059E96}" v="74" dt="2020-11-09T16:33:56.415"/>
    <p1510:client id="{2C55869A-3314-4AEA-A803-6BC8AF3BBD87}" v="93" dt="2020-11-09T18:28:01.624"/>
    <p1510:client id="{2338297E-7A83-44CA-A6A1-33FB180280B7}" v="322" dt="2020-02-14T11:26:06.490"/>
    <p1510:client id="{1ADD0BA6-69CF-4B12-885E-EC634D1BB427}" v="59" dt="2020-04-02T15:07:48.555"/>
    <p1510:client id="{1C4FA0BF-4BC2-464F-B61F-30835B4A1FF8}" v="60" dt="2020-10-20T14:26:06.820"/>
    <p1510:client id="{3CC2C3E6-E7B6-6244-76AE-2DA17A7A6D67}" v="27" dt="2020-01-22T07:58:23.407"/>
    <p1510:client id="{63565C39-7BD6-471D-B7E4-831C23EA5BBA}" v="81" dt="2020-01-14T12:01:53.980"/>
    <p1510:client id="{55C6CC2C-3C35-46C0-8EAA-200C43F22607}" v="575" dt="2020-10-30T10:20:44.673"/>
    <p1510:client id="{5FF92D9D-2EB8-46BE-9A32-9D9499A3D173}" v="1" dt="2020-11-15T18:12:19.914"/>
    <p1510:client id="{6A4B634F-EAFC-4679-BB82-EFFD0F7B5796}" v="5" dt="2020-11-09T10:07:02.925"/>
    <p1510:client id="{FEB7AB4D-3F9D-4EEC-B62B-AD7720E89FD1}" v="12" dt="2020-11-11T08:23:33.341"/>
    <p1510:client id="{7938EEE6-4A3D-9854-A50D-91955AD6FCFC}" v="55" dt="2020-05-15T07:04:17.412"/>
    <p1510:client id="{7F128616-4D59-40F6-B1E4-355C6B757CF3}" v="9" dt="2020-11-02T13:20:04.226"/>
    <p1510:client id="{883C115F-0A65-496E-BC2C-D3AA2F29720E}" v="176" dt="2020-11-11T08:42:01.107"/>
    <p1510:client id="{A51A6F4D-C44F-484D-9B10-2B62960EF8C2}" v="66" dt="2020-11-09T11:57:52.183"/>
    <p1510:client id="{C1CD293D-F8B5-4EF5-9D46-387850ACE732}" v="6" dt="2020-11-15T18:18:03.272"/>
    <p1510:client id="{D24C2AF4-3A4F-4F3A-B806-091724AC1B8F}" v="5" dt="2020-11-15T18:13:33.461"/>
    <p1510:client id="{E1FEBD08-0D5D-8FDF-2E2D-DAB301B4E514}" v="126" dt="2020-06-09T05:47:26.134"/>
    <p1510:client id="{F9528160-F4AB-42BF-91A4-A0652C9806F0}" v="92" dt="2020-02-14T10:51:06.3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68" autoAdjust="0"/>
  </p:normalViewPr>
  <p:slideViewPr>
    <p:cSldViewPr snapToGrid="0">
      <p:cViewPr varScale="1">
        <p:scale>
          <a:sx n="79" d="100"/>
          <a:sy n="79" d="100"/>
        </p:scale>
        <p:origin x="744" y="72"/>
      </p:cViewPr>
      <p:guideLst>
        <p:guide orient="horz" pos="1230"/>
        <p:guide pos="1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sinaga" userId="S::bosinaga_leartik.eus#ext#@eduvaasa.onmicrosoft.com::8358e9aa-7392-4878-b9ae-f297d254db01" providerId="AD" clId="Web-{57A6AF00-F962-4326-A706-C70ED8059E96}"/>
    <pc:docChg chg="modSld">
      <pc:chgData name="bosinaga" userId="S::bosinaga_leartik.eus#ext#@eduvaasa.onmicrosoft.com::8358e9aa-7392-4878-b9ae-f297d254db01" providerId="AD" clId="Web-{57A6AF00-F962-4326-A706-C70ED8059E96}" dt="2020-11-09T16:33:54.086" v="40"/>
      <pc:docMkLst>
        <pc:docMk/>
      </pc:docMkLst>
      <pc:sldChg chg="modSp">
        <pc:chgData name="bosinaga" userId="S::bosinaga_leartik.eus#ext#@eduvaasa.onmicrosoft.com::8358e9aa-7392-4878-b9ae-f297d254db01" providerId="AD" clId="Web-{57A6AF00-F962-4326-A706-C70ED8059E96}" dt="2020-11-09T16:33:26.695" v="30"/>
        <pc:sldMkLst>
          <pc:docMk/>
          <pc:sldMk cId="0" sldId="266"/>
        </pc:sldMkLst>
        <pc:graphicFrameChg chg="mod modGraphic">
          <ac:chgData name="bosinaga" userId="S::bosinaga_leartik.eus#ext#@eduvaasa.onmicrosoft.com::8358e9aa-7392-4878-b9ae-f297d254db01" providerId="AD" clId="Web-{57A6AF00-F962-4326-A706-C70ED8059E96}" dt="2020-11-09T16:33:26.695" v="30"/>
          <ac:graphicFrameMkLst>
            <pc:docMk/>
            <pc:sldMk cId="0" sldId="266"/>
            <ac:graphicFrameMk id="2" creationId="{3D0C089A-8C26-4327-A1B5-F45264143DB8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57A6AF00-F962-4326-A706-C70ED8059E96}" dt="2020-11-09T16:31:54.145" v="18"/>
        <pc:sldMkLst>
          <pc:docMk/>
          <pc:sldMk cId="0" sldId="275"/>
        </pc:sldMkLst>
        <pc:graphicFrameChg chg="mod modGraphic">
          <ac:chgData name="bosinaga" userId="S::bosinaga_leartik.eus#ext#@eduvaasa.onmicrosoft.com::8358e9aa-7392-4878-b9ae-f297d254db01" providerId="AD" clId="Web-{57A6AF00-F962-4326-A706-C70ED8059E96}" dt="2020-11-09T16:31:54.145" v="18"/>
          <ac:graphicFrameMkLst>
            <pc:docMk/>
            <pc:sldMk cId="0" sldId="275"/>
            <ac:graphicFrameMk id="2" creationId="{DAE9B5B0-ACCA-46A2-AAAC-7645061B5F69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57A6AF00-F962-4326-A706-C70ED8059E96}" dt="2020-11-09T16:32:29.365" v="22"/>
        <pc:sldMkLst>
          <pc:docMk/>
          <pc:sldMk cId="0" sldId="285"/>
        </pc:sldMkLst>
        <pc:graphicFrameChg chg="mod modGraphic">
          <ac:chgData name="bosinaga" userId="S::bosinaga_leartik.eus#ext#@eduvaasa.onmicrosoft.com::8358e9aa-7392-4878-b9ae-f297d254db01" providerId="AD" clId="Web-{57A6AF00-F962-4326-A706-C70ED8059E96}" dt="2020-11-09T16:32:29.365" v="22"/>
          <ac:graphicFrameMkLst>
            <pc:docMk/>
            <pc:sldMk cId="0" sldId="285"/>
            <ac:graphicFrameMk id="2" creationId="{694F67F4-AA75-4169-A733-FC1C4505624F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57A6AF00-F962-4326-A706-C70ED8059E96}" dt="2020-11-09T16:32:45.006" v="24" actId="1076"/>
        <pc:sldMkLst>
          <pc:docMk/>
          <pc:sldMk cId="0" sldId="286"/>
        </pc:sldMkLst>
        <pc:graphicFrameChg chg="mod">
          <ac:chgData name="bosinaga" userId="S::bosinaga_leartik.eus#ext#@eduvaasa.onmicrosoft.com::8358e9aa-7392-4878-b9ae-f297d254db01" providerId="AD" clId="Web-{57A6AF00-F962-4326-A706-C70ED8059E96}" dt="2020-11-09T16:32:45.006" v="24" actId="1076"/>
          <ac:graphicFrameMkLst>
            <pc:docMk/>
            <pc:sldMk cId="0" sldId="286"/>
            <ac:graphicFrameMk id="2" creationId="{778DB4A0-7B00-4C6B-86DB-91CBB2633857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57A6AF00-F962-4326-A706-C70ED8059E96}" dt="2020-11-09T16:33:54.086" v="40"/>
        <pc:sldMkLst>
          <pc:docMk/>
          <pc:sldMk cId="0" sldId="290"/>
        </pc:sldMkLst>
        <pc:graphicFrameChg chg="mod modGraphic">
          <ac:chgData name="bosinaga" userId="S::bosinaga_leartik.eus#ext#@eduvaasa.onmicrosoft.com::8358e9aa-7392-4878-b9ae-f297d254db01" providerId="AD" clId="Web-{57A6AF00-F962-4326-A706-C70ED8059E96}" dt="2020-11-09T16:33:54.086" v="40"/>
          <ac:graphicFrameMkLst>
            <pc:docMk/>
            <pc:sldMk cId="0" sldId="290"/>
            <ac:graphicFrameMk id="2" creationId="{A833B3E7-F699-4F50-8CFE-1375EDCB2F55}"/>
          </ac:graphicFrameMkLst>
        </pc:graphicFrameChg>
      </pc:sldChg>
    </pc:docChg>
  </pc:docChgLst>
  <pc:docChgLst>
    <pc:chgData name="bosinaga" userId="S::bosinaga_leartik.eus#ext#@eduvaasa.onmicrosoft.com::8358e9aa-7392-4878-b9ae-f297d254db01" providerId="AD" clId="Web-{883C115F-0A65-496E-BC2C-D3AA2F29720E}"/>
    <pc:docChg chg="modSld">
      <pc:chgData name="bosinaga" userId="S::bosinaga_leartik.eus#ext#@eduvaasa.onmicrosoft.com::8358e9aa-7392-4878-b9ae-f297d254db01" providerId="AD" clId="Web-{883C115F-0A65-496E-BC2C-D3AA2F29720E}" dt="2020-11-11T08:42:01.076" v="102"/>
      <pc:docMkLst>
        <pc:docMk/>
      </pc:docMkLst>
      <pc:sldChg chg="modSp">
        <pc:chgData name="bosinaga" userId="S::bosinaga_leartik.eus#ext#@eduvaasa.onmicrosoft.com::8358e9aa-7392-4878-b9ae-f297d254db01" providerId="AD" clId="Web-{883C115F-0A65-496E-BC2C-D3AA2F29720E}" dt="2020-11-11T08:41:29.997" v="94"/>
        <pc:sldMkLst>
          <pc:docMk/>
          <pc:sldMk cId="0" sldId="263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1:29.997" v="94"/>
          <ac:graphicFrameMkLst>
            <pc:docMk/>
            <pc:sldMk cId="0" sldId="263"/>
            <ac:graphicFrameMk id="2" creationId="{E30BAEC5-EB3A-41A6-B395-6C013887F086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09.839" v="66"/>
        <pc:sldMkLst>
          <pc:docMk/>
          <pc:sldMk cId="0" sldId="266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0:09.839" v="66"/>
          <ac:graphicFrameMkLst>
            <pc:docMk/>
            <pc:sldMk cId="0" sldId="266"/>
            <ac:graphicFrameMk id="2" creationId="{3D0C089A-8C26-4327-A1B5-F45264143DB8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1:57.966" v="100" actId="1076"/>
        <pc:sldMkLst>
          <pc:docMk/>
          <pc:sldMk cId="0" sldId="275"/>
        </pc:sldMkLst>
        <pc:spChg chg="mod">
          <ac:chgData name="bosinaga" userId="S::bosinaga_leartik.eus#ext#@eduvaasa.onmicrosoft.com::8358e9aa-7392-4878-b9ae-f297d254db01" providerId="AD" clId="Web-{883C115F-0A65-496E-BC2C-D3AA2F29720E}" dt="2020-11-11T08:41:57.966" v="100" actId="1076"/>
          <ac:spMkLst>
            <pc:docMk/>
            <pc:sldMk cId="0" sldId="275"/>
            <ac:spMk id="3" creationId="{236BBD71-E560-4F2F-A02C-32681BB195B0}"/>
          </ac:spMkLst>
        </pc:spChg>
        <pc:graphicFrameChg chg="mod modGraphic">
          <ac:chgData name="bosinaga" userId="S::bosinaga_leartik.eus#ext#@eduvaasa.onmicrosoft.com::8358e9aa-7392-4878-b9ae-f297d254db01" providerId="AD" clId="Web-{883C115F-0A65-496E-BC2C-D3AA2F29720E}" dt="2020-11-11T08:32:45.617" v="5"/>
          <ac:graphicFrameMkLst>
            <pc:docMk/>
            <pc:sldMk cId="0" sldId="275"/>
            <ac:graphicFrameMk id="2" creationId="{DAE9B5B0-ACCA-46A2-AAAC-7645061B5F69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2:01.076" v="102"/>
        <pc:sldMkLst>
          <pc:docMk/>
          <pc:sldMk cId="0" sldId="285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2:01.076" v="102"/>
          <ac:graphicFrameMkLst>
            <pc:docMk/>
            <pc:sldMk cId="0" sldId="285"/>
            <ac:graphicFrameMk id="2" creationId="{694F67F4-AA75-4169-A733-FC1C4505624F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50.902" v="80"/>
        <pc:sldMkLst>
          <pc:docMk/>
          <pc:sldMk cId="0" sldId="286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0:50.902" v="80"/>
          <ac:graphicFrameMkLst>
            <pc:docMk/>
            <pc:sldMk cId="0" sldId="286"/>
            <ac:graphicFrameMk id="2" creationId="{778DB4A0-7B00-4C6B-86DB-91CBB2633857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36.964" v="74"/>
        <pc:sldMkLst>
          <pc:docMk/>
          <pc:sldMk cId="0" sldId="287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0:36.964" v="74"/>
          <ac:graphicFrameMkLst>
            <pc:docMk/>
            <pc:sldMk cId="0" sldId="287"/>
            <ac:graphicFrameMk id="2" creationId="{890D1CC3-320A-450C-9ED6-8A614D45A939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29.152" v="72"/>
        <pc:sldMkLst>
          <pc:docMk/>
          <pc:sldMk cId="0" sldId="288"/>
        </pc:sldMkLst>
        <pc:spChg chg="mod">
          <ac:chgData name="bosinaga" userId="S::bosinaga_leartik.eus#ext#@eduvaasa.onmicrosoft.com::8358e9aa-7392-4878-b9ae-f297d254db01" providerId="AD" clId="Web-{883C115F-0A65-496E-BC2C-D3AA2F29720E}" dt="2020-11-11T08:36:32.471" v="38" actId="1076"/>
          <ac:spMkLst>
            <pc:docMk/>
            <pc:sldMk cId="0" sldId="288"/>
            <ac:spMk id="5" creationId="{2DB74F6B-BF34-45A6-B677-0203D37662B0}"/>
          </ac:spMkLst>
        </pc:spChg>
        <pc:graphicFrameChg chg="mod modGraphic">
          <ac:chgData name="bosinaga" userId="S::bosinaga_leartik.eus#ext#@eduvaasa.onmicrosoft.com::8358e9aa-7392-4878-b9ae-f297d254db01" providerId="AD" clId="Web-{883C115F-0A65-496E-BC2C-D3AA2F29720E}" dt="2020-11-11T08:40:29.152" v="72"/>
          <ac:graphicFrameMkLst>
            <pc:docMk/>
            <pc:sldMk cId="0" sldId="288"/>
            <ac:graphicFrameMk id="2" creationId="{705709F2-E3E9-45F9-BFF1-E937579A73FC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14.792" v="68"/>
        <pc:sldMkLst>
          <pc:docMk/>
          <pc:sldMk cId="0" sldId="289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0:14.792" v="68"/>
          <ac:graphicFrameMkLst>
            <pc:docMk/>
            <pc:sldMk cId="0" sldId="289"/>
            <ac:graphicFrameMk id="2" creationId="{FBE39F3B-A20E-402C-BCF7-1EE50F122272}"/>
          </ac:graphicFrameMkLst>
        </pc:graphicFrameChg>
      </pc:sldChg>
      <pc:sldChg chg="modSp">
        <pc:chgData name="bosinaga" userId="S::bosinaga_leartik.eus#ext#@eduvaasa.onmicrosoft.com::8358e9aa-7392-4878-b9ae-f297d254db01" providerId="AD" clId="Web-{883C115F-0A65-496E-BC2C-D3AA2F29720E}" dt="2020-11-11T08:40:20.136" v="70"/>
        <pc:sldMkLst>
          <pc:docMk/>
          <pc:sldMk cId="0" sldId="290"/>
        </pc:sldMkLst>
        <pc:graphicFrameChg chg="mod modGraphic">
          <ac:chgData name="bosinaga" userId="S::bosinaga_leartik.eus#ext#@eduvaasa.onmicrosoft.com::8358e9aa-7392-4878-b9ae-f297d254db01" providerId="AD" clId="Web-{883C115F-0A65-496E-BC2C-D3AA2F29720E}" dt="2020-11-11T08:40:20.136" v="70"/>
          <ac:graphicFrameMkLst>
            <pc:docMk/>
            <pc:sldMk cId="0" sldId="290"/>
            <ac:graphicFrameMk id="2" creationId="{A833B3E7-F699-4F50-8CFE-1375EDCB2F55}"/>
          </ac:graphicFrameMkLst>
        </pc:graphicFrameChg>
      </pc:sldChg>
    </pc:docChg>
  </pc:docChgLst>
  <pc:docChgLst>
    <pc:chgData name="Leire Mugerza Garate" userId="S::leire_mugerza_eroski.es#ext#@eduvaasa.onmicrosoft.com::ddb56f61-1002-43f4-9707-0c4cca0bef99" providerId="AD" clId="Web-{2C55869A-3314-4AEA-A803-6BC8AF3BBD87}"/>
    <pc:docChg chg="modSld">
      <pc:chgData name="Leire Mugerza Garate" userId="S::leire_mugerza_eroski.es#ext#@eduvaasa.onmicrosoft.com::ddb56f61-1002-43f4-9707-0c4cca0bef99" providerId="AD" clId="Web-{2C55869A-3314-4AEA-A803-6BC8AF3BBD87}" dt="2020-11-09T18:28:00.234" v="78"/>
      <pc:docMkLst>
        <pc:docMk/>
      </pc:docMkLst>
      <pc:sldChg chg="modSp">
        <pc:chgData name="Leire Mugerza Garate" userId="S::leire_mugerza_eroski.es#ext#@eduvaasa.onmicrosoft.com::ddb56f61-1002-43f4-9707-0c4cca0bef99" providerId="AD" clId="Web-{2C55869A-3314-4AEA-A803-6BC8AF3BBD87}" dt="2020-11-09T18:25:12.479" v="46"/>
        <pc:sldMkLst>
          <pc:docMk/>
          <pc:sldMk cId="0" sldId="266"/>
        </pc:sldMkLst>
        <pc:graphicFrameChg chg="mod modGraphic">
          <ac:chgData name="Leire Mugerza Garate" userId="S::leire_mugerza_eroski.es#ext#@eduvaasa.onmicrosoft.com::ddb56f61-1002-43f4-9707-0c4cca0bef99" providerId="AD" clId="Web-{2C55869A-3314-4AEA-A803-6BC8AF3BBD87}" dt="2020-11-09T18:25:12.479" v="46"/>
          <ac:graphicFrameMkLst>
            <pc:docMk/>
            <pc:sldMk cId="0" sldId="266"/>
            <ac:graphicFrameMk id="2" creationId="{3D0C089A-8C26-4327-A1B5-F45264143DB8}"/>
          </ac:graphicFrameMkLst>
        </pc:graphicFrameChg>
      </pc:sldChg>
      <pc:sldChg chg="modSp">
        <pc:chgData name="Leire Mugerza Garate" userId="S::leire_mugerza_eroski.es#ext#@eduvaasa.onmicrosoft.com::ddb56f61-1002-43f4-9707-0c4cca0bef99" providerId="AD" clId="Web-{2C55869A-3314-4AEA-A803-6BC8AF3BBD87}" dt="2020-11-09T18:23:28.164" v="15"/>
        <pc:sldMkLst>
          <pc:docMk/>
          <pc:sldMk cId="0" sldId="287"/>
        </pc:sldMkLst>
        <pc:graphicFrameChg chg="mod modGraphic">
          <ac:chgData name="Leire Mugerza Garate" userId="S::leire_mugerza_eroski.es#ext#@eduvaasa.onmicrosoft.com::ddb56f61-1002-43f4-9707-0c4cca0bef99" providerId="AD" clId="Web-{2C55869A-3314-4AEA-A803-6BC8AF3BBD87}" dt="2020-11-09T18:23:28.164" v="15"/>
          <ac:graphicFrameMkLst>
            <pc:docMk/>
            <pc:sldMk cId="0" sldId="287"/>
            <ac:graphicFrameMk id="2" creationId="{890D1CC3-320A-450C-9ED6-8A614D45A939}"/>
          </ac:graphicFrameMkLst>
        </pc:graphicFrameChg>
      </pc:sldChg>
      <pc:sldChg chg="modSp">
        <pc:chgData name="Leire Mugerza Garate" userId="S::leire_mugerza_eroski.es#ext#@eduvaasa.onmicrosoft.com::ddb56f61-1002-43f4-9707-0c4cca0bef99" providerId="AD" clId="Web-{2C55869A-3314-4AEA-A803-6BC8AF3BBD87}" dt="2020-11-09T18:27:28.780" v="76"/>
        <pc:sldMkLst>
          <pc:docMk/>
          <pc:sldMk cId="0" sldId="288"/>
        </pc:sldMkLst>
        <pc:graphicFrameChg chg="mod modGraphic">
          <ac:chgData name="Leire Mugerza Garate" userId="S::leire_mugerza_eroski.es#ext#@eduvaasa.onmicrosoft.com::ddb56f61-1002-43f4-9707-0c4cca0bef99" providerId="AD" clId="Web-{2C55869A-3314-4AEA-A803-6BC8AF3BBD87}" dt="2020-11-09T18:27:28.780" v="76"/>
          <ac:graphicFrameMkLst>
            <pc:docMk/>
            <pc:sldMk cId="0" sldId="288"/>
            <ac:graphicFrameMk id="2" creationId="{705709F2-E3E9-45F9-BFF1-E937579A73FC}"/>
          </ac:graphicFrameMkLst>
        </pc:graphicFrameChg>
      </pc:sldChg>
      <pc:sldChg chg="modSp">
        <pc:chgData name="Leire Mugerza Garate" userId="S::leire_mugerza_eroski.es#ext#@eduvaasa.onmicrosoft.com::ddb56f61-1002-43f4-9707-0c4cca0bef99" providerId="AD" clId="Web-{2C55869A-3314-4AEA-A803-6BC8AF3BBD87}" dt="2020-11-09T18:28:00.234" v="78"/>
        <pc:sldMkLst>
          <pc:docMk/>
          <pc:sldMk cId="0" sldId="289"/>
        </pc:sldMkLst>
        <pc:graphicFrameChg chg="mod modGraphic">
          <ac:chgData name="Leire Mugerza Garate" userId="S::leire_mugerza_eroski.es#ext#@eduvaasa.onmicrosoft.com::ddb56f61-1002-43f4-9707-0c4cca0bef99" providerId="AD" clId="Web-{2C55869A-3314-4AEA-A803-6BC8AF3BBD87}" dt="2020-11-09T18:28:00.234" v="78"/>
          <ac:graphicFrameMkLst>
            <pc:docMk/>
            <pc:sldMk cId="0" sldId="289"/>
            <ac:graphicFrameMk id="2" creationId="{FBE39F3B-A20E-402C-BCF7-1EE50F122272}"/>
          </ac:graphicFrameMkLst>
        </pc:graphicFrameChg>
      </pc:sldChg>
    </pc:docChg>
  </pc:docChgLst>
  <pc:docChgLst>
    <pc:chgData name="Sandbacka Katarina" userId="S::katarina.sandbacka@vamia.fi::1930a15f-4c37-469e-9f57-4ba92dfff4e7" providerId="AD" clId="Web-{6A4B634F-EAFC-4679-BB82-EFFD0F7B5796}"/>
    <pc:docChg chg="modSld">
      <pc:chgData name="Sandbacka Katarina" userId="S::katarina.sandbacka@vamia.fi::1930a15f-4c37-469e-9f57-4ba92dfff4e7" providerId="AD" clId="Web-{6A4B634F-EAFC-4679-BB82-EFFD0F7B5796}" dt="2020-11-09T10:07:02.925" v="4" actId="20577"/>
      <pc:docMkLst>
        <pc:docMk/>
      </pc:docMkLst>
      <pc:sldChg chg="modSp">
        <pc:chgData name="Sandbacka Katarina" userId="S::katarina.sandbacka@vamia.fi::1930a15f-4c37-469e-9f57-4ba92dfff4e7" providerId="AD" clId="Web-{6A4B634F-EAFC-4679-BB82-EFFD0F7B5796}" dt="2020-11-09T10:07:01.800" v="2" actId="20577"/>
        <pc:sldMkLst>
          <pc:docMk/>
          <pc:sldMk cId="0" sldId="277"/>
        </pc:sldMkLst>
        <pc:spChg chg="mod">
          <ac:chgData name="Sandbacka Katarina" userId="S::katarina.sandbacka@vamia.fi::1930a15f-4c37-469e-9f57-4ba92dfff4e7" providerId="AD" clId="Web-{6A4B634F-EAFC-4679-BB82-EFFD0F7B5796}" dt="2020-11-09T10:07:01.800" v="2" actId="20577"/>
          <ac:spMkLst>
            <pc:docMk/>
            <pc:sldMk cId="0" sldId="277"/>
            <ac:spMk id="5" creationId="{00000000-0000-0000-0000-000000000000}"/>
          </ac:spMkLst>
        </pc:spChg>
      </pc:sldChg>
    </pc:docChg>
  </pc:docChgLst>
  <pc:docChgLst>
    <pc:chgData name="Leire Mugerza Garate" userId="S::leire_mugerza_eroski.es#ext#@eduvaasa.onmicrosoft.com::ddb56f61-1002-43f4-9707-0c4cca0bef99" providerId="AD" clId="Web-{A51A6F4D-C44F-484D-9B10-2B62960EF8C2}"/>
    <pc:docChg chg="modSld">
      <pc:chgData name="Leire Mugerza Garate" userId="S::leire_mugerza_eroski.es#ext#@eduvaasa.onmicrosoft.com::ddb56f61-1002-43f4-9707-0c4cca0bef99" providerId="AD" clId="Web-{A51A6F4D-C44F-484D-9B10-2B62960EF8C2}" dt="2020-11-09T11:57:48.777" v="59"/>
      <pc:docMkLst>
        <pc:docMk/>
      </pc:docMkLst>
      <pc:sldChg chg="modSp">
        <pc:chgData name="Leire Mugerza Garate" userId="S::leire_mugerza_eroski.es#ext#@eduvaasa.onmicrosoft.com::ddb56f61-1002-43f4-9707-0c4cca0bef99" providerId="AD" clId="Web-{A51A6F4D-C44F-484D-9B10-2B62960EF8C2}" dt="2020-11-09T11:57:48.777" v="59"/>
        <pc:sldMkLst>
          <pc:docMk/>
          <pc:sldMk cId="0" sldId="285"/>
        </pc:sldMkLst>
        <pc:graphicFrameChg chg="mod modGraphic">
          <ac:chgData name="Leire Mugerza Garate" userId="S::leire_mugerza_eroski.es#ext#@eduvaasa.onmicrosoft.com::ddb56f61-1002-43f4-9707-0c4cca0bef99" providerId="AD" clId="Web-{A51A6F4D-C44F-484D-9B10-2B62960EF8C2}" dt="2020-11-09T11:57:48.777" v="59"/>
          <ac:graphicFrameMkLst>
            <pc:docMk/>
            <pc:sldMk cId="0" sldId="285"/>
            <ac:graphicFrameMk id="2" creationId="{694F67F4-AA75-4169-A733-FC1C4505624F}"/>
          </ac:graphicFrameMkLst>
        </pc:graphicFrameChg>
      </pc:sldChg>
      <pc:sldChg chg="modSp">
        <pc:chgData name="Leire Mugerza Garate" userId="S::leire_mugerza_eroski.es#ext#@eduvaasa.onmicrosoft.com::ddb56f61-1002-43f4-9707-0c4cca0bef99" providerId="AD" clId="Web-{A51A6F4D-C44F-484D-9B10-2B62960EF8C2}" dt="2020-11-09T11:57:21.699" v="33"/>
        <pc:sldMkLst>
          <pc:docMk/>
          <pc:sldMk cId="0" sldId="294"/>
        </pc:sldMkLst>
        <pc:graphicFrameChg chg="mod modGraphic">
          <ac:chgData name="Leire Mugerza Garate" userId="S::leire_mugerza_eroski.es#ext#@eduvaasa.onmicrosoft.com::ddb56f61-1002-43f4-9707-0c4cca0bef99" providerId="AD" clId="Web-{A51A6F4D-C44F-484D-9B10-2B62960EF8C2}" dt="2020-11-09T11:57:21.699" v="33"/>
          <ac:graphicFrameMkLst>
            <pc:docMk/>
            <pc:sldMk cId="0" sldId="294"/>
            <ac:graphicFrameMk id="4" creationId="{5432E683-E7F1-4C4C-99C6-AACEA37FB4FB}"/>
          </ac:graphicFrameMkLst>
        </pc:graphicFrameChg>
      </pc:sldChg>
    </pc:docChg>
  </pc:docChgLst>
  <pc:docChgLst>
    <pc:chgData name="bosinaga" userId="S::bosinaga_leartik.eus#ext#@eduvaasa.onmicrosoft.com::8358e9aa-7392-4878-b9ae-f297d254db01" providerId="AD" clId="Web-{FEB7AB4D-3F9D-4EEC-B62B-AD7720E89FD1}"/>
    <pc:docChg chg="modSld">
      <pc:chgData name="bosinaga" userId="S::bosinaga_leartik.eus#ext#@eduvaasa.onmicrosoft.com::8358e9aa-7392-4878-b9ae-f297d254db01" providerId="AD" clId="Web-{FEB7AB4D-3F9D-4EEC-B62B-AD7720E89FD1}" dt="2020-11-11T08:23:28.184" v="7"/>
      <pc:docMkLst>
        <pc:docMk/>
      </pc:docMkLst>
      <pc:sldChg chg="modSp">
        <pc:chgData name="bosinaga" userId="S::bosinaga_leartik.eus#ext#@eduvaasa.onmicrosoft.com::8358e9aa-7392-4878-b9ae-f297d254db01" providerId="AD" clId="Web-{FEB7AB4D-3F9D-4EEC-B62B-AD7720E89FD1}" dt="2020-11-11T08:23:28.184" v="7"/>
        <pc:sldMkLst>
          <pc:docMk/>
          <pc:sldMk cId="0" sldId="275"/>
        </pc:sldMkLst>
        <pc:graphicFrameChg chg="mod modGraphic">
          <ac:chgData name="bosinaga" userId="S::bosinaga_leartik.eus#ext#@eduvaasa.onmicrosoft.com::8358e9aa-7392-4878-b9ae-f297d254db01" providerId="AD" clId="Web-{FEB7AB4D-3F9D-4EEC-B62B-AD7720E89FD1}" dt="2020-11-11T08:23:28.184" v="7"/>
          <ac:graphicFrameMkLst>
            <pc:docMk/>
            <pc:sldMk cId="0" sldId="275"/>
            <ac:graphicFrameMk id="2" creationId="{DAE9B5B0-ACCA-46A2-AAAC-7645061B5F69}"/>
          </ac:graphicFrameMkLst>
        </pc:graphicFrameChg>
      </pc:sldChg>
    </pc:docChg>
  </pc:docChgLst>
  <pc:docChgLst>
    <pc:chgData name="Sandbacka Katarina" userId="S::katarina.sandbacka@vamia.fi::1930a15f-4c37-469e-9f57-4ba92dfff4e7" providerId="AD" clId="Web-{D24C2AF4-3A4F-4F3A-B806-091724AC1B8F}"/>
    <pc:docChg chg="modSld">
      <pc:chgData name="Sandbacka Katarina" userId="S::katarina.sandbacka@vamia.fi::1930a15f-4c37-469e-9f57-4ba92dfff4e7" providerId="AD" clId="Web-{D24C2AF4-3A4F-4F3A-B806-091724AC1B8F}" dt="2020-11-15T18:13:33.461" v="4" actId="20577"/>
      <pc:docMkLst>
        <pc:docMk/>
      </pc:docMkLst>
      <pc:sldChg chg="modSp">
        <pc:chgData name="Sandbacka Katarina" userId="S::katarina.sandbacka@vamia.fi::1930a15f-4c37-469e-9f57-4ba92dfff4e7" providerId="AD" clId="Web-{D24C2AF4-3A4F-4F3A-B806-091724AC1B8F}" dt="2020-11-15T18:13:31.836" v="2" actId="20577"/>
        <pc:sldMkLst>
          <pc:docMk/>
          <pc:sldMk cId="0" sldId="274"/>
        </pc:sldMkLst>
        <pc:spChg chg="mod">
          <ac:chgData name="Sandbacka Katarina" userId="S::katarina.sandbacka@vamia.fi::1930a15f-4c37-469e-9f57-4ba92dfff4e7" providerId="AD" clId="Web-{D24C2AF4-3A4F-4F3A-B806-091724AC1B8F}" dt="2020-11-15T18:13:31.836" v="2" actId="20577"/>
          <ac:spMkLst>
            <pc:docMk/>
            <pc:sldMk cId="0" sldId="274"/>
            <ac:spMk id="3" creationId="{9F4CDB44-ABCB-47FE-9457-10009F285362}"/>
          </ac:spMkLst>
        </pc:spChg>
      </pc:sldChg>
      <pc:sldChg chg="modSp">
        <pc:chgData name="Sandbacka Katarina" userId="S::katarina.sandbacka@vamia.fi::1930a15f-4c37-469e-9f57-4ba92dfff4e7" providerId="AD" clId="Web-{D24C2AF4-3A4F-4F3A-B806-091724AC1B8F}" dt="2020-11-15T18:13:20.477" v="1" actId="20577"/>
        <pc:sldMkLst>
          <pc:docMk/>
          <pc:sldMk cId="0" sldId="277"/>
        </pc:sldMkLst>
        <pc:spChg chg="mod">
          <ac:chgData name="Sandbacka Katarina" userId="S::katarina.sandbacka@vamia.fi::1930a15f-4c37-469e-9f57-4ba92dfff4e7" providerId="AD" clId="Web-{D24C2AF4-3A4F-4F3A-B806-091724AC1B8F}" dt="2020-11-15T18:13:20.477" v="1" actId="20577"/>
          <ac:spMkLst>
            <pc:docMk/>
            <pc:sldMk cId="0" sldId="277"/>
            <ac:spMk id="2" creationId="{03F0C028-1D38-48D0-80F6-70594CD05341}"/>
          </ac:spMkLst>
        </pc:spChg>
      </pc:sldChg>
    </pc:docChg>
  </pc:docChgLst>
  <pc:docChgLst>
    <pc:chgData name="Sandbacka Katarina" userId="S::katarina.sandbacka@vamia.fi::1930a15f-4c37-469e-9f57-4ba92dfff4e7" providerId="AD" clId="Web-{5FF92D9D-2EB8-46BE-9A32-9D9499A3D173}"/>
    <pc:docChg chg="modSld">
      <pc:chgData name="Sandbacka Katarina" userId="S::katarina.sandbacka@vamia.fi::1930a15f-4c37-469e-9f57-4ba92dfff4e7" providerId="AD" clId="Web-{5FF92D9D-2EB8-46BE-9A32-9D9499A3D173}" dt="2020-11-15T18:12:19.914" v="0" actId="20577"/>
      <pc:docMkLst>
        <pc:docMk/>
      </pc:docMkLst>
      <pc:sldChg chg="modSp">
        <pc:chgData name="Sandbacka Katarina" userId="S::katarina.sandbacka@vamia.fi::1930a15f-4c37-469e-9f57-4ba92dfff4e7" providerId="AD" clId="Web-{5FF92D9D-2EB8-46BE-9A32-9D9499A3D173}" dt="2020-11-15T18:12:19.914" v="0" actId="20577"/>
        <pc:sldMkLst>
          <pc:docMk/>
          <pc:sldMk cId="0" sldId="277"/>
        </pc:sldMkLst>
        <pc:spChg chg="mod">
          <ac:chgData name="Sandbacka Katarina" userId="S::katarina.sandbacka@vamia.fi::1930a15f-4c37-469e-9f57-4ba92dfff4e7" providerId="AD" clId="Web-{5FF92D9D-2EB8-46BE-9A32-9D9499A3D173}" dt="2020-11-15T18:12:19.914" v="0" actId="20577"/>
          <ac:spMkLst>
            <pc:docMk/>
            <pc:sldMk cId="0" sldId="277"/>
            <ac:spMk id="2" creationId="{03F0C028-1D38-48D0-80F6-70594CD05341}"/>
          </ac:spMkLst>
        </pc:spChg>
      </pc:sldChg>
    </pc:docChg>
  </pc:docChgLst>
  <pc:docChgLst>
    <pc:chgData name="Sandbacka Katarina" userId="S::katarina.sandbacka@vamia.fi::1930a15f-4c37-469e-9f57-4ba92dfff4e7" providerId="AD" clId="Web-{C1CD293D-F8B5-4EF5-9D46-387850ACE732}"/>
    <pc:docChg chg="modSld">
      <pc:chgData name="Sandbacka Katarina" userId="S::katarina.sandbacka@vamia.fi::1930a15f-4c37-469e-9f57-4ba92dfff4e7" providerId="AD" clId="Web-{C1CD293D-F8B5-4EF5-9D46-387850ACE732}" dt="2020-11-15T18:18:03.272" v="5" actId="20577"/>
      <pc:docMkLst>
        <pc:docMk/>
      </pc:docMkLst>
      <pc:sldChg chg="modSp">
        <pc:chgData name="Sandbacka Katarina" userId="S::katarina.sandbacka@vamia.fi::1930a15f-4c37-469e-9f57-4ba92dfff4e7" providerId="AD" clId="Web-{C1CD293D-F8B5-4EF5-9D46-387850ACE732}" dt="2020-11-15T18:17:45.271" v="0" actId="20577"/>
        <pc:sldMkLst>
          <pc:docMk/>
          <pc:sldMk cId="0" sldId="275"/>
        </pc:sldMkLst>
        <pc:spChg chg="mod">
          <ac:chgData name="Sandbacka Katarina" userId="S::katarina.sandbacka@vamia.fi::1930a15f-4c37-469e-9f57-4ba92dfff4e7" providerId="AD" clId="Web-{C1CD293D-F8B5-4EF5-9D46-387850ACE732}" dt="2020-11-15T18:17:45.271" v="0" actId="20577"/>
          <ac:spMkLst>
            <pc:docMk/>
            <pc:sldMk cId="0" sldId="275"/>
            <ac:spMk id="3" creationId="{236BBD71-E560-4F2F-A02C-32681BB195B0}"/>
          </ac:spMkLst>
        </pc:spChg>
      </pc:sldChg>
      <pc:sldChg chg="modSp">
        <pc:chgData name="Sandbacka Katarina" userId="S::katarina.sandbacka@vamia.fi::1930a15f-4c37-469e-9f57-4ba92dfff4e7" providerId="AD" clId="Web-{C1CD293D-F8B5-4EF5-9D46-387850ACE732}" dt="2020-11-15T18:17:57.678" v="3" actId="20577"/>
        <pc:sldMkLst>
          <pc:docMk/>
          <pc:sldMk cId="0" sldId="276"/>
        </pc:sldMkLst>
        <pc:spChg chg="mod">
          <ac:chgData name="Sandbacka Katarina" userId="S::katarina.sandbacka@vamia.fi::1930a15f-4c37-469e-9f57-4ba92dfff4e7" providerId="AD" clId="Web-{C1CD293D-F8B5-4EF5-9D46-387850ACE732}" dt="2020-11-15T18:17:57.678" v="3" actId="20577"/>
          <ac:spMkLst>
            <pc:docMk/>
            <pc:sldMk cId="0" sldId="276"/>
            <ac:spMk id="4" creationId="{DEF7E39F-16CF-4C71-AF1C-72A3680466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72C10A6-9FA9-48A6-A838-E036C86BBAE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2919746" cy="5406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1E90DF-442B-49FE-B15B-4DC7A2EE99B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16577" y="0"/>
            <a:ext cx="2919746" cy="5406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F39A1E0-B148-4922-A8DA-D463DD880A0E}" type="datetime1">
              <a:rPr lang="es-ES"/>
              <a:pPr lvl="0"/>
              <a:t>27/11/2020</a:t>
            </a:fld>
            <a:endParaRPr lang="es-ES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E86E68BF-C956-4E28-BB77-91E5678B6A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8B933758-FB50-4046-9A75-61FC9CD8FA6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3785" y="5186073"/>
            <a:ext cx="5390302" cy="42431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C2A8C1-30EE-4B12-ACC3-B842D2F323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1" y="10235575"/>
            <a:ext cx="2919746" cy="5406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F5221-F739-45BC-A733-8B8051723F6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16577" y="10235575"/>
            <a:ext cx="2919746" cy="5406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E44F9EF-B2E0-4753-BDD4-CDE324B982A4}" type="slidenum"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607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9ED9D3F-5DE5-4EDA-8D67-DD65441414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6FBAC0E-8F9D-45F1-899E-7572692861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02E604-7561-42F0-8A9B-14456289FB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18C5B489-8B2F-429A-AD0E-24F9DDBFE3DD}" type="slidenum"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E2F64F9-EC9E-4ACD-AEBE-864DDC8E70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B6F6C15-A0F3-45F6-A647-5AFC6103145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88DF3C-72F3-41D1-825D-BEB11DF6E8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DCF8001-232A-435E-BBA8-D30FB9F85A89}" type="slidenum"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92AFB96-DF25-417B-9850-872DC55F16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EDB63E6-CC98-4AE9-B5BA-C019700408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FFF5EC-CC33-4A11-985C-2DB2F1191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8A32F98-D5BC-4669-A365-26C9A9AC40FA}" type="slidenum"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5BDF16C-5DC3-4B33-88FA-98AF2C6E4E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EB77B50-9E99-4A87-9CDC-A497F5C75F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014277-C238-4D77-8636-7BAE8F81A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A02A833-106E-4D2C-B977-4BA24BCFC55E}" type="slidenum"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4C4FDBD-E32A-4C85-A924-C530F3087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C9CF4D9-0883-49F1-AC73-EEC2DAC430B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9EF5C2-BB3C-43ED-B8B6-F0964342A9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C9DA4B75-7007-4244-8637-36B63ABFA7C9}" type="slidenum"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AC8996A-CFCE-4D3A-AC98-319EDDD5DB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8806139-55E8-4E0D-941A-B209948F07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983B615-37AF-4B22-A281-0931CE7A46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7965B3F3-AFE9-40C7-860A-FC770CDF1251}" type="slidenum"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1331D86-64B7-412D-86AA-A32678E2D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F5D7477-F440-46F2-87D0-1E12BD1134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5F1E80-F041-4994-BFFD-B29DC35D9D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90FB7E11-BB5B-4045-B95C-E02F7E43AE85}" type="slidenum"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F079C1E-1DAA-4104-BE95-7ABF8876DE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5088AE1-D065-448C-954A-5ED2F8DF92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DA6FD0-A820-434E-BFE4-A4E137054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8DAAB22-98F5-4D2E-8046-5CB230542854}" type="slidenum">
              <a:t>22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2">
            <a:extLst>
              <a:ext uri="{FF2B5EF4-FFF2-40B4-BE49-F238E27FC236}">
                <a16:creationId xmlns:a16="http://schemas.microsoft.com/office/drawing/2014/main" id="{EBDBF438-37E8-4A05-A3F1-3E7B7F33E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997" cy="685799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67687639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2">
            <a:extLst>
              <a:ext uri="{FF2B5EF4-FFF2-40B4-BE49-F238E27FC236}">
                <a16:creationId xmlns:a16="http://schemas.microsoft.com/office/drawing/2014/main" id="{AE7D3236-68EC-4330-8D70-18E48914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19666" cy="685800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6942086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kF5rYq1whc" TargetMode="External"/><Relationship Id="rId2" Type="http://schemas.openxmlformats.org/officeDocument/2006/relationships/hyperlink" Target="https://www.youtube.com/watch?v=2QDFp0cfamQ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B45E2511-5EF0-4DE6-9468-169A1C2C1FF0}"/>
              </a:ext>
            </a:extLst>
          </p:cNvPr>
          <p:cNvSpPr txBox="1"/>
          <p:nvPr/>
        </p:nvSpPr>
        <p:spPr>
          <a:xfrm>
            <a:off x="306277" y="1956313"/>
            <a:ext cx="11537379" cy="527461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Há três ambientes virtuais disponíveis: </a:t>
            </a:r>
            <a:r>
              <a:rPr lang="pt-BR" b="1" dirty="0"/>
              <a:t>Indústria de serviços</a:t>
            </a:r>
            <a:r>
              <a:rPr lang="pt-BR" dirty="0"/>
              <a:t> (incluindo o ambiente de restauração e cozinha, serviços de limpeza e cuidados de saúde), </a:t>
            </a:r>
            <a:r>
              <a:rPr lang="pt-BR" b="1" dirty="0"/>
              <a:t>Escritório</a:t>
            </a:r>
            <a:r>
              <a:rPr lang="pt-BR" dirty="0"/>
              <a:t> e </a:t>
            </a:r>
            <a:r>
              <a:rPr lang="pt-BR" b="1" dirty="0"/>
              <a:t>Técnico/Industrial</a:t>
            </a:r>
            <a:r>
              <a:rPr lang="pt-BR" dirty="0"/>
              <a:t>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Cada ambiente é apresentado sob a forma de imagens 360° com conteúdos inseridos e inclui: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O que são os 5S?    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Série de imagens de antes e depois do 5S  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Série de imagens de gestão visual  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Exemplos de quadros Kaizen 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Jogo digital de números 5S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8 tipos de desperdícios nas diferentes indústrias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Análise da tarefa sobre desperdícios </a:t>
            </a:r>
          </a:p>
          <a:p>
            <a:pPr marL="895350" lvl="0" indent="-285750" defTabSz="89535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/>
              <a:t>Um Questionário Lean </a:t>
            </a:r>
          </a:p>
          <a:p>
            <a:pPr marL="742950" lvl="1" indent="-285750">
              <a:lnSpc>
                <a:spcPct val="120000"/>
              </a:lnSpc>
              <a:spcBef>
                <a:spcPts val="600"/>
              </a:spcBef>
              <a:buFont typeface="Arial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>
              <a:solidFill>
                <a:srgbClr val="000000"/>
              </a:solidFill>
              <a:latin typeface="Calibri" pitchFamily="34"/>
              <a:cs typeface="Calibri" pitchFamily="34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1" dirty="0">
              <a:solidFill>
                <a:srgbClr val="000000"/>
              </a:solidFill>
              <a:latin typeface="Calibri" pitchFamily="34"/>
              <a:cs typeface="Calibri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3564" y="3981225"/>
            <a:ext cx="411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500" y="3145330"/>
            <a:ext cx="255608" cy="2600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333" y="4778113"/>
            <a:ext cx="304376" cy="3043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665" y="5172121"/>
            <a:ext cx="302860" cy="3028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44953" y="30906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506" y="5605711"/>
            <a:ext cx="298790" cy="2987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381" y="3509794"/>
            <a:ext cx="358776" cy="3109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82764" y="4350557"/>
            <a:ext cx="292184" cy="2921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535" y="5990880"/>
            <a:ext cx="270517" cy="2705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444" y="3922884"/>
            <a:ext cx="292686" cy="29268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CF139A0-30CF-4ABF-9CE1-2768703E853C}"/>
              </a:ext>
            </a:extLst>
          </p:cNvPr>
          <p:cNvSpPr txBox="1"/>
          <p:nvPr/>
        </p:nvSpPr>
        <p:spPr>
          <a:xfrm>
            <a:off x="2296887" y="592392"/>
            <a:ext cx="760911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AMBIENTES VIRTUAIS</a:t>
            </a:r>
          </a:p>
          <a:p>
            <a:pPr algn="ctr"/>
            <a:r>
              <a:rPr lang="fi-FI" sz="2400" b="1" dirty="0"/>
              <a:t>THINGLINK 360º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AD3D4583-EE76-4B2E-98E1-BF84CA6CD4BF}"/>
              </a:ext>
            </a:extLst>
          </p:cNvPr>
          <p:cNvSpPr txBox="1"/>
          <p:nvPr/>
        </p:nvSpPr>
        <p:spPr>
          <a:xfrm>
            <a:off x="306278" y="1963490"/>
            <a:ext cx="11579440" cy="252668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1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</a:endParaRP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9498F826-200C-4DAA-B2D1-B69055422B31}"/>
              </a:ext>
            </a:extLst>
          </p:cNvPr>
          <p:cNvSpPr/>
          <p:nvPr/>
        </p:nvSpPr>
        <p:spPr>
          <a:xfrm>
            <a:off x="4654172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EA3FE47D-3F15-4F1F-A9C2-93B088A85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40100"/>
              </p:ext>
            </p:extLst>
          </p:nvPr>
        </p:nvGraphicFramePr>
        <p:xfrm>
          <a:off x="885958" y="2249881"/>
          <a:ext cx="10432026" cy="147829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709652">
                  <a:extLst>
                    <a:ext uri="{9D8B030D-6E8A-4147-A177-3AD203B41FA5}">
                      <a16:colId xmlns:a16="http://schemas.microsoft.com/office/drawing/2014/main" val="3532699944"/>
                    </a:ext>
                  </a:extLst>
                </a:gridCol>
                <a:gridCol w="1907458">
                  <a:extLst>
                    <a:ext uri="{9D8B030D-6E8A-4147-A177-3AD203B41FA5}">
                      <a16:colId xmlns:a16="http://schemas.microsoft.com/office/drawing/2014/main" val="4195705618"/>
                    </a:ext>
                  </a:extLst>
                </a:gridCol>
                <a:gridCol w="1907458">
                  <a:extLst>
                    <a:ext uri="{9D8B030D-6E8A-4147-A177-3AD203B41FA5}">
                      <a16:colId xmlns:a16="http://schemas.microsoft.com/office/drawing/2014/main" val="1519689240"/>
                    </a:ext>
                  </a:extLst>
                </a:gridCol>
                <a:gridCol w="1907458">
                  <a:extLst>
                    <a:ext uri="{9D8B030D-6E8A-4147-A177-3AD203B41FA5}">
                      <a16:colId xmlns:a16="http://schemas.microsoft.com/office/drawing/2014/main" val="21265481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lang="es-ES" dirty="0"/>
                        <a:t>TEORIA</a:t>
                      </a:r>
                    </a:p>
                  </a:txBody>
                  <a:tcP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dirty="0"/>
                        <a:t>EXERCÍCIO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es-ES" sz="18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JOGO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800" b="1" i="0" u="none" strike="noStrike" dirty="0">
                          <a:latin typeface="Calibri"/>
                        </a:rPr>
                        <a:t>VÍDEO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68455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es-ES" dirty="0"/>
                        <a:t>T00A  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s-E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829823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T01 - </a:t>
                      </a:r>
                      <a:r>
                        <a:rPr lang="es-ES" sz="18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1º </a:t>
                      </a:r>
                      <a:r>
                        <a:rPr lang="es-ES" sz="18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8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VALOR DO CLIENTE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dirty="0"/>
                        <a:t>T01-E1 Kano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T01-G1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800" b="0" i="0" u="none" strike="noStrike" dirty="0">
                          <a:latin typeface="Calibri"/>
                        </a:rPr>
                        <a:t>T01-V2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12104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T02 - 2º </a:t>
                      </a:r>
                      <a:r>
                        <a:rPr lang="es-ES" sz="18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Identificar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a CADEIA DE VALOR</a:t>
                      </a:r>
                      <a:endParaRPr lang="es-ES" sz="1800" kern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292668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C834BEEE-D4F9-4F17-B4E9-B49C977F8C16}"/>
              </a:ext>
            </a:extLst>
          </p:cNvPr>
          <p:cNvSpPr/>
          <p:nvPr/>
        </p:nvSpPr>
        <p:spPr>
          <a:xfrm>
            <a:off x="1703485" y="4678161"/>
            <a:ext cx="1920907" cy="46166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>
                <a:solidFill>
                  <a:srgbClr val="4472C4"/>
                </a:solidFill>
                <a:uFillTx/>
                <a:latin typeface="Calibri" pitchFamily="34"/>
              </a:rPr>
              <a:t>T01-V2 Waste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ABBB7FD-CDC9-43DE-B41E-B77CE3D81EFE}"/>
              </a:ext>
            </a:extLst>
          </p:cNvPr>
          <p:cNvSpPr/>
          <p:nvPr/>
        </p:nvSpPr>
        <p:spPr>
          <a:xfrm>
            <a:off x="6729238" y="4562435"/>
            <a:ext cx="3869905" cy="46166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70AD47"/>
                </a:solidFill>
                <a:uFillTx/>
                <a:latin typeface="Calibri"/>
              </a:rPr>
              <a:t>T01-G </a:t>
            </a:r>
            <a:r>
              <a:rPr lang="es-ES" sz="2400" b="0" i="0" u="none" strike="noStrike" kern="1200" cap="none" spc="0" baseline="0" dirty="0" err="1">
                <a:solidFill>
                  <a:srgbClr val="70AD47"/>
                </a:solidFill>
                <a:uFillTx/>
                <a:latin typeface="Calibri"/>
              </a:rPr>
              <a:t>Jogo</a:t>
            </a:r>
            <a:r>
              <a:rPr lang="es-ES" sz="2400" b="0" i="0" u="none" strike="noStrike" kern="1200" cap="none" spc="0" baseline="0" dirty="0">
                <a:solidFill>
                  <a:srgbClr val="70AD47"/>
                </a:solidFill>
                <a:uFillTx/>
                <a:latin typeface="Calibri"/>
              </a:rPr>
              <a:t> das cartas</a:t>
            </a: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2A62D307-7634-48BB-9A3F-E3AA31F05BB0}"/>
              </a:ext>
            </a:extLst>
          </p:cNvPr>
          <p:cNvSpPr/>
          <p:nvPr/>
        </p:nvSpPr>
        <p:spPr>
          <a:xfrm>
            <a:off x="3875048" y="4318912"/>
            <a:ext cx="1273105" cy="369332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</a:rPr>
              <a:t>1º </a:t>
            </a:r>
            <a:r>
              <a:rPr lang="es-ES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 pitchFamily="34"/>
              </a:rPr>
              <a:t>Princípio</a:t>
            </a:r>
            <a:endParaRPr lang="es-E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</a:endParaRPr>
          </a:p>
        </p:txBody>
      </p:sp>
      <p:sp>
        <p:nvSpPr>
          <p:cNvPr id="8" name="Rectángulo 8">
            <a:extLst>
              <a:ext uri="{FF2B5EF4-FFF2-40B4-BE49-F238E27FC236}">
                <a16:creationId xmlns:a16="http://schemas.microsoft.com/office/drawing/2014/main" id="{B8C9DCC7-7BFC-42EC-AE7F-27A1AFED0CB1}"/>
              </a:ext>
            </a:extLst>
          </p:cNvPr>
          <p:cNvSpPr/>
          <p:nvPr/>
        </p:nvSpPr>
        <p:spPr>
          <a:xfrm>
            <a:off x="1779673" y="4688238"/>
            <a:ext cx="533387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ángulo 11">
            <a:extLst>
              <a:ext uri="{FF2B5EF4-FFF2-40B4-BE49-F238E27FC236}">
                <a16:creationId xmlns:a16="http://schemas.microsoft.com/office/drawing/2014/main" id="{246B68D7-2A1D-42A9-95B2-B8438F454D41}"/>
              </a:ext>
            </a:extLst>
          </p:cNvPr>
          <p:cNvSpPr/>
          <p:nvPr/>
        </p:nvSpPr>
        <p:spPr>
          <a:xfrm>
            <a:off x="2313070" y="4686382"/>
            <a:ext cx="359898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Rectángulo 14">
            <a:extLst>
              <a:ext uri="{FF2B5EF4-FFF2-40B4-BE49-F238E27FC236}">
                <a16:creationId xmlns:a16="http://schemas.microsoft.com/office/drawing/2014/main" id="{4B1DBB85-BBB9-40A3-8CC2-B3752557A8D7}"/>
              </a:ext>
            </a:extLst>
          </p:cNvPr>
          <p:cNvSpPr/>
          <p:nvPr/>
        </p:nvSpPr>
        <p:spPr>
          <a:xfrm>
            <a:off x="2672969" y="4686382"/>
            <a:ext cx="941118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Rectángulo 15">
            <a:extLst>
              <a:ext uri="{FF2B5EF4-FFF2-40B4-BE49-F238E27FC236}">
                <a16:creationId xmlns:a16="http://schemas.microsoft.com/office/drawing/2014/main" id="{3AE99152-564D-41DF-B18B-81ABDAF15C9F}"/>
              </a:ext>
            </a:extLst>
          </p:cNvPr>
          <p:cNvSpPr/>
          <p:nvPr/>
        </p:nvSpPr>
        <p:spPr>
          <a:xfrm>
            <a:off x="3875048" y="4791785"/>
            <a:ext cx="1045094" cy="369332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</a:rPr>
              <a:t>2º VÍDEO</a:t>
            </a:r>
          </a:p>
        </p:txBody>
      </p:sp>
      <p:sp>
        <p:nvSpPr>
          <p:cNvPr id="12" name="Rectángulo 19">
            <a:extLst>
              <a:ext uri="{FF2B5EF4-FFF2-40B4-BE49-F238E27FC236}">
                <a16:creationId xmlns:a16="http://schemas.microsoft.com/office/drawing/2014/main" id="{666ADF92-E9F4-4CB1-A7D3-2B30336E5D56}"/>
              </a:ext>
            </a:extLst>
          </p:cNvPr>
          <p:cNvSpPr/>
          <p:nvPr/>
        </p:nvSpPr>
        <p:spPr>
          <a:xfrm>
            <a:off x="3875048" y="5264667"/>
            <a:ext cx="1958678" cy="369332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 pitchFamily="34"/>
              </a:rPr>
              <a:t>Nome da </a:t>
            </a:r>
            <a:r>
              <a:rPr lang="es-ES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 pitchFamily="34"/>
              </a:rPr>
              <a:t>atividade</a:t>
            </a:r>
            <a:endParaRPr lang="es-E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</a:endParaRPr>
          </a:p>
        </p:txBody>
      </p:sp>
      <p:sp>
        <p:nvSpPr>
          <p:cNvPr id="14" name="Rectángulo 32">
            <a:extLst>
              <a:ext uri="{FF2B5EF4-FFF2-40B4-BE49-F238E27FC236}">
                <a16:creationId xmlns:a16="http://schemas.microsoft.com/office/drawing/2014/main" id="{E9F8290D-6D57-4A0B-95CF-9B869B20AD1F}"/>
              </a:ext>
            </a:extLst>
          </p:cNvPr>
          <p:cNvSpPr/>
          <p:nvPr/>
        </p:nvSpPr>
        <p:spPr>
          <a:xfrm>
            <a:off x="6780124" y="4549057"/>
            <a:ext cx="529903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Rectángulo 33">
            <a:extLst>
              <a:ext uri="{FF2B5EF4-FFF2-40B4-BE49-F238E27FC236}">
                <a16:creationId xmlns:a16="http://schemas.microsoft.com/office/drawing/2014/main" id="{83F233EF-7654-45B3-B8C3-5F12FF135A53}"/>
              </a:ext>
            </a:extLst>
          </p:cNvPr>
          <p:cNvSpPr/>
          <p:nvPr/>
        </p:nvSpPr>
        <p:spPr>
          <a:xfrm>
            <a:off x="7314445" y="4548271"/>
            <a:ext cx="248629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Rectángulo 34">
            <a:extLst>
              <a:ext uri="{FF2B5EF4-FFF2-40B4-BE49-F238E27FC236}">
                <a16:creationId xmlns:a16="http://schemas.microsoft.com/office/drawing/2014/main" id="{E3EF2E6D-144D-4026-ACC9-B58CFAFB4312}"/>
              </a:ext>
            </a:extLst>
          </p:cNvPr>
          <p:cNvSpPr/>
          <p:nvPr/>
        </p:nvSpPr>
        <p:spPr>
          <a:xfrm>
            <a:off x="7563075" y="4548271"/>
            <a:ext cx="2237084" cy="461662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8D0570-D5BB-42B0-9963-7BF4C6076151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CODIFICAÇÃO DAS ATIVIDADES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3">
            <a:extLst>
              <a:ext uri="{FF2B5EF4-FFF2-40B4-BE49-F238E27FC236}">
                <a16:creationId xmlns:a16="http://schemas.microsoft.com/office/drawing/2014/main" id="{8531534A-CF7A-4B86-8E88-41631632BB5E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31A1E544-233B-4251-86E2-372568242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255890"/>
              </p:ext>
            </p:extLst>
          </p:nvPr>
        </p:nvGraphicFramePr>
        <p:xfrm>
          <a:off x="1972150" y="1952625"/>
          <a:ext cx="8238650" cy="40233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62025">
                  <a:extLst>
                    <a:ext uri="{9D8B030D-6E8A-4147-A177-3AD203B41FA5}">
                      <a16:colId xmlns:a16="http://schemas.microsoft.com/office/drawing/2014/main" val="1396560804"/>
                    </a:ext>
                  </a:extLst>
                </a:gridCol>
                <a:gridCol w="4139511">
                  <a:extLst>
                    <a:ext uri="{9D8B030D-6E8A-4147-A177-3AD203B41FA5}">
                      <a16:colId xmlns:a16="http://schemas.microsoft.com/office/drawing/2014/main" val="355871147"/>
                    </a:ext>
                  </a:extLst>
                </a:gridCol>
                <a:gridCol w="3037114">
                  <a:extLst>
                    <a:ext uri="{9D8B030D-6E8A-4147-A177-3AD203B41FA5}">
                      <a16:colId xmlns:a16="http://schemas.microsoft.com/office/drawing/2014/main" val="4194943359"/>
                    </a:ext>
                  </a:extLst>
                </a:gridCol>
              </a:tblGrid>
              <a:tr h="160557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CAPÍTULO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JOGO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EXERCÍCIO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92164"/>
                  </a:ext>
                </a:extLst>
              </a:tr>
              <a:tr h="160557">
                <a:tc rowSpan="2"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T00B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T00B-Ga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da Esferográfica (1ª ronda)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219168"/>
                  </a:ext>
                </a:extLst>
              </a:tr>
              <a:tr h="1605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T00B-Gb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da bola (1ª ronda)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s-E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925274"/>
                  </a:ext>
                </a:extLst>
              </a:tr>
              <a:tr h="160557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T01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T01-G 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das cartas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T01-E1 Kano​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07831"/>
                  </a:ext>
                </a:extLst>
              </a:tr>
              <a:tr h="160557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600" dirty="0"/>
                        <a:t>T02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T02-E1 Mapa de proceso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327797"/>
                  </a:ext>
                </a:extLst>
              </a:tr>
              <a:tr h="160557">
                <a:tc vMerge="1">
                  <a:txBody>
                    <a:bodyPr/>
                    <a:lstStyle/>
                    <a:p>
                      <a:pPr lvl="0"/>
                      <a:endParaRPr lang="es-ES" dirty="0"/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T02-E2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Kaizen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971350"/>
                  </a:ext>
                </a:extLst>
              </a:tr>
              <a:tr h="160557">
                <a:tc rowSpan="3"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T03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T03-Ga Números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T03-E1 5S números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797614"/>
                  </a:ext>
                </a:extLst>
              </a:tr>
              <a:tr h="1605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T03-Gb 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Avião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de papel 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T03-E2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individual do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carrinho</a:t>
                      </a: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6350"/>
                  </a:ext>
                </a:extLst>
              </a:tr>
              <a:tr h="16055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T03-Gc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do carro </a:t>
                      </a:r>
                    </a:p>
                  </a:txBody>
                  <a:tcPr anchor="ctr"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68663"/>
                  </a:ext>
                </a:extLst>
              </a:tr>
              <a:tr h="160557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T04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T04-G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envelope</a:t>
                      </a: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865226"/>
                  </a:ext>
                </a:extLst>
              </a:tr>
              <a:tr h="160557"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/>
                        <a:t>T05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T00B-Ga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da Esferográfica (2ª e 3ª rondas)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047641"/>
                  </a:ext>
                </a:extLst>
              </a:tr>
              <a:tr h="160557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/>
                        <a:t>T06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T00B-Gb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</a:rPr>
                        <a:t>Jogo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 da bola (2ª e 3ª rondas)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4706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F3357FB-568B-453A-B767-A847899A555D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LISTA DE ATIVIDADES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3">
            <a:extLst>
              <a:ext uri="{FF2B5EF4-FFF2-40B4-BE49-F238E27FC236}">
                <a16:creationId xmlns:a16="http://schemas.microsoft.com/office/drawing/2014/main" id="{D8E83020-395B-453C-A7F2-81A6C61F39D0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5432E683-E7F1-4C4C-99C6-AACEA37FB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441707"/>
              </p:ext>
            </p:extLst>
          </p:nvPr>
        </p:nvGraphicFramePr>
        <p:xfrm>
          <a:off x="1955799" y="1945034"/>
          <a:ext cx="8265887" cy="43586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81315">
                  <a:extLst>
                    <a:ext uri="{9D8B030D-6E8A-4147-A177-3AD203B41FA5}">
                      <a16:colId xmlns:a16="http://schemas.microsoft.com/office/drawing/2014/main" val="350951165"/>
                    </a:ext>
                  </a:extLst>
                </a:gridCol>
                <a:gridCol w="7184572">
                  <a:extLst>
                    <a:ext uri="{9D8B030D-6E8A-4147-A177-3AD203B41FA5}">
                      <a16:colId xmlns:a16="http://schemas.microsoft.com/office/drawing/2014/main" val="1181545394"/>
                    </a:ext>
                  </a:extLst>
                </a:gridCol>
              </a:tblGrid>
              <a:tr h="191621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>
                          <a:latin typeface="+mn-lt"/>
                        </a:rPr>
                        <a:t>CAPÍTULO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1600" b="1" kern="1200" dirty="0">
                          <a:solidFill>
                            <a:srgbClr val="FFFFFF"/>
                          </a:solidFill>
                          <a:latin typeface="+mn-lt"/>
                        </a:rPr>
                        <a:t>VÍDEOS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87696"/>
                  </a:ext>
                </a:extLst>
              </a:tr>
              <a:tr h="191621"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>
                          <a:latin typeface="+mn-lt"/>
                        </a:rPr>
                        <a:t>T00B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latin typeface="+mn-lt"/>
                        </a:rPr>
                        <a:t>T00B-V1 Lean Pizza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605728"/>
                  </a:ext>
                </a:extLst>
              </a:tr>
              <a:tr h="191621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600" b="0" i="0" u="none" strike="noStrike" noProof="0" dirty="0">
                          <a:latin typeface="+mn-lt"/>
                        </a:rPr>
                        <a:t>T01-V1 Lean Management - </a:t>
                      </a:r>
                      <a:r>
                        <a:rPr lang="es-ES" sz="1600" b="0" i="0" u="none" strike="noStrike" noProof="0" dirty="0" err="1">
                          <a:latin typeface="+mn-lt"/>
                        </a:rPr>
                        <a:t>Increase</a:t>
                      </a:r>
                      <a:r>
                        <a:rPr lang="es-ES" sz="1600" b="0" i="0" u="none" strike="noStrike" noProof="0" dirty="0">
                          <a:latin typeface="+mn-lt"/>
                        </a:rPr>
                        <a:t> </a:t>
                      </a:r>
                      <a:r>
                        <a:rPr lang="es-ES" sz="1600" b="0" i="0" u="none" strike="noStrike" noProof="0" dirty="0" err="1">
                          <a:latin typeface="+mn-lt"/>
                        </a:rPr>
                        <a:t>added</a:t>
                      </a:r>
                      <a:r>
                        <a:rPr lang="es-ES" sz="1600" b="0" i="0" u="none" strike="noStrike" noProof="0" dirty="0">
                          <a:latin typeface="+mn-lt"/>
                        </a:rPr>
                        <a:t> </a:t>
                      </a:r>
                      <a:r>
                        <a:rPr lang="es-ES" sz="1600" b="0" i="0" u="none" strike="noStrike" noProof="0" dirty="0" err="1">
                          <a:latin typeface="+mn-lt"/>
                        </a:rPr>
                        <a:t>value</a:t>
                      </a:r>
                      <a:r>
                        <a:rPr lang="es-ES" sz="1600" b="0" i="0" u="none" strike="noStrike" noProof="0" dirty="0">
                          <a:latin typeface="+mn-lt"/>
                        </a:rPr>
                        <a:t> and </a:t>
                      </a:r>
                      <a:r>
                        <a:rPr lang="es-ES" sz="1600" b="0" i="0" u="none" strike="noStrike" noProof="0" dirty="0" err="1">
                          <a:latin typeface="+mn-lt"/>
                        </a:rPr>
                        <a:t>identify</a:t>
                      </a:r>
                      <a:r>
                        <a:rPr lang="es-ES" sz="1600" b="0" i="0" u="none" strike="noStrike" noProof="0" dirty="0">
                          <a:latin typeface="+mn-lt"/>
                        </a:rPr>
                        <a:t> </a:t>
                      </a:r>
                      <a:r>
                        <a:rPr lang="es-ES" sz="1600" b="0" i="0" u="none" strike="noStrike" noProof="0" dirty="0" err="1">
                          <a:latin typeface="+mn-lt"/>
                        </a:rPr>
                        <a:t>waste</a:t>
                      </a:r>
                      <a:r>
                        <a:rPr lang="es-ES" sz="1600" b="0" i="0" u="none" strike="noStrike" noProof="0" dirty="0">
                          <a:latin typeface="+mn-lt"/>
                        </a:rPr>
                        <a:t> </a:t>
                      </a:r>
                      <a:endParaRPr lang="es-ES" sz="1600" dirty="0"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495434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T01- V2 </a:t>
                      </a:r>
                      <a:r>
                        <a:rPr lang="es-ES" sz="1600" dirty="0" err="1">
                          <a:latin typeface="+mn-lt"/>
                        </a:rPr>
                        <a:t>Waste</a:t>
                      </a:r>
                      <a:endParaRPr lang="es-ES" sz="1600" dirty="0"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201678"/>
                  </a:ext>
                </a:extLst>
              </a:tr>
              <a:tr h="191621">
                <a:tc rowSpan="3">
                  <a:txBody>
                    <a:bodyPr/>
                    <a:lstStyle/>
                    <a:p>
                      <a:pPr lvl="0" algn="ctr"/>
                      <a:r>
                        <a:rPr lang="es-ES" sz="1600" dirty="0">
                          <a:latin typeface="+mn-lt"/>
                        </a:rPr>
                        <a:t>T02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ES" sz="1600" dirty="0">
                          <a:latin typeface="+mn-lt"/>
                        </a:rPr>
                        <a:t>T02-V1 </a:t>
                      </a:r>
                      <a:r>
                        <a:rPr lang="es-ES" sz="1600" dirty="0" err="1">
                          <a:latin typeface="+mn-lt"/>
                        </a:rPr>
                        <a:t>Layout</a:t>
                      </a:r>
                      <a:r>
                        <a:rPr lang="es-ES" sz="1600" dirty="0">
                          <a:latin typeface="+mn-lt"/>
                        </a:rPr>
                        <a:t>, Lead time, </a:t>
                      </a:r>
                      <a:r>
                        <a:rPr lang="es-ES" sz="1600" dirty="0" err="1">
                          <a:latin typeface="+mn-lt"/>
                        </a:rPr>
                        <a:t>Tackt</a:t>
                      </a:r>
                      <a:r>
                        <a:rPr lang="es-ES" sz="1600" dirty="0">
                          <a:latin typeface="+mn-lt"/>
                        </a:rPr>
                        <a:t> time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967955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>
                          <a:latin typeface="+mn-lt"/>
                        </a:rPr>
                        <a:t>T02-V2 </a:t>
                      </a:r>
                      <a:r>
                        <a:rPr lang="es-ES" sz="1600" dirty="0" err="1">
                          <a:latin typeface="+mn-lt"/>
                        </a:rPr>
                        <a:t>Coffee</a:t>
                      </a:r>
                      <a:r>
                        <a:rPr lang="es-ES" sz="1600" dirty="0">
                          <a:latin typeface="+mn-lt"/>
                        </a:rPr>
                        <a:t> </a:t>
                      </a:r>
                      <a:r>
                        <a:rPr lang="es-ES" sz="1600" dirty="0" err="1">
                          <a:latin typeface="+mn-lt"/>
                        </a:rPr>
                        <a:t>Kaizen</a:t>
                      </a:r>
                      <a:r>
                        <a:rPr lang="es-ES" sz="1600" dirty="0">
                          <a:latin typeface="+mn-lt"/>
                        </a:rPr>
                        <a:t> </a:t>
                      </a:r>
                      <a:r>
                        <a:rPr lang="es-ES" sz="1600" dirty="0" err="1">
                          <a:latin typeface="+mn-lt"/>
                        </a:rPr>
                        <a:t>Part</a:t>
                      </a:r>
                      <a:r>
                        <a:rPr lang="es-ES" sz="1600" dirty="0">
                          <a:latin typeface="+mn-lt"/>
                        </a:rPr>
                        <a:t> 1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893627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>
                          <a:latin typeface="+mn-lt"/>
                        </a:rPr>
                        <a:t>T02-V3 </a:t>
                      </a:r>
                      <a:r>
                        <a:rPr lang="es-ES" sz="1600" dirty="0" err="1">
                          <a:latin typeface="+mn-lt"/>
                        </a:rPr>
                        <a:t>Coffee</a:t>
                      </a:r>
                      <a:r>
                        <a:rPr lang="es-ES" sz="1600" dirty="0">
                          <a:latin typeface="+mn-lt"/>
                        </a:rPr>
                        <a:t> </a:t>
                      </a:r>
                      <a:r>
                        <a:rPr lang="es-ES" sz="1600" dirty="0" err="1">
                          <a:latin typeface="+mn-lt"/>
                        </a:rPr>
                        <a:t>Kaizen</a:t>
                      </a:r>
                      <a:r>
                        <a:rPr lang="es-ES" sz="1600" dirty="0">
                          <a:latin typeface="+mn-lt"/>
                        </a:rPr>
                        <a:t> </a:t>
                      </a:r>
                      <a:r>
                        <a:rPr lang="es-ES" sz="1600" dirty="0" err="1">
                          <a:latin typeface="+mn-lt"/>
                        </a:rPr>
                        <a:t>Part</a:t>
                      </a:r>
                      <a:r>
                        <a:rPr lang="es-ES" sz="1600" dirty="0">
                          <a:latin typeface="+mn-lt"/>
                        </a:rPr>
                        <a:t> 2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740357"/>
                  </a:ext>
                </a:extLst>
              </a:tr>
              <a:tr h="191621">
                <a:tc rowSpan="3">
                  <a:txBody>
                    <a:bodyPr/>
                    <a:lstStyle/>
                    <a:p>
                      <a:pPr lvl="0" algn="ctr"/>
                      <a:r>
                        <a:rPr lang="es-ES" sz="1600" dirty="0">
                          <a:latin typeface="+mn-lt"/>
                        </a:rPr>
                        <a:t>T04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T04-V1 Kanban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874209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T04-V2 </a:t>
                      </a:r>
                      <a:r>
                        <a:rPr lang="es-ES" sz="1600" dirty="0" err="1">
                          <a:latin typeface="+mn-lt"/>
                        </a:rPr>
                        <a:t>One</a:t>
                      </a:r>
                      <a:r>
                        <a:rPr lang="es-ES" sz="1600" dirty="0">
                          <a:latin typeface="+mn-lt"/>
                        </a:rPr>
                        <a:t> </a:t>
                      </a:r>
                      <a:r>
                        <a:rPr lang="es-ES" sz="1600" dirty="0" err="1">
                          <a:latin typeface="+mn-lt"/>
                        </a:rPr>
                        <a:t>Piece</a:t>
                      </a:r>
                      <a:r>
                        <a:rPr lang="es-ES" sz="1600" dirty="0">
                          <a:latin typeface="+mn-lt"/>
                        </a:rPr>
                        <a:t> Flow </a:t>
                      </a:r>
                      <a:r>
                        <a:rPr lang="es-ES" sz="1600" dirty="0" err="1">
                          <a:latin typeface="+mn-lt"/>
                        </a:rPr>
                        <a:t>Airport</a:t>
                      </a:r>
                      <a:r>
                        <a:rPr lang="es-ES" sz="1600" dirty="0">
                          <a:latin typeface="+mn-lt"/>
                        </a:rPr>
                        <a:t> 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11614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>
                          <a:latin typeface="+mn-lt"/>
                        </a:rPr>
                        <a:t>T04-V3 Box </a:t>
                      </a:r>
                      <a:r>
                        <a:rPr lang="es-ES" sz="1600" dirty="0" err="1">
                          <a:latin typeface="+mn-lt"/>
                        </a:rPr>
                        <a:t>Production</a:t>
                      </a:r>
                      <a:endParaRPr lang="es-ES" sz="1600" dirty="0"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41826"/>
                  </a:ext>
                </a:extLst>
              </a:tr>
              <a:tr h="191621">
                <a:tc rowSpan="3"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dirty="0">
                          <a:latin typeface="+mn-lt"/>
                        </a:rPr>
                        <a:t>T05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T05-V1 PDCA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111956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T05-V2 KPI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45863"/>
                  </a:ext>
                </a:extLst>
              </a:tr>
              <a:tr h="1916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dirty="0">
                          <a:latin typeface="+mn-lt"/>
                        </a:rPr>
                        <a:t>T05-V3 A3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54328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F9ED405-274A-4787-8153-6093DE4E2724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LISTA DE ATIVIDADES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D67CD4-05DE-4C85-B2B3-E878C87AEF53}"/>
              </a:ext>
            </a:extLst>
          </p:cNvPr>
          <p:cNvSpPr txBox="1"/>
          <p:nvPr/>
        </p:nvSpPr>
        <p:spPr>
          <a:xfrm>
            <a:off x="306278" y="1312163"/>
            <a:ext cx="11579440" cy="29651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1" i="0" u="none" strike="noStrike" kern="1200" cap="none" spc="0" baseline="0">
              <a:solidFill>
                <a:srgbClr val="000000"/>
              </a:solidFill>
              <a:uFillTx/>
              <a:latin typeface="Calibri" pitchFamily="3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A2268FD-F2D1-4256-BDD5-141AE02BFBD3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02886406-E6C3-4FA0-A3C9-CBFCF1A30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085504"/>
              </p:ext>
            </p:extLst>
          </p:nvPr>
        </p:nvGraphicFramePr>
        <p:xfrm>
          <a:off x="1220680" y="3340862"/>
          <a:ext cx="9732457" cy="246888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119275">
                  <a:extLst>
                    <a:ext uri="{9D8B030D-6E8A-4147-A177-3AD203B41FA5}">
                      <a16:colId xmlns:a16="http://schemas.microsoft.com/office/drawing/2014/main" val="3173263981"/>
                    </a:ext>
                  </a:extLst>
                </a:gridCol>
                <a:gridCol w="7613182">
                  <a:extLst>
                    <a:ext uri="{9D8B030D-6E8A-4147-A177-3AD203B41FA5}">
                      <a16:colId xmlns:a16="http://schemas.microsoft.com/office/drawing/2014/main" val="41750740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lang="es-ES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800" dirty="0"/>
                        <a:t>DESCRIÇÃO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5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s-ES" sz="1800" dirty="0"/>
                        <a:t>Nome do Capítulo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800" dirty="0" err="1"/>
                        <a:t>Referência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/>
                        <a:t>ao</a:t>
                      </a:r>
                      <a:r>
                        <a:rPr lang="es-ES" sz="1800" dirty="0"/>
                        <a:t> capítulo que será </a:t>
                      </a:r>
                      <a:r>
                        <a:rPr lang="es-ES" sz="1800" dirty="0" err="1"/>
                        <a:t>desenvolvido</a:t>
                      </a:r>
                      <a:endParaRPr lang="es-E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882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s-ES" sz="1800" dirty="0"/>
                        <a:t>Objetivos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800" dirty="0"/>
                        <a:t>Objetivos do capítulo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775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s-ES" sz="1800" dirty="0" err="1"/>
                        <a:t>Conteúdo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800" dirty="0" err="1"/>
                        <a:t>Conteúdos</a:t>
                      </a:r>
                      <a:r>
                        <a:rPr lang="es-ES" sz="1800" dirty="0"/>
                        <a:t> a desenvolver no capítulo respetivo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272655"/>
                  </a:ext>
                </a:extLst>
              </a:tr>
              <a:tr h="179413">
                <a:tc>
                  <a:txBody>
                    <a:bodyPr/>
                    <a:lstStyle/>
                    <a:p>
                      <a:pPr lvl="0"/>
                      <a:r>
                        <a:rPr lang="es-ES" sz="1800" dirty="0"/>
                        <a:t>Nome da </a:t>
                      </a:r>
                      <a:r>
                        <a:rPr lang="es-ES" sz="1800" dirty="0" err="1"/>
                        <a:t>atividade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dirty="0" err="1"/>
                        <a:t>Referência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/>
                        <a:t>ao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/>
                        <a:t>nome</a:t>
                      </a:r>
                      <a:r>
                        <a:rPr lang="es-ES" sz="1800" dirty="0"/>
                        <a:t> e tipo de </a:t>
                      </a:r>
                      <a:r>
                        <a:rPr lang="es-ES" sz="1800" dirty="0" err="1"/>
                        <a:t>atividade</a:t>
                      </a:r>
                      <a:r>
                        <a:rPr lang="es-ES" sz="1800" dirty="0"/>
                        <a:t>. </a:t>
                      </a:r>
                      <a:r>
                        <a:rPr lang="es-ES" sz="1800" dirty="0" err="1"/>
                        <a:t>Existem</a:t>
                      </a:r>
                      <a:r>
                        <a:rPr lang="es-ES" sz="1800" dirty="0"/>
                        <a:t> 4 tipos de </a:t>
                      </a:r>
                      <a:r>
                        <a:rPr lang="es-ES" sz="1800" dirty="0" err="1"/>
                        <a:t>atividades</a:t>
                      </a:r>
                      <a:r>
                        <a:rPr lang="es-ES" sz="1800" dirty="0"/>
                        <a:t>: </a:t>
                      </a:r>
                      <a:r>
                        <a:rPr lang="es-ES" sz="1800" dirty="0" err="1"/>
                        <a:t>Teoria</a:t>
                      </a:r>
                      <a:r>
                        <a:rPr lang="es-ES" sz="1800" dirty="0"/>
                        <a:t>, </a:t>
                      </a:r>
                      <a:r>
                        <a:rPr lang="es-ES" sz="1800" dirty="0" err="1">
                          <a:solidFill>
                            <a:srgbClr val="00B050"/>
                          </a:solidFill>
                        </a:rPr>
                        <a:t>Jogos</a:t>
                      </a:r>
                      <a:r>
                        <a:rPr lang="es-ES" sz="1800" dirty="0">
                          <a:solidFill>
                            <a:srgbClr val="92D050"/>
                          </a:solidFill>
                        </a:rPr>
                        <a:t>,</a:t>
                      </a:r>
                      <a:r>
                        <a:rPr lang="es-ES" sz="1800" dirty="0"/>
                        <a:t> </a:t>
                      </a:r>
                      <a:r>
                        <a:rPr lang="es-ES" sz="1800" dirty="0" err="1">
                          <a:solidFill>
                            <a:srgbClr val="70AD47"/>
                          </a:solidFill>
                        </a:rPr>
                        <a:t>Exercícios</a:t>
                      </a:r>
                      <a:r>
                        <a:rPr lang="es-ES" sz="1800" dirty="0">
                          <a:solidFill>
                            <a:srgbClr val="70AD47"/>
                          </a:solidFill>
                        </a:rPr>
                        <a:t>,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>
                          <a:solidFill>
                            <a:srgbClr val="4472C4"/>
                          </a:solidFill>
                        </a:rPr>
                        <a:t>Vídeo,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>
                          <a:solidFill>
                            <a:srgbClr val="ED7D31"/>
                          </a:solidFill>
                        </a:rPr>
                        <a:t>Thinglink</a:t>
                      </a:r>
                      <a:endParaRPr lang="es-ES" sz="1800" dirty="0">
                        <a:solidFill>
                          <a:srgbClr val="ED7D3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650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es-ES" sz="1800" dirty="0" err="1"/>
                        <a:t>Duração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err="1"/>
                        <a:t>Duração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estimada</a:t>
                      </a:r>
                      <a:r>
                        <a:rPr lang="en-US" sz="1800" dirty="0"/>
                        <a:t> da </a:t>
                      </a:r>
                      <a:r>
                        <a:rPr lang="en-US" sz="1800" dirty="0" err="1"/>
                        <a:t>atividade</a:t>
                      </a:r>
                      <a:endParaRPr lang="es-E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87112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38B8DE-E6A7-4453-8429-F2DCE53FDDEC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PLANEAMENTO DA AÇÃO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51A739C-76C2-43C4-99BE-B146D238F4CA}"/>
              </a:ext>
            </a:extLst>
          </p:cNvPr>
          <p:cNvSpPr txBox="1"/>
          <p:nvPr/>
        </p:nvSpPr>
        <p:spPr>
          <a:xfrm>
            <a:off x="1220680" y="1961770"/>
            <a:ext cx="9732457" cy="106904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>
                <a:solidFill>
                  <a:srgbClr val="000000"/>
                </a:solidFill>
                <a:cs typeface="Calibri"/>
              </a:rPr>
              <a:t>Nos slides seguintes apresentam-se detalhadamente as atividades propostas em cada cápítulo da ação de formação, insluindo-se a seguinte informação:</a:t>
            </a:r>
            <a:endParaRPr lang="en-US" sz="3200" b="0" i="0" u="none" strike="noStrike" kern="1200" cap="none" spc="0" baseline="0" dirty="0">
              <a:solidFill>
                <a:srgbClr val="000000"/>
              </a:solidFill>
              <a:uFillTx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30BAEC5-EB3A-41A6-B395-6C013887F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79246"/>
              </p:ext>
            </p:extLst>
          </p:nvPr>
        </p:nvGraphicFramePr>
        <p:xfrm>
          <a:off x="489857" y="1954076"/>
          <a:ext cx="11190515" cy="356616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4103425243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2193630891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501163999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1081529430"/>
                    </a:ext>
                  </a:extLst>
                </a:gridCol>
                <a:gridCol w="1208315">
                  <a:extLst>
                    <a:ext uri="{9D8B030D-6E8A-4147-A177-3AD203B41FA5}">
                      <a16:colId xmlns:a16="http://schemas.microsoft.com/office/drawing/2014/main" val="774044983"/>
                    </a:ext>
                  </a:extLst>
                </a:gridCol>
              </a:tblGrid>
              <a:tr h="172742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825325"/>
                  </a:ext>
                </a:extLst>
              </a:tr>
              <a:tr h="2664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T00A: </a:t>
                      </a:r>
                      <a:b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Objetivos de 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aprendizagem</a:t>
                      </a:r>
                      <a:endParaRPr lang="es-ES" sz="1600" kern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Definir os objectivos do curso de formação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Objetivos</a:t>
                      </a: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Programa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T00A-Objetivos de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aprendizagem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8128"/>
                  </a:ext>
                </a:extLst>
              </a:tr>
              <a:tr h="26647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T00 B:</a:t>
                      </a:r>
                      <a:b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Introdução</a:t>
                      </a: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ao</a:t>
                      </a: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Lean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​</a:t>
                      </a:r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Ideia geral do que é Lean e introdução a alguns exemplos da aplicação do Lean</a:t>
                      </a:r>
                      <a:endParaRPr lang="es-ES" sz="1600" b="0" i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História</a:t>
                      </a: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 do Lean </a:t>
                      </a: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O que é o Lean?</a:t>
                      </a: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Exemplos</a:t>
                      </a: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 de Lean</a:t>
                      </a: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TOOB-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Introdução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ao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Lean</a:t>
                      </a:r>
                    </a:p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30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334107"/>
                  </a:ext>
                </a:extLst>
              </a:tr>
              <a:tr h="2664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T00B-V1 Lean pizza</a:t>
                      </a:r>
                    </a:p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438198"/>
                  </a:ext>
                </a:extLst>
              </a:tr>
              <a:tr h="2664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T00B-Gb Jogo da bola (1ª ronda)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30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68073"/>
                  </a:ext>
                </a:extLst>
              </a:tr>
              <a:tr h="2664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T00B-Ga Jogo da Esferográfica (1ª ronda)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60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408702"/>
                  </a:ext>
                </a:extLst>
              </a:tr>
              <a:tr h="178964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140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662693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3912676A-7DF2-4444-8250-BECDF08F3C6E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B89E23-5537-4ABB-95AC-D5E96F0BB07E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0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94F67F4-AA75-4169-A733-FC1C45056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687265"/>
              </p:ext>
            </p:extLst>
          </p:nvPr>
        </p:nvGraphicFramePr>
        <p:xfrm>
          <a:off x="479425" y="1952625"/>
          <a:ext cx="11196639" cy="332232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5437">
                  <a:extLst>
                    <a:ext uri="{9D8B030D-6E8A-4147-A177-3AD203B41FA5}">
                      <a16:colId xmlns:a16="http://schemas.microsoft.com/office/drawing/2014/main" val="1318316624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1371371207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1196975594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3561117181"/>
                    </a:ext>
                  </a:extLst>
                </a:gridCol>
                <a:gridCol w="1214891">
                  <a:extLst>
                    <a:ext uri="{9D8B030D-6E8A-4147-A177-3AD203B41FA5}">
                      <a16:colId xmlns:a16="http://schemas.microsoft.com/office/drawing/2014/main" val="2291384761"/>
                    </a:ext>
                  </a:extLst>
                </a:gridCol>
              </a:tblGrid>
              <a:tr h="241950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731528"/>
                  </a:ext>
                </a:extLst>
              </a:tr>
              <a:tr h="163068">
                <a:tc rowSpan="5"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T01: 1º 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VALOR DO CLIENTE</a:t>
                      </a: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Identificar o que significa o valor do ponto de vista do cliente.</a:t>
                      </a: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- Modelo Kano</a:t>
                      </a:r>
                    </a:p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​- Valor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acrescentado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-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Desperdício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T01-</a:t>
                      </a: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1º 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VALOR DO CLIENTE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​30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9182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T01-E1 KANO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15 min 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101487"/>
                  </a:ext>
                </a:extLst>
              </a:tr>
              <a:tr h="2317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T01-V1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Increase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value</a:t>
                      </a:r>
                    </a:p>
                    <a:p>
                      <a:pPr lvl="0" algn="l">
                        <a:buNone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T01-V2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Waste</a:t>
                      </a: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ED7D31"/>
                        </a:solidFill>
                        <a:latin typeface="+mn-lt"/>
                      </a:endParaRPr>
                    </a:p>
                  </a:txBody>
                  <a:tcPr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36174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T01-G 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Jogo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 das cartas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30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289062"/>
                  </a:ext>
                </a:extLst>
              </a:tr>
              <a:tr h="1630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 err="1">
                          <a:solidFill>
                            <a:srgbClr val="ED7D31"/>
                          </a:solidFill>
                          <a:latin typeface="+mn-lt"/>
                        </a:rPr>
                        <a:t>Thinglink</a:t>
                      </a:r>
                      <a:r>
                        <a:rPr lang="es-ES" sz="1600" b="0" i="0" dirty="0">
                          <a:solidFill>
                            <a:srgbClr val="ED7D31"/>
                          </a:solidFill>
                          <a:latin typeface="+mn-lt"/>
                        </a:rPr>
                        <a:t> 360º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70AD47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468309"/>
                  </a:ext>
                </a:extLst>
              </a:tr>
              <a:tr h="132683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3128" marR="83128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70AD47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90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624063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0F535007-8762-41AD-AA7B-5CB2B6367EA4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8E406C-D7CD-4919-83C7-64CFE9DBFF1B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1</a:t>
            </a: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78DB4A0-7B00-4C6B-86DB-91CBB2633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409706"/>
              </p:ext>
            </p:extLst>
          </p:nvPr>
        </p:nvGraphicFramePr>
        <p:xfrm>
          <a:off x="479425" y="1952626"/>
          <a:ext cx="11196636" cy="36576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2715">
                  <a:extLst>
                    <a:ext uri="{9D8B030D-6E8A-4147-A177-3AD203B41FA5}">
                      <a16:colId xmlns:a16="http://schemas.microsoft.com/office/drawing/2014/main" val="523910126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1358759818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1312548262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4067402719"/>
                    </a:ext>
                  </a:extLst>
                </a:gridCol>
                <a:gridCol w="1225776">
                  <a:extLst>
                    <a:ext uri="{9D8B030D-6E8A-4147-A177-3AD203B41FA5}">
                      <a16:colId xmlns:a16="http://schemas.microsoft.com/office/drawing/2014/main" val="20542609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014496"/>
                  </a:ext>
                </a:extLst>
              </a:tr>
              <a:tr h="135312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T02: 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2º 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Identificar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a CADEIA DE VALOR</a:t>
                      </a:r>
                      <a:endParaRPr lang="es-ES" sz="1600" kern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Identificar a cadeia de valor utilizando os métodos lean</a:t>
                      </a:r>
                      <a:endParaRPr lang="es-ES" sz="1600" b="0" i="0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Mapeamento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de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processo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VSM</a:t>
                      </a: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Tack</a:t>
                      </a: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 time, </a:t>
                      </a:r>
                      <a:r>
                        <a:rPr lang="es-ES" sz="16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cycle</a:t>
                      </a: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 time, lead time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T02: 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2º </a:t>
                      </a:r>
                      <a:r>
                        <a:rPr lang="es-E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Identificar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a CADEIA DE VALOR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120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5954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T02-E1 Mapa de proceso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25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732563"/>
                  </a:ext>
                </a:extLst>
              </a:tr>
              <a:tr h="1353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T02-V1 Lay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out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-lead time-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tack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time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217318"/>
                  </a:ext>
                </a:extLst>
              </a:tr>
              <a:tr h="1353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T02-V2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Coffee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Kaizen</a:t>
                      </a: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(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Part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1)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1665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T02-E2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Coffee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Kaizen</a:t>
                      </a:r>
                      <a:endParaRPr lang="es-ES" sz="1600" b="0" i="0" dirty="0">
                        <a:solidFill>
                          <a:srgbClr val="70AD47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20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306041"/>
                  </a:ext>
                </a:extLst>
              </a:tr>
              <a:tr h="1353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T02-V3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Coffee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Kaizen</a:t>
                      </a: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(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Part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2)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146931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n-U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endParaRPr lang="es-ES" sz="1600" b="0" i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chemeClr val="tx1"/>
                          </a:solidFill>
                          <a:latin typeface="+mn-lt"/>
                        </a:rPr>
                        <a:t>185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270061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39A3CC64-2A2E-4027-BCE0-B08D5BB8CB6F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D127EB-2C16-4341-A773-353284258859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2</a:t>
            </a: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0D1CC3-320A-450C-9ED6-8A614D45A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729892"/>
              </p:ext>
            </p:extLst>
          </p:nvPr>
        </p:nvGraphicFramePr>
        <p:xfrm>
          <a:off x="479425" y="1952625"/>
          <a:ext cx="11196637" cy="39928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2715">
                  <a:extLst>
                    <a:ext uri="{9D8B030D-6E8A-4147-A177-3AD203B41FA5}">
                      <a16:colId xmlns:a16="http://schemas.microsoft.com/office/drawing/2014/main" val="636764654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1881544547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3814176838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282551104"/>
                    </a:ext>
                  </a:extLst>
                </a:gridCol>
                <a:gridCol w="1225777">
                  <a:extLst>
                    <a:ext uri="{9D8B030D-6E8A-4147-A177-3AD203B41FA5}">
                      <a16:colId xmlns:a16="http://schemas.microsoft.com/office/drawing/2014/main" val="812814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221432"/>
                  </a:ext>
                </a:extLst>
              </a:tr>
              <a:tr h="149936">
                <a:tc rowSpan="7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T03: 3º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CRIAR FLUXO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Explicar o sistema de como normalizar o processo como parte de um fluxo contínuo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​- 5S</a:t>
                      </a:r>
                    </a:p>
                    <a:p>
                      <a:pPr marL="0" lvl="0" indent="0" algn="l" fontAlgn="auto">
                        <a:buNone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-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Normalização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de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Proces</a:t>
                      </a:r>
                      <a:r>
                        <a:rPr lang="es-ES" sz="1600" b="0" i="0" dirty="0" err="1">
                          <a:solidFill>
                            <a:schemeClr val="tx1"/>
                          </a:solidFill>
                          <a:latin typeface="+mn-lt"/>
                        </a:rPr>
                        <a:t>so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lvl="0" indent="0" algn="l" fontAlgn="auto">
                        <a:buNone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-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Fluxo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contínuo</a:t>
                      </a:r>
                      <a:endParaRPr lang="es-ES" sz="1600" b="0" i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T03-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3º </a:t>
                      </a:r>
                      <a:r>
                        <a:rPr lang="es-ES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CRIAR FLUXO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135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2009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T03-E1 5S números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15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916185"/>
                  </a:ext>
                </a:extLst>
              </a:tr>
              <a:tr h="14993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T03-Ga Números</a:t>
                      </a:r>
                    </a:p>
                  </a:txBody>
                  <a:tcPr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15 min</a:t>
                      </a:r>
                    </a:p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(por ronda)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6386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vl="0" algn="l" fontAlgn="auto"/>
                      <a:endParaRPr lang="es-ES" sz="12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T03-Gb 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Avião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 de papel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20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876825"/>
                  </a:ext>
                </a:extLst>
              </a:tr>
              <a:tr h="149936">
                <a:tc vMerge="1">
                  <a:txBody>
                    <a:bodyPr/>
                    <a:lstStyle/>
                    <a:p>
                      <a:pPr lvl="0" algn="l" fontAlgn="auto"/>
                      <a:endParaRPr lang="es-ES" sz="12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T03-Gc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Jogo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 do carro (para 5S e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normalização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) 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25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509405"/>
                  </a:ext>
                </a:extLst>
              </a:tr>
              <a:tr h="149936">
                <a:tc vMerge="1">
                  <a:txBody>
                    <a:bodyPr/>
                    <a:lstStyle/>
                    <a:p>
                      <a:pPr lvl="0" algn="l" fontAlgn="auto"/>
                      <a:endParaRPr lang="es-ES" sz="10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T03-E2 Jogo individual do carrinho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30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6032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s-ES" sz="10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s-ES" sz="1600" b="0" i="0" dirty="0" err="1">
                          <a:solidFill>
                            <a:srgbClr val="ED7D31"/>
                          </a:solidFill>
                          <a:latin typeface="+mn-lt"/>
                        </a:rPr>
                        <a:t>Thinglink</a:t>
                      </a:r>
                      <a:r>
                        <a:rPr lang="es-ES" sz="1600" b="0" i="0" dirty="0">
                          <a:solidFill>
                            <a:srgbClr val="ED7D31"/>
                          </a:solidFill>
                          <a:latin typeface="+mn-lt"/>
                        </a:rPr>
                        <a:t> 360º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09096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>
                        <a:buSzPct val="100000"/>
                        <a:buChar char="-"/>
                      </a:pPr>
                      <a:endParaRPr lang="es-ES" sz="1600" b="0" i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s-ES" sz="1600" b="0" i="0" dirty="0">
                        <a:solidFill>
                          <a:srgbClr val="ED7D31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ES" sz="1600" b="1" i="0" dirty="0">
                          <a:solidFill>
                            <a:schemeClr val="tx1"/>
                          </a:solidFill>
                          <a:latin typeface="+mn-lt"/>
                        </a:rPr>
                        <a:t>250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029253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1F455BC7-1B58-4ADE-92FC-6B95DB0A6543}"/>
              </a:ext>
            </a:extLst>
          </p:cNvPr>
          <p:cNvSpPr/>
          <p:nvPr/>
        </p:nvSpPr>
        <p:spPr>
          <a:xfrm>
            <a:off x="6812252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EA807C-37A4-406A-B25D-F896C83F8129}"/>
              </a:ext>
            </a:extLst>
          </p:cNvPr>
          <p:cNvSpPr txBox="1"/>
          <p:nvPr/>
        </p:nvSpPr>
        <p:spPr>
          <a:xfrm>
            <a:off x="10673864" y="7314687"/>
            <a:ext cx="2039816" cy="1200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Theory Black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92D050"/>
                </a:solidFill>
                <a:uFillTx/>
                <a:latin typeface="Calibri"/>
              </a:rPr>
              <a:t>Exercise Green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4472C4"/>
                </a:solidFill>
                <a:uFillTx/>
                <a:latin typeface="Calibri"/>
              </a:rPr>
              <a:t>Video blue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ED7D31"/>
                </a:solidFill>
                <a:uFillTx/>
                <a:latin typeface="Calibri"/>
              </a:rPr>
              <a:t>Thinglink orange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8C6C-BDCD-4472-B07E-C76F91A95F3C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3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D0C089A-8C26-4327-A1B5-F45264143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743001"/>
              </p:ext>
            </p:extLst>
          </p:nvPr>
        </p:nvGraphicFramePr>
        <p:xfrm>
          <a:off x="479425" y="1952625"/>
          <a:ext cx="11196640" cy="36880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5437">
                  <a:extLst>
                    <a:ext uri="{9D8B030D-6E8A-4147-A177-3AD203B41FA5}">
                      <a16:colId xmlns:a16="http://schemas.microsoft.com/office/drawing/2014/main" val="2659751953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2641427796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360379751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680194152"/>
                    </a:ext>
                  </a:extLst>
                </a:gridCol>
                <a:gridCol w="1214892">
                  <a:extLst>
                    <a:ext uri="{9D8B030D-6E8A-4147-A177-3AD203B41FA5}">
                      <a16:colId xmlns:a16="http://schemas.microsoft.com/office/drawing/2014/main" val="8031523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676470"/>
                  </a:ext>
                </a:extLst>
              </a:tr>
              <a:tr h="132104">
                <a:tc rowSpan="4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T04: 4º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PUXAR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Mostrar o efeito de puxar e empurrar em Lean.</a:t>
                      </a:r>
                    </a:p>
                    <a:p>
                      <a:pPr lvl="0" algn="l" fontAlgn="auto"/>
                      <a:r>
                        <a:rPr lang="pt-BR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Como acrescentar valor ao cliente, evitando esperas e custos desnecessários, e ao mesmo tempo evitar grandes stocks e desperdícios.</a:t>
                      </a:r>
                    </a:p>
                    <a:p>
                      <a:pPr lvl="0" algn="l" fontAlgn="auto"/>
                      <a:r>
                        <a:rPr lang="pt-BR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Como pode ser utilizado o fluxo de uma peça e o Kanban em vez de grandes lotes.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-   Sistema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Puxar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Kanban</a:t>
                      </a:r>
                    </a:p>
                    <a:p>
                      <a:pPr marL="171450" lvl="0" indent="-171450" algn="l" fontAlgn="auto">
                        <a:buSzPct val="100000"/>
                        <a:buChar char="-"/>
                      </a:pP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Fluxo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de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uma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peça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T04-4º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PUXAR</a:t>
                      </a:r>
                      <a:endParaRPr lang="es-ES" sz="1600" b="0" i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60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74595"/>
                  </a:ext>
                </a:extLst>
              </a:tr>
              <a:tr h="19802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T04-V1  </a:t>
                      </a:r>
                      <a:r>
                        <a:rPr lang="es-ES" sz="1600" b="0" i="0" dirty="0" err="1">
                          <a:solidFill>
                            <a:srgbClr val="4472C4"/>
                          </a:solidFill>
                          <a:latin typeface="+mn-lt"/>
                        </a:rPr>
                        <a:t>PizzaKanban</a:t>
                      </a: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 Video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T04-V2 </a:t>
                      </a:r>
                      <a:r>
                        <a:rPr lang="es-ES" sz="1600" b="0" i="0" u="none" strike="noStrike" noProof="0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What</a:t>
                      </a:r>
                      <a:r>
                        <a:rPr lang="es-ES" sz="16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u="none" strike="noStrike" noProof="0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is</a:t>
                      </a:r>
                      <a:r>
                        <a:rPr lang="es-ES" sz="1600" b="0" i="0" u="none" strike="noStrike" noProof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</a:rPr>
                        <a:t> Kanban video</a:t>
                      </a:r>
                      <a:endParaRPr lang="es-ES" sz="1600" b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1014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T04-G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Jogo</a:t>
                      </a:r>
                      <a:r>
                        <a:rPr lang="es-ES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 do </a:t>
                      </a:r>
                      <a:r>
                        <a:rPr lang="es-ES" sz="1600" b="0" i="0" dirty="0" err="1">
                          <a:solidFill>
                            <a:srgbClr val="70AD47"/>
                          </a:solidFill>
                          <a:latin typeface="+mn-lt"/>
                        </a:rPr>
                        <a:t>envelope</a:t>
                      </a:r>
                      <a:endParaRPr lang="es-ES" sz="1600" b="0" i="0" dirty="0">
                        <a:solidFill>
                          <a:srgbClr val="70AD47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20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670698"/>
                  </a:ext>
                </a:extLst>
              </a:tr>
              <a:tr h="6281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 err="1">
                          <a:solidFill>
                            <a:srgbClr val="ED7D31"/>
                          </a:solidFill>
                          <a:latin typeface="+mn-lt"/>
                        </a:rPr>
                        <a:t>Thinglink</a:t>
                      </a:r>
                      <a:r>
                        <a:rPr lang="es-ES" sz="1600" b="0" i="0" dirty="0">
                          <a:solidFill>
                            <a:srgbClr val="ED7D31"/>
                          </a:solidFill>
                          <a:latin typeface="+mn-lt"/>
                        </a:rPr>
                        <a:t> 360º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494349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100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638100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8F1A78C2-12F0-490B-A5A3-CF0D49444D18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3E88150-BDDC-423F-BE06-2440A9B548D5}"/>
              </a:ext>
            </a:extLst>
          </p:cNvPr>
          <p:cNvSpPr txBox="1"/>
          <p:nvPr/>
        </p:nvSpPr>
        <p:spPr>
          <a:xfrm>
            <a:off x="10673864" y="7314687"/>
            <a:ext cx="2039816" cy="1200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Theory Black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92D050"/>
                </a:solidFill>
                <a:uFillTx/>
                <a:latin typeface="Calibri"/>
              </a:rPr>
              <a:t>Exercise Green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4472C4"/>
                </a:solidFill>
                <a:uFillTx/>
                <a:latin typeface="Calibri"/>
              </a:rPr>
              <a:t>Video blue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ED7D31"/>
                </a:solidFill>
                <a:uFillTx/>
                <a:latin typeface="Calibri"/>
              </a:rPr>
              <a:t>Thinglink orange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0D734-46A4-4242-B184-96194BACC153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4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3">
            <a:extLst>
              <a:ext uri="{FF2B5EF4-FFF2-40B4-BE49-F238E27FC236}">
                <a16:creationId xmlns:a16="http://schemas.microsoft.com/office/drawing/2014/main" id="{2B4D16F0-82B0-4A33-9F91-2C0054A18D9B}"/>
              </a:ext>
            </a:extLst>
          </p:cNvPr>
          <p:cNvSpPr txBox="1"/>
          <p:nvPr/>
        </p:nvSpPr>
        <p:spPr>
          <a:xfrm>
            <a:off x="989554" y="2830881"/>
            <a:ext cx="10146081" cy="9233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5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MANUAL DO FORMADOR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5709F2-E3E9-45F9-BFF1-E937579A7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997869"/>
              </p:ext>
            </p:extLst>
          </p:nvPr>
        </p:nvGraphicFramePr>
        <p:xfrm>
          <a:off x="479425" y="1952625"/>
          <a:ext cx="11196639" cy="356616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5437">
                  <a:extLst>
                    <a:ext uri="{9D8B030D-6E8A-4147-A177-3AD203B41FA5}">
                      <a16:colId xmlns:a16="http://schemas.microsoft.com/office/drawing/2014/main" val="773070060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1006711777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2478133317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4138908052"/>
                    </a:ext>
                  </a:extLst>
                </a:gridCol>
                <a:gridCol w="1214891">
                  <a:extLst>
                    <a:ext uri="{9D8B030D-6E8A-4147-A177-3AD203B41FA5}">
                      <a16:colId xmlns:a16="http://schemas.microsoft.com/office/drawing/2014/main" val="3423694739"/>
                    </a:ext>
                  </a:extLst>
                </a:gridCol>
              </a:tblGrid>
              <a:tr h="130018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070906"/>
                  </a:ext>
                </a:extLst>
              </a:tr>
              <a:tr h="150756">
                <a:tc rowSpan="5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T05: </a:t>
                      </a:r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5º Princípio Perseguir a PERFEIÇÃO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Uma vez estabilizado o processo e criado o fluxo, temos de trabalhar a melhoria contínua, e para isso podemos utilizar diferentes ferramentas que se apresentam neste capítulo</a:t>
                      </a:r>
                      <a:endParaRPr lang="es-ES" sz="16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PDCA</a:t>
                      </a:r>
                    </a:p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KPI </a:t>
                      </a:r>
                    </a:p>
                    <a:p>
                      <a:pPr lvl="0" algn="l" fontAlgn="auto"/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Dashboards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T05-</a:t>
                      </a:r>
                      <a:r>
                        <a:rPr lang="pt-BR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5º Princípio Perseguir a PERFEIÇÃO</a:t>
                      </a: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150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959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014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014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T05-V2 KPI video</a:t>
                      </a:r>
                    </a:p>
                  </a:txBody>
                  <a:tcPr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098878"/>
                  </a:ext>
                </a:extLst>
              </a:tr>
              <a:tr h="1507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>
                          <a:solidFill>
                            <a:srgbClr val="4472C4"/>
                          </a:solidFill>
                          <a:latin typeface="+mn-lt"/>
                        </a:rPr>
                        <a:t>T05-V3 A3 video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ED7D31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69113"/>
                  </a:ext>
                </a:extLst>
              </a:tr>
              <a:tr h="2142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b="0" i="0" dirty="0">
                          <a:solidFill>
                            <a:srgbClr val="70AD47"/>
                          </a:solidFill>
                          <a:latin typeface="+mn-lt"/>
                        </a:rPr>
                        <a:t>T00B-Ga Jogo da Esferográfica (2ª e 3ª rondas)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155241"/>
                  </a:ext>
                </a:extLst>
              </a:tr>
              <a:tr h="1507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1600" b="0" i="0" dirty="0" err="1">
                          <a:solidFill>
                            <a:srgbClr val="ED7D31"/>
                          </a:solidFill>
                          <a:latin typeface="+mn-lt"/>
                        </a:rPr>
                        <a:t>Thinglink</a:t>
                      </a:r>
                      <a:r>
                        <a:rPr lang="es-ES" sz="1600" b="0" i="0" dirty="0">
                          <a:solidFill>
                            <a:srgbClr val="ED7D31"/>
                          </a:solidFill>
                          <a:latin typeface="+mn-lt"/>
                        </a:rPr>
                        <a:t> 360º </a:t>
                      </a:r>
                      <a:r>
                        <a:rPr lang="es-ES" sz="1600" b="0" i="0" dirty="0" err="1">
                          <a:solidFill>
                            <a:srgbClr val="ED7D31"/>
                          </a:solidFill>
                          <a:latin typeface="+mn-lt"/>
                        </a:rPr>
                        <a:t>dashboard</a:t>
                      </a:r>
                      <a:endParaRPr lang="es-ES" sz="1600" b="0" i="0" dirty="0">
                        <a:solidFill>
                          <a:srgbClr val="ED7D3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150145"/>
                  </a:ext>
                </a:extLst>
              </a:tr>
              <a:tr h="123571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225 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047915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68867DF9-5AE3-40DE-AA69-FC022642AC23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B7F5AD-5151-4CFB-8CD5-37E8CC3AF4B0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5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BE39F3B-A20E-402C-BCF7-1EE50F122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151491"/>
              </p:ext>
            </p:extLst>
          </p:nvPr>
        </p:nvGraphicFramePr>
        <p:xfrm>
          <a:off x="479425" y="1953369"/>
          <a:ext cx="11196636" cy="222504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2715">
                  <a:extLst>
                    <a:ext uri="{9D8B030D-6E8A-4147-A177-3AD203B41FA5}">
                      <a16:colId xmlns:a16="http://schemas.microsoft.com/office/drawing/2014/main" val="3138373388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20828154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766407365"/>
                    </a:ext>
                  </a:extLst>
                </a:gridCol>
                <a:gridCol w="2492715">
                  <a:extLst>
                    <a:ext uri="{9D8B030D-6E8A-4147-A177-3AD203B41FA5}">
                      <a16:colId xmlns:a16="http://schemas.microsoft.com/office/drawing/2014/main" val="1045052374"/>
                    </a:ext>
                  </a:extLst>
                </a:gridCol>
                <a:gridCol w="1225776">
                  <a:extLst>
                    <a:ext uri="{9D8B030D-6E8A-4147-A177-3AD203B41FA5}">
                      <a16:colId xmlns:a16="http://schemas.microsoft.com/office/drawing/2014/main" val="2955822993"/>
                    </a:ext>
                  </a:extLst>
                </a:gridCol>
              </a:tblGrid>
              <a:tr h="146347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27122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T06: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Pessoas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e Cultura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l" fontAlgn="auto"/>
                      <a:r>
                        <a:rPr lang="pt-BR" sz="1600" b="0" i="0" dirty="0">
                          <a:solidFill>
                            <a:schemeClr val="tx1"/>
                          </a:solidFill>
                          <a:latin typeface="+mn-lt"/>
                        </a:rPr>
                        <a:t>Para qualquer implementação de lean, o mais importante é a cultura organizacional, a liderança e a forma de pensar que conduzirá ao compromisso.</a:t>
                      </a:r>
                      <a:endParaRPr lang="es-ES" sz="16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Ambiente de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trabalho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lvl="0" algn="l" fontAlgn="auto"/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Sustentabilidade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do Lean.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T06-Pessoas e Cultura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60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520891"/>
                  </a:ext>
                </a:extLst>
              </a:tr>
              <a:tr h="169690"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rtl="0" fontAlgn="auto" hangingPunct="1"/>
                      <a:r>
                        <a:rPr lang="pt-BR" sz="1600" b="0" kern="1200" dirty="0">
                          <a:solidFill>
                            <a:srgbClr val="92D050"/>
                          </a:solidFill>
                          <a:latin typeface="+mn-lt"/>
                        </a:rPr>
                        <a:t>T00B-Gb Jogo da bola (2ª e 3ª rondas)</a:t>
                      </a:r>
                      <a:endParaRPr lang="es-ES" sz="1600" b="0" kern="1200" dirty="0">
                        <a:solidFill>
                          <a:srgbClr val="92D05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516364"/>
                  </a:ext>
                </a:extLst>
              </a:tr>
              <a:tr h="179739"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l" fontAlgn="auto"/>
                      <a:endParaRPr lang="es-ES" sz="900" b="0" i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s-ES" sz="1600" b="0" kern="1200" dirty="0" err="1">
                          <a:solidFill>
                            <a:srgbClr val="ED7D31"/>
                          </a:solidFill>
                          <a:latin typeface="+mn-lt"/>
                        </a:rPr>
                        <a:t>Thinglink</a:t>
                      </a:r>
                      <a:r>
                        <a:rPr lang="es-ES" sz="1600" b="0" kern="1200" dirty="0">
                          <a:solidFill>
                            <a:srgbClr val="ED7D31"/>
                          </a:solidFill>
                          <a:latin typeface="+mn-lt"/>
                        </a:rPr>
                        <a:t> 360º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10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707221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0" indent="-171450" algn="l" fontAlgn="auto">
                        <a:buSzPct val="100000"/>
                        <a:buChar char="-"/>
                      </a:pP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4472C4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75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770327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5764726D-C581-476B-B1DE-ED1ED9957CD2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4D962FB-6F41-4C5D-B37D-CE2F5128F073}"/>
              </a:ext>
            </a:extLst>
          </p:cNvPr>
          <p:cNvSpPr txBox="1"/>
          <p:nvPr/>
        </p:nvSpPr>
        <p:spPr>
          <a:xfrm>
            <a:off x="10673864" y="7314687"/>
            <a:ext cx="2039816" cy="1200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Theory Black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92D050"/>
                </a:solidFill>
                <a:uFillTx/>
                <a:latin typeface="Calibri"/>
              </a:rPr>
              <a:t>Exercise Green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4472C4"/>
                </a:solidFill>
                <a:uFillTx/>
                <a:latin typeface="Calibri"/>
              </a:rPr>
              <a:t>Video blue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ED7D31"/>
                </a:solidFill>
                <a:uFillTx/>
                <a:latin typeface="Calibri"/>
              </a:rPr>
              <a:t>Thinglink orange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998EB9-0915-4A79-9A33-4C1964BD8E22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6</a:t>
            </a: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833B3E7-F699-4F50-8CFE-1375EDCB2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582480"/>
              </p:ext>
            </p:extLst>
          </p:nvPr>
        </p:nvGraphicFramePr>
        <p:xfrm>
          <a:off x="479425" y="1952625"/>
          <a:ext cx="11196642" cy="149352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495437">
                  <a:extLst>
                    <a:ext uri="{9D8B030D-6E8A-4147-A177-3AD203B41FA5}">
                      <a16:colId xmlns:a16="http://schemas.microsoft.com/office/drawing/2014/main" val="3566081885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1954154993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83162343"/>
                    </a:ext>
                  </a:extLst>
                </a:gridCol>
                <a:gridCol w="2495437">
                  <a:extLst>
                    <a:ext uri="{9D8B030D-6E8A-4147-A177-3AD203B41FA5}">
                      <a16:colId xmlns:a16="http://schemas.microsoft.com/office/drawing/2014/main" val="3431773818"/>
                    </a:ext>
                  </a:extLst>
                </a:gridCol>
                <a:gridCol w="1214894">
                  <a:extLst>
                    <a:ext uri="{9D8B030D-6E8A-4147-A177-3AD203B41FA5}">
                      <a16:colId xmlns:a16="http://schemas.microsoft.com/office/drawing/2014/main" val="32833151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DO CAPÍTULO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OBJETIVOS​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CONTEÚDOS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NOME DA ATIVIDADE​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n-US" sz="1600" b="1" i="0" dirty="0">
                          <a:solidFill>
                            <a:srgbClr val="FFFFFF"/>
                          </a:solidFill>
                          <a:latin typeface="+mn-lt"/>
                        </a:rPr>
                        <a:t>DURAÇÃO</a:t>
                      </a:r>
                    </a:p>
                  </a:txBody>
                  <a:tcPr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373095"/>
                  </a:ext>
                </a:extLst>
              </a:tr>
              <a:tr h="148920"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T07: SUMÁRIO</a:t>
                      </a:r>
                      <a:endParaRPr lang="es-ES" sz="1600" b="0" i="0" strike="sng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Resumir os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principais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conceitos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desenvolvidos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na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ação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de Formação.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Os 10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mandamentos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do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Kaizen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lvl="0" algn="l" fontAlgn="auto"/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Feedback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 dos </a:t>
                      </a:r>
                      <a:r>
                        <a:rPr lang="es-ES" sz="1600" b="0" i="0" dirty="0" err="1">
                          <a:solidFill>
                            <a:srgbClr val="000000"/>
                          </a:solidFill>
                          <a:latin typeface="+mn-lt"/>
                        </a:rPr>
                        <a:t>formandos</a:t>
                      </a:r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T07-SUMÁRIO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135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490047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lvl="0" algn="r" fontAlgn="auto"/>
                      <a:r>
                        <a:rPr lang="es-ES" sz="1600" b="0" i="0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 fontAlgn="auto"/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s-ES" sz="1600" b="0" i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/>
                      <a:r>
                        <a:rPr lang="es-ES" sz="1600" b="1" i="0" dirty="0">
                          <a:solidFill>
                            <a:srgbClr val="000000"/>
                          </a:solidFill>
                          <a:latin typeface="+mn-lt"/>
                        </a:rPr>
                        <a:t>135 min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592661"/>
                  </a:ext>
                </a:extLst>
              </a:tr>
            </a:tbl>
          </a:graphicData>
        </a:graphic>
      </p:graphicFrame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EkALY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Ds760vJLmO2uEle2l8mcKf8AVvgNtPvhgfxqxVaxuo7mW6SOCeIwTeU5kiKBztB3KT94cgZHcEdqxPiZ4qj8E+C9Q8SyWL3y2abjAkgQv+JBxSbSGk27I6SisK28XeHXurGwuNY0+11O9iWSKxkukEzBhnhc5P5VMvijw22uvoK69ph1ZBlrIXSeco90zn9Kppp2/rQlNNXNeisKy8Y+E77U10uz8S6RcXzlgtvFeI0hKkhsKDnjBz9KfpXi3wtquqy6VpniLSr2/iz5ltBdo8qY65UHIxSGbVFc3c+K7Wz8R3+n6jJplnZWdqtxJdSalGHUEkHdEeUXj7xOD+FX9D8SeH9dknj0XW9O1J7cgTLa3KSGPPTdtJxQtQehq0V5P4t+O3hTQdQ1iwjMN5caVcwwToLpUJ37tzDI6JgZ+orqtS8eaOdEi1Xw/qGi6zC10luzjVooo1LH++cgt/s9TRH3kmuv62/zQNWdmddRWJbeLvC1zrbaHB4i0mXVVJDWSXaGYEdRsBz+lWdd8QaHoKwtresWGmrO+yE3VwsQkb0G4jJo8w8jSorJsfE/hy+aJbLXtNuTLG0sYiuUbei/eYYPIGDk+1Zum+M9P1HxDJZWdzpNxpyWYuhew6pE7EZIOYhyFGPvZxR/X9fcH9f1951FFcDafFXwze+NhoFhe2F3ZDT5L2XVIb5GgiCMqlWxwD83XPaukt/Fnhe40Ya1B4h0qXTDII/taXaGHeTgLvzjOeMU7Oyf9b2/NA97f1tf8jaooBBAI5B6UUgCiiigAooooAKKKKAK1l9u8y5+2G2Mfm/6N5QYER7R9/P8Wd3TjGK4/wCO+g6t4m+Fus6LolqLq/uYgsURkVNxz6twK6jRjp5udT+wzSyyC7P2oO7kJLsT5V3cAbdpwvHJ75rRpNXKjJxdz55PgDxhZ6tqlk/gzTtdXVbmG4g1O7ugqaeFDZUhXEhxnjZxUEPw08ZMbfw7LoMKPBrcmpP4lFymZI23kRhc+Zn5gOeK+jaKq/8AX3W/JevW5FtLf11T/N/pY+crb4V+JrfRfDpj8PxJfweJ7y8v2jnjWT7LI0u07885VhwD3rd+F/hPxd4d+IgXTdF1DSfC2+d7iPUZrObcWLFTE0Q80ZY5+cng17hRTjKzv/WyX6aBJcyf9dW/1+48H+Kvw98V654p8b3um6Sk8GqeH47O0YzovmShpCVwTx94cnit7wT4I1fQvi//AGvDpUVnoreH7e1donQBrhS24FQck8/er1qilB8iVul/xv8A5jn7979f/tf/AJFfifOHxE+GvirU/F3iiOy8IxXVjq99Z3MV8s8CBVj3+YpUndk7h9cUnjf4W+LrrXPES6NoMI0y61ewurWOOeKNCkYxIwXI2kfrX0hRRB8nLbp+nL/8ivxHJuTb7/8AB/zPCfDHg7xdofxTW58O6JqOmaHNfSz6gb+ezmhkVg3MRXM6ksc4JxSfHu4h0v4q+G9Vu7K21WFtOuLcWd1KkMcZKv8Avd8hEeRnpndxx2r3eqOsaPpGswrDrGlWOoxKdypdW6SqD6gMDUSTcYx7X/FWHFpNvv8A53PmT4XeHfF0GheGfE+h+GDqsDafe2UkCXEcLQ+Y77X/AHhG5ee3pSeDvg74+h07UbS602PTZLnw19hSX7SjYn3s2z5TnoRz0r6mtoILWBLe2hjhhQbUjjUKqj0AHAqStJNNu3n+v/yTJTa+9P7mn+iPlHxh8LfiB4s1NLux8HJ4WjttIW2KpeQFriRWQ4wjbecEgn05r034YeF9V8M6Jq2pXfh3XtRvtQuIfN03UbmxI+XjzE8rEagDnHU/WvYaKam1/Xd3Ymr28v0VhF+6OMcdPSlooqBhRRRQAUUUUAFFFFAFaykvXluhd28USLNttykm4yR7R8zDA2nO4Y56DnmrNUdK+z+fqHkak9432k+ajSh/szbF/dgD7oxhsHn5s96vUAFFBOBk8CvBfjF8el0PUZtC8IwwXd3Edkt2/wA0aN02qB1PvmunC4Srip8lNXOfE4qlhoc9R2R71RXxhceM/jdc3sUq3PiSM3R3QRRWzBZABk7Bt5GAa63wL8fvEWi6uul+OrNpIAQsknlFJ4vdgev0xXpVMixEY3hJSfZPU86nndCUrSTiu7Wh9RUVW0rULPVNOg1HT7hLi1uEDxSIchgas14rTTsz2U7hRRRSAKKKKACiiigAooooAKKKKACiiigAooooAKKKKAKmnM7TXgfTzaBZ8K+VP2gbV/ecflzz8v0q3VWwSZZbsy3/ANqVp8xpsVfIXav7vjrzk5PPzVaoA87/AGhvFU3hT4a3lzZyNHeXbi1gdeqFgSW/IH8680/ZX+HOnXmnN411u1W6kaVlsklGQuDhnIPU+ma2/wBsmORvAumyjPlrfBW+pU4/ka6v9m53m+EumM98LtMMigRhfKwcFOOuPU817sZOhlfNT0cpWf8AkeLKKrZnyz1UY3X+Z6CzWaQ/aCYRHACQ/GEGOfpXlfxb8F6X8RvBt7qljpxttTsw72c+0KbgKMkfQ8gZrrLjwWx1Qtb6jOmmzvvubVnJDc54+p610WqxmHQrmO1uVsNluwjmCBhDheG2ng49DXzmBxOLjiFNrk5fO9/+B+P6/QY3D4WVBwT5+b5W/wCD+B4L+x94nu5ItT8I30hK2pE1srHlckh0HsMZ/Gvoivk79lOKZ/i1qMwlMixxTeY4UYcljg+2evFfWNe7nkIwxkuXrZniZNOUsJHm6XRxfi34oeD/AArrA0nWru/huzt2rHplxKrls4CsiFSeDwDmt/wt4g03xLpK6ppRuTbMxUG4tZIGyDg/LIob9K5v4qrI2peDPLV2A8QRFtoJwPKl5OOlec+IbXVNb8W31tdaprsVtbW+qXEa291LGC8cw8sZUjgdh6cdK8lfDr5/gez7O9rf1v8A5Hv9FfL2uv4p0jSrNdNvtSmttT0e2v8AV3vry4CRsxQMQ65eIcnhBn2r2L4Dy6hN4HWS81Ox1C385vsclrPPMFi/ul51WRjnPJFPl+Ly/wCG/wCG72exi5Wa8/6/r5Hf0UUVJQUUUUAFFFFABRRRQAUUUUAFFFFAGfpAtRcaj9m06Szc3R853hCC4fYv7wH+IYwuf9nHatCq1kt8slybyaGRGmzbiNCpSPaOGyTk53cjHBHFWaAOU+LHhRPGfgW/0PKpO6+ZbuwzskXof5j8a+b/AIJ/Ea8+GWu3fhjxRbzx6e0xEqEfNbSZ5IHoe/519d1wXxO+FXhnx2v2i9ia11FRhbuDAY+gb1FergMbShTlh8Qrwl96fc8zG4OpOca9B2mvua7F6L4m+BZWtBH4ksXF1u2MJBgbQSdx7dDXknx7+NmmzaNc+GvCNwLp7lTHc3qH5FQ9VX1JHFZcv7MWsCYiHxXaeVn5SbZsgf8AfVd98N/gL4a8M3cWpapK2sX8RBTzFxCrDkMF65/GuuEMsw0lVU3NrZWOWc8yxEXT5FC+7v8AkQfss+BLjw14Zm13UojHfaoFKIeqQj7ufQkkn8q9noAAAAAAHQCivHxWIliasqs92ethqEcPSVOOyCiiiuc3CiiigAooooAKKKKACiiigAooooAKKKKACiiigClpq7Zr7/iZNeZuCdhK/wCjfKv7sbR/wLnn5vTFXao6WYjPf+Xpr2RFyd7tGq/aTtX94MHkdFyefl+lXqACiioru4htLWW6uHCRRIXdj2AGTQAslxBHKkUk0aSSfcRmALfQd6kr5h8R6tqXijXLrxRDdzxSpLu0iMSELGiH5Tj/AG8ZP+8a9/8Ah94jh8U+E7LV4yBK67LhO6SqdrjH1Bx7YrOniKFaVSFKV3TdpeT/AFW69UzWrh6tGMJVI2U1den9WfozfooorQyCiiigAooooAKKKKACiiigAooooAKKKKACiiigAooooArWUd3HLdG6uknR5t0CrFs8pNo+UnJ3HIJzx1x2qzWdoy2C3Op/Y7SWCQ3ZNyzxsolk2J86k/eG3aMjjg+laNABXlXx81+T7Ja+ELGRln1A+ZdujYMdup5/EttH0zXpesaha6VpdzqV7KsVvbxmSRmOAAK+bFvrrXdUvfEt+pWfUH3RoRgxQj/Vp9QMZrz82zFZbg5Yj7W0f8T6/Lf7u535Zgfr2KjRfw7y9F0+e33np3gfS9Ek+HtzPNp9s80CSAOUBZcA7cHt2rkvhNrv/CN+OP7PncJpmuEYzwsVyBgH/gQCr9a1fDGpJaeA9egaVRIzJ5aFsEg4BxXDana/bLJoVfy5QQ8Mg6xyLyrD6HBr4/BZ1DBVcLJ/DKNp+jdrvzTV/wDhz6nFZVPF0sRHqpXj6pXt6O9v+GPqCiuU+FXiceKfCMF3LhL63P2e8izkpKvr9Rg/jXV1+hSi4ux8MndXOM8X+LdatNbGh+FPD8Wt6jHEJ7pZrv7PHDGenz7Wyx7DHODzT0+IvhuzstObxNfweHdQvlGyyvpAkm7OCBnqMng96o+JrDxTofjGfxN4X0WHXRqFulvdWj3a27RlM7HDtwRy2RjJ4rj/AIgeHfitr+mjSZYY54rqISNPaXcUH2Z9wbynDgmReo+UjtUJ6LT+tf066/foW0uby/4C/W/yPUNY8YeHNK0a61W61e0W2tiyu3mDG8AnZ9eOlZGifErwxqOhyeIW1jS4NFWJZDctdDKEnGHXHy88da88Pgfx42nnwydCtDYNIlx9vN6hwTBtZPL6khiee4FTQ+CfGUcVlqn/AAjdm9xpjxlNNa8j23QVsZ3fdU4G4ZBwTRr18vy1f3/kRdtLTv8Am7L7kvvPR7v4keA7RLV7nxbpES3aCS3LXKjzFJIBHtkEfhXVIyugdSGVhkEdxXgum/C/xK0/jLUr3SbGKfXdIaO0thMrC1mbePKB6f3TuHHNe4aLBLa6PZ28wAkihRHAOcEDnmrsuVPr/Wny7jf9fhr877eRboooqQCiiigAooooAKKKKACiiigCtZfbvMuftn2by/N/0byt2fL2j7+f4s7unGMVZrO0ZtPNzqf2K4lmkF2RdK7swjl2J8q7ug27TgccnvmtGgDyD4+61JeXVl4NtmIil/0rUCO8Y+7Gf94nP/Aa4jB9P0r2nxp8PfDfiy8jvdUiukukXYJba5eJivodpGawP+FJeDf+e2tf+DKX/GvCzvI5ZrOD9tyxituW+r3e630+SPYyrOFl0ZJUuZyer5rei26fqZHhZ/DC+Eb9NSCfbiG27g2ScfLjHviuMUNgZBzXpX/CkvBv/PbWv/BlL/jR/wAKS8G/89ta/wDBlL/jXnYjhFV4U4e2S5FbSD19feO2jxNKlOcvZN8zvrPb0904j4ea0fC/j22d2K6frTpaTr2ExOI2/EnBPoK+g68+0b4QeD9M1S21GNNRuJbaQSxLcXskiBwcg7ScHFeg19RhKEsPhqdGc+dxVr2tp06vZafceBiq6xGInVjDlUtbXvr16LfcKKKK2MQooooAKKKKACiiigAooooAKKKKACiiigAooooArWUl5JJci6to4USbbAyy7jJHtHzEYG05LDHPTOeas1R0vyfPv/J1J7xvtJ8xGkVvszbF/dgD7oxhsHn5s96vUAFFBqD7Zaf8/MP/AH2KTaW40m9kT0VB9stP+fmH/vsUfbLT/n5h/wC+xS549x8kuxPRTY5I5F3RurjOMqc06qJCiiigAooooAKKKKACiiigAooooAKKKKACiiigAooooAp6azNNehtONni4wHO3/SBtX958v/fPPPy/SrlVrJr5pbn7ZHAiCbFuY3LFo9o5bIGGzu4GeMVZoAy/FjMvhy+ZWKnyjgg4Nc7a6fbw2NosXhi6vgbeNjMlyAGJXnhnBrofF3/ItX//AFyNc/I/hxYLQalqt5bXP2WLMcdzKigbRjheK8XMFH2120tFu0ur7pr8D2MC5Kj7qe72v2XZod9jj/6Eu+/8C0/+Lo+xx/8AQlX3/gWn/wAXUXmeDf8AoPaj/wCBk9IZPBv/AEHtR/8AAyeuC8f54f8AgUP/AJA67z/ll90//kzK0zXJtB8bafoNvB/oep6hcxursS0WyGNlAP1Y5r06vF9QeOT4p+F3iYtGdWu9pJzkeRDXtFfR4OEY4Ok49eb/ANLkvyPBxU5SxVXm6Nf+kxCiuJ+KHjpvBp0xYdON89zNm4AbHk24IDy++CyD8a0NX8f+DdJ1lNG1HX7W3v3KAQtuz84yvIGBkVstVdd7f195m01+Z01FcxpXxB8Gapq0+laf4hs57yBXaWMEjaEJDckYOCD0Paqo+KPgD+zJ9T/4SazFpBN5MkhVxh/TGMn8KP6/T8xHY0VxuqfEzwXZ+HLXWxr1o9tfBvsTfNiZh24GRz6gUvhjx3pt/aRSapfabaTTs/kxRysxAUDIYkABhkce9HfyDt5nY0VX068tdRsYb6ymE1tOgeOQA4ZT0PNWKbTWjC4UUUUgCiiigAooooAKKKKAM/SGtGuNR+y6hLduLoidHm3i3fYv7sD+EYwcf7RPetCqtjJcPLdiaxFqqzbYmEgbz12j5+OnORg8/LVqgDK8Xf8AItX/AP1yNYL32sQW9pHZyXiwi1iIEWlmdc7Rn59wz9McV0HitWfw5fKiszGI4AGSa5KLVtPktbbdqviG0ZIERooLc7AQuDjKH+deHmVRQq6ytoutur80e1gIOdHSN9X0v0Xky1/aniL/AJ7aj/4Ij/8AF1k6p40vbLzYf7Xf7XH/AMsZdK2c+hO/irN1q1nHbu8GteKZ5QPlQRbcn6mOvPL631a8vJbqe1vZZJGyWeMlj6Z4r5rMsyq0IpUJtt/3m7fdLc9zAYCnVk3Wikl5JfnEtaJLJP4y8GTStud9UvWY+5ijr3yvBNDhmg8X+B454nic6jeMFdcHHlR849K97r7XKeb+y8Lzb8r/APSpHyeZW/tHEW25l/6TE8x8ZfDi98Z+LtR1DWNU1HT7GGzW20wabemFn3cy+bgcjcqYHtXAaZ4f8b3Ou+IPDEun6XeSGwsLTUL6a5+eJUjBEijb85O3pkYJznivo2kCIGZgqhm6nHJrrSVrdLf1+bMFNq766fKzX+R84+CvAfiLxT4Tt9Flgs7DSNOvNRa11KKfNxcOzSx7WTA2/eyTk5x0rW8HfCvxBb63pOpavZ3Zn06aKMyXmvtepJDGQQVQxrs5GQMnHrXvCKqDaihR6AYpa0c25c3p+DuZct48r818n/Vzxe78CeMtOuby80nT9Kv3v0ntZYLi58tYY3ziQHacnk5XjOOtVdR+F/ivUfC//COyLplvE98b5rln8wqyBdiBcDhvmyc8YFe5UVnCPIkl0t+Gq/HX/gaGjleXN6/j/wAMVNF+1/2Ta/b7eK2uvKXzYon3IjY5AOBkVbooqm7u5CVlYKKKKQwooooAKKKKACiiigCnpqlZr0nUTeZuCQh2/wCj/Kv7v5f++uefm9MVcqjpZh8+/wDK017NvtJ8x2jVftLbF/eAj7wxhcnn5far1AAeRg8iuG1j4b2OoanPeprGqWomYsYopflBPXGa7mirhUlB3iyZRUtzzv8A4VXZ/wDQxaz/AN/R/hR/wquz/wChi1n/AL+j/CvRKK1+tVe/5E+xh2OM8LfDnRtD15dca4vNQv44zHDLcylvKU9do6c12dFFZVKk6jvJ3KhCMFaKCiiioKCiiigAooooAKKKKACiiigAooooAKKKKACiiigCtZR3kctybq5jmR5t0CrFtMce0fKTk7jkMc8dcY4qzWdowsBc6n9itpYZDdk3TPGyiSXYnzLu6jbtGRxwe+a0aACikdlRCzMFUDJJ7CvEvGvxL1fWr2fTvCMy2OnQuY5dRK5klYHnyuwHuQQairVp0Kbq1pKMVu3/AFq/JF0qVStUVOlHmk+i/rY9uor5mt9N1S/mLrfaxf3IOWkDlnz6naMfpWvo3izxp4MvV+3T3msaduzPbXq4uI09YzgdOuCDmvNwue5fip8kJtX2ck0n89vvsejiclxuHhzSin3Sd2vl1+Vz6CoqhoGr2Gu6Rb6rps6z2twu5GH6g+4NX69Zpp2Z5SaaugooopDCiiigAooooAKKKKACiiigAooooAKKKKACiiigCtZ/bvMuftn2by/N/wBG8rdny9o+/n+LO7pxjFWaq2FrDbS3bxTTSNPN5kgeUuEbaBhQfujABwPUnvVqgDgPj1q0+m+BDaWkrRXGqXKWKOvVNwJJ/JcfjXklvDHbWyW9ugWONQqKOwFekftHRv8A8I/oV0FJig1iIyEfwgo4z9K53wFoZ1rWV3soggIeQHqR/wDrr47i6nXxFXDYWntK7+d7fgl+J9VwxOlRp18RPdWXytf8Wz1bwNpVrpfh+0WKNRLNEssjY+Ylhn+tVPiZpdre+Gbi4eNRPAN6SAc8dq1NU1TStKhWW8uo7YLgBSeenQVwPxB8b2uo6c2maVvZJMebKRjj0FejmWIwWEwMsPUa+GyXXbTQ4sBRxeJxka8U97t/8EzPgJqElj4i1bw5nFnLGt7brnhXJIdR7YUH8a9mrwv4PRG4+JzvH/y52G6T6OSB/KvdK9TLatStgaFSp8Tir/lf5rU87MacKeMqwp7KT/4b5M84+JXiD4iaHr2mw6Db+FZtP1O7SzgN61wJkkZWYs2zjb8vbnmpbT4k6bodgsPjrWdJi1XzJVZNLt7mSPCPtOMqW4PXt+FbnjjQb3W7zw7NaPCq6bqqXk3mEglFR1IXA65YV5lr+g+LLD4o28eh2+k3V1d2uoS/6XI6xrFLMv8AEFPzgN078jNdq2S9TDli1f8Arr/wD0qL4heEZvEFtoNvq32jULmNZY44beWRdrLuUs6qVXIIPzEV1NeLp8MvEthr+jy6F9j01LdYftuowanNG8+3G5WtgvluDgqCx4GMdK9op2XLf1MevyQUUUVIwooooAKKKKACiiigAooooAKKKKAM/SFs1uNR+y6fLaObomd3h2C4k2L+8B/iGMDP+yR2rQqtZLfCS5+2SW7oZs2wiQgrHtHDZPLZ3cjAxirNAGP4z0G38TeGb3RbklUuY9ocdUbqCPxrwvw5r2u+EdXuNGvVjt9WjG2QSplZ1B/1ieoP9a+jKw/FnhPQfFFssOtafHcGM5jk6PGfUEVy43BwxlJQlJxktYyW8X19U+qOrB4yeEqOSSlF6OL2a/zXRnh+q6hdapevd3km+RvToPYDsKzL+9is0TdukmkYLDCgy8rHoqjuSa9Hk+CVj5reT4u8QxQk8IJIztHoDsrqPB3w58M+GbgXttbyXeoY2m8um3y4/QD8q+Xo8GR9t7TFV+dXvZJ3fq3t8rn0NTip+y5MPR5X5tWXyW/4FP4NeEbnw7o099qyr/a+pP5s4HPlJj5Ywfbk/Umu8oor7N22Sslol2S2R8pq223dsKKKKQBRRRQAUUUUAFFFFABRRRQAUUUUAFFFFABRRRQBnaN/Z32nU/sLSmT7Wfte8vgS7E+7u4xt2/d46981o1WsmvmkuReQwRos2LcxuWLx7Ry2QMHO7gZ4A5qzQAUUUUAFFZOqeJvD+l3a2moavaW07YxG8mDzWpFJHLGskTq6MMqynIIqnGSV2hKSeg6iiipGFFFFABRRRQAUUUUAFFFFABRRRQAUUUUAFFFFABRRRQBn6QbU3Go/ZtRkvHF0fOR5t4t32L+7A/hGMNj/AGs960Kq2DzNLdiawFqqz4jfereeu1f3nHTnIweflq1QBzXxD1+fQNFE1oitcSuEQsMhff3rmPB3jbVLyPUYb4RyPDaSXETgYwVXODWh8ZbG4n0a3vI5D5Vu58yP1z0P4Y/WuM+Hugya7eXsJmeGD7M8chXvuGAP1z+FfH4rG4uGe06Kb5NNOjXV/wBdj6nD4TDSyepUaXNrr1T6L+u58t65ql5rer3WrX0ryXF1IZHLNnqc4+g6V9M/syeLbmD4U6nLqkrTw6Xd+TbAnnDKCFz9Sfzr5t8WaJc+G/Ed/od3gy2czR7h0cA8N+Iwfxr2n4X+HNQ0f4YpfNbzy/21KZ8opKxRIcAN7kqTn0Ir9a4vxcMLk860N1bl0vr0Py3hPC1MRm8aU9teY9m8LfEJdU1eOwvLMW/ntticPn5j0Brva+ddFa4j1W2ntreSeSGVZAiKSTg+1fQtpI01tHK0bRsyglG6j2r8u4ZzOvjaU1Xd2nvbp+R+lcQZfRwlSLoqyf5ktFeYfFabXYtaWaTW9f0PRIYN0Vxo9uJ2kmyOJU2Odg9sd+atJ8RkstA1SS5jGpzaPa2bTXVqwWO5acL8yA5Kgbs819OtY8x4Kg3LlXl+Nv8AM9ForxnwP8Vr620wv4q0m9Sykur1LTVJJkYXDRvIREEA3LhVwCeuKmu/jNqlvqdvpDfDvUjqd3FFNaW/2+H96kj7VO7ovYnPSqcWnYzUla57BRXlGp/GT+y7G61bUPCN/BpEJaJL37TGwluFA/dBRyOTjd0rT8T/ABQi0a8Wzi0C7vrh0tGjSOVVLm4LhV59PL5+tJK6ui1Fu/l/w35v+rM9EorjtI8cJeeE9W1bUtPk0a70svHeWs8qv5Lr0+cfKQfUcVwfwz+KFwvhjUBqmoweJdZW4je3hsriNt5nBdYQw4GwcEnpjmkt2uyT+/Yl6K/nb7t/uPbaK8Y1D4leJJvFi6XdeF9T0q0WzSS5C3EazQy/aVjyCQQ6EnbwOQcitS5+KlreadZQxaXqUFxdSTxzCKZBJbCIsNxJBB3beOO9O2n9f10HJWV3/XU9Torx3wp8XL6O9vLfxboMmm2Ye4NrftdRujCKNHKEDkNhgc9Dn2r1Dwvqj614fstVks5LJrqMSeRIwZkB6AkcUW05vT8f+GJvrb1/A0qKKKQwooooAp6crrNeltRN2GnyqYUfZxtX93x/31zz830q4eATVHSvs/n6h5OmvZt9pPmu0Sp9pbYv7wEfeGMLk8/LjtV6gDwzxr4l1LVtQuLaW4xaRyEJEnTjv71x/ifxxqHw7+ySadGHv76EyLvP7tE7EjueRjtXv1/4G8N3s7TS2bKzEk+XIVGT9K8j+NvwV8QeJtftr/w5c2QtYbZIBBcOVZNoA64Oc+9eJw5kNs3eJzOalFXtq9+nyX3Hr5/nT/sz6vl0WpO19Ft1Pm7XtVvtc1e51XUpjPd3Ll5XwBk/hXpHw3+MOvaLpMHhS9KT6U/7lZNo8yBWPYngjJPWln/Z/wDiHE5X7PYSe6Tkj+VW7T9nPx7NKizzaTBExG9jOxKjvxt5NfrOKrZbiaLo1ZJx9fysfl2Eo5lhqyrU4vmv9/rc77TdRv8Aw1rLTWzJ5q43BgCGUjP8jXt3hjU/7Y0O11ExiNpkyyjoDWbB4L0QxwNd2omuEjRXcnhiqgZx+Fb9nbQWdsltbRLFEgwqqMAV+QZPlWIy+rOLnem72Xz/AMj9WzXMqGOpwahappd/Lb7zk/Fngu+1bV31PR/Fuq6DNPGIrpYESZJkHQbZAQpwTyoB5rB1b4O2Fyn2bTvEGo6XYSW0FvdWsKRstwIipRiWBIPy9vWvT6K+hWh4vM73v/X9JHlD/CNbLS7uNdZvdaghW6n0/TbsIkUVxLvy25QG/jIGTgZrB+F/w/8AE1/4si8SeLJNYtH063ht7aO9MBd9jbuPKJHljoCfmOOa91oqlJp3IcU48v8AXoebaj8I9O1C6uoL3W9Qm0KaV549IKoIoZWH3w2N55GcE4rnvE3wm1iO2tpLPxNq2q38t5ZRtcukKPawQmQh1AABI39817VRUx93by/D+vuL5ndvv/X56+pww+HNvL4SudBv9avrx765FxqF26osl0c5KsANoX2AFVvEnwn0DU9Zh1XTJG0G4ggMcf8AZ8Ecah9wIkIxgsMY57E16FRR/X4WJPNj8KfMvYNQuvFmr3N7sEd7NIkZ+1gSiUAjGEAYDhMdKmi+E+jx+KNd15dQvPM1eNI/J+Xy7fbjJQepxz9a9Dop3/r1B6qzPGfiB8MJNQt7bw9bQ3upafqGsxXk8rtGkdhEoQSKCCHbeFxjmvY7eJIII4Y1CpGoVQOwFPooTtHl/rZL8kD3v/W9/wBQooopAFFFFACKclvY0tFFABRRRQAUUUUAFFFFABRRRQAUUUUAFFFFABRRRQAUUUUAFFFFABRRRQAUUUUAf//Z">
            <a:extLst>
              <a:ext uri="{FF2B5EF4-FFF2-40B4-BE49-F238E27FC236}">
                <a16:creationId xmlns:a16="http://schemas.microsoft.com/office/drawing/2014/main" id="{0926C7CB-DF78-4BD8-9764-734C05E36ED5}"/>
              </a:ext>
            </a:extLst>
          </p:cNvPr>
          <p:cNvSpPr/>
          <p:nvPr/>
        </p:nvSpPr>
        <p:spPr>
          <a:xfrm>
            <a:off x="6723903" y="4580924"/>
            <a:ext cx="357585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C190DC-C14A-48B6-9433-CB5F9ECE5D9F}"/>
              </a:ext>
            </a:extLst>
          </p:cNvPr>
          <p:cNvSpPr txBox="1"/>
          <p:nvPr/>
        </p:nvSpPr>
        <p:spPr>
          <a:xfrm>
            <a:off x="10673864" y="7314687"/>
            <a:ext cx="2039816" cy="1200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Theory Black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92D050"/>
                </a:solidFill>
                <a:uFillTx/>
                <a:latin typeface="Calibri"/>
              </a:rPr>
              <a:t>Exercise Green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4472C4"/>
                </a:solidFill>
                <a:uFillTx/>
                <a:latin typeface="Calibri"/>
              </a:rPr>
              <a:t>Video blue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1" i="0" u="none" strike="noStrike" kern="1200" cap="none" spc="0" baseline="0">
                <a:solidFill>
                  <a:srgbClr val="ED7D31"/>
                </a:solidFill>
                <a:uFillTx/>
                <a:latin typeface="Calibri"/>
              </a:rPr>
              <a:t>Thinglink orange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BC7C96-63D8-4715-AE79-E0440230A3F0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CAPÍTULO 7</a:t>
            </a:r>
          </a:p>
        </p:txBody>
      </p:sp>
    </p:spTree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03F0C028-1D38-48D0-80F6-70594CD05341}"/>
              </a:ext>
            </a:extLst>
          </p:cNvPr>
          <p:cNvSpPr txBox="1"/>
          <p:nvPr/>
        </p:nvSpPr>
        <p:spPr>
          <a:xfrm>
            <a:off x="308317" y="1962850"/>
            <a:ext cx="11579440" cy="400407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O objectivo deste manual é apresentar o material deste programa de formação, a ligação entre as diferentes partes do material e a forma como pode ser utilizado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Os slides para o formador podem ser descarregados e alterados de acordo com as suas próprias necessidades. Os slides para o formador incluem também material extra e comentários nas notas no fundo dos slides. Estes não se encontram no material dos formandos.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É aconselhável completar cada um destes capítulos e atividades, mas não é uma condição indispensável.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O curso foi concebido para promover a modularidade e aumentar a flexibilidade, com o objectivo de se adaptar a diferentes circunstâncias temporais, recursos e objetivos.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 duração estimada para completar todos os capítulos e atividades é de 20 horas.</a:t>
            </a: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1CA851BF-60CD-48CC-BC29-D7CAF5D1CA16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OBJETIVOS DO MANUAL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2">
            <a:extLst>
              <a:ext uri="{FF2B5EF4-FFF2-40B4-BE49-F238E27FC236}">
                <a16:creationId xmlns:a16="http://schemas.microsoft.com/office/drawing/2014/main" id="{9DFF5AF7-C251-49AD-9BB6-7AAD79FECBA9}"/>
              </a:ext>
            </a:extLst>
          </p:cNvPr>
          <p:cNvSpPr/>
          <p:nvPr/>
        </p:nvSpPr>
        <p:spPr>
          <a:xfrm>
            <a:off x="5974808" y="3244336"/>
            <a:ext cx="242370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rPr>
              <a:t> </a:t>
            </a: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FF9973DE-E3E5-4EA8-BE8E-E91DB466EAE0}"/>
              </a:ext>
            </a:extLst>
          </p:cNvPr>
          <p:cNvSpPr txBox="1"/>
          <p:nvPr/>
        </p:nvSpPr>
        <p:spPr>
          <a:xfrm>
            <a:off x="612557" y="1960521"/>
            <a:ext cx="10969843" cy="42661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cs typeface="Calibri"/>
              </a:rPr>
              <a:t>Estrutura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ação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formação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T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</a:rPr>
              <a:t>ipo de 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</a:rPr>
              <a:t>atividades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</a:rPr>
              <a:t> </a:t>
            </a:r>
            <a:endParaRPr lang="en-US" sz="2400" i="0" u="none" strike="noStrike" kern="1200" cap="none" spc="0" baseline="0" dirty="0">
              <a:solidFill>
                <a:srgbClr val="000000"/>
              </a:solidFill>
              <a:uFillTx/>
              <a:cs typeface="Calibri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</a:rPr>
              <a:t>Codificação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</a:rPr>
              <a:t> das 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</a:rPr>
              <a:t>atividades</a:t>
            </a:r>
            <a:endParaRPr lang="en-US" sz="2400" i="0" u="none" strike="noStrike" kern="1200" cap="none" spc="0" baseline="0" dirty="0">
              <a:solidFill>
                <a:srgbClr val="000000"/>
              </a:solidFill>
              <a:uFillTx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Lista de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atividades</a:t>
            </a:r>
            <a:endParaRPr lang="en-US" sz="2400" i="0" u="none" strike="noStrike" kern="1200" cap="none" spc="0" baseline="0" dirty="0">
              <a:solidFill>
                <a:srgbClr val="000000"/>
              </a:solidFill>
              <a:uFillTx/>
              <a:cs typeface="Calibri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Planeamento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da 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ação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de 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formação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:</a:t>
            </a: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	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0</a:t>
            </a: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	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C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apítulo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1 | </a:t>
            </a:r>
            <a:r>
              <a:rPr lang="en-US" sz="2400" i="0" u="none" strike="noStrike" kern="1200" cap="none" spc="0" baseline="0" dirty="0" err="1">
                <a:solidFill>
                  <a:srgbClr val="000000"/>
                </a:solidFill>
                <a:uFillTx/>
                <a:cs typeface="Calibri"/>
              </a:rPr>
              <a:t>C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apítulo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2 |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3 |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4 |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5 |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6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	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Capítulo</a:t>
            </a:r>
            <a:r>
              <a:rPr lang="en-US" sz="2400" i="0" u="none" strike="noStrike" kern="1200" cap="none" spc="0" baseline="0" dirty="0">
                <a:solidFill>
                  <a:srgbClr val="000000"/>
                </a:solidFill>
                <a:uFillTx/>
                <a:cs typeface="Calibri"/>
              </a:rPr>
              <a:t> 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ECC6C7-9574-4F42-9DB0-73692D63C71C}"/>
              </a:ext>
            </a:extLst>
          </p:cNvPr>
          <p:cNvSpPr txBox="1"/>
          <p:nvPr/>
        </p:nvSpPr>
        <p:spPr>
          <a:xfrm>
            <a:off x="2296887" y="777450"/>
            <a:ext cx="7609112" cy="6601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 algn="ctr">
              <a:lnSpc>
                <a:spcPct val="9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100" b="1" dirty="0">
                <a:solidFill>
                  <a:srgbClr val="000000"/>
                </a:solidFill>
              </a:rPr>
              <a:t>ÍNDICE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C67D61-81C6-43F2-94E4-93CC8B57F5E2}"/>
              </a:ext>
            </a:extLst>
          </p:cNvPr>
          <p:cNvSpPr txBox="1"/>
          <p:nvPr/>
        </p:nvSpPr>
        <p:spPr>
          <a:xfrm>
            <a:off x="306278" y="1961770"/>
            <a:ext cx="11579440" cy="29651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>
                <a:solidFill>
                  <a:srgbClr val="000000"/>
                </a:solidFill>
                <a:cs typeface="Calibri"/>
              </a:rPr>
              <a:t>A documentação do curso está dividida em 3 grupos de capítulos: </a:t>
            </a:r>
          </a:p>
          <a:p>
            <a:pPr marL="719138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>
                <a:solidFill>
                  <a:srgbClr val="000000"/>
                </a:solidFill>
                <a:cs typeface="Calibri"/>
              </a:rPr>
              <a:t>T00: O primeiro capítulo chamado T00A corresponde aos objectivos do curso e o T00B à introdução aos conceitos Lean.</a:t>
            </a:r>
          </a:p>
          <a:p>
            <a:pPr marL="719138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>
                <a:solidFill>
                  <a:srgbClr val="000000"/>
                </a:solidFill>
                <a:cs typeface="Calibri"/>
              </a:rPr>
              <a:t>T01-T06: Capítulos que seguem os Princípios Lean 5+1.</a:t>
            </a:r>
          </a:p>
          <a:p>
            <a:pPr marL="719138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>
                <a:solidFill>
                  <a:srgbClr val="000000"/>
                </a:solidFill>
                <a:cs typeface="Calibri"/>
              </a:rPr>
              <a:t>T07: Sumário da ação de formação.</a:t>
            </a:r>
            <a:endParaRPr lang="en-US" sz="3200" b="0" i="0" u="none" strike="noStrike" kern="1200" cap="none" spc="0" baseline="0" dirty="0">
              <a:solidFill>
                <a:srgbClr val="000000"/>
              </a:solidFill>
              <a:uFillTx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018E54-DE72-4CA6-A84D-17A61C9BD1C1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ESTRUTURA DA FORMAÇÃO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4">
            <a:extLst>
              <a:ext uri="{FF2B5EF4-FFF2-40B4-BE49-F238E27FC236}">
                <a16:creationId xmlns:a16="http://schemas.microsoft.com/office/drawing/2014/main" id="{DAE9B5B0-ACCA-46A2-AAAC-7645061B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475795"/>
              </p:ext>
            </p:extLst>
          </p:nvPr>
        </p:nvGraphicFramePr>
        <p:xfrm>
          <a:off x="481780" y="1945753"/>
          <a:ext cx="8780366" cy="40233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00685">
                  <a:extLst>
                    <a:ext uri="{9D8B030D-6E8A-4147-A177-3AD203B41FA5}">
                      <a16:colId xmlns:a16="http://schemas.microsoft.com/office/drawing/2014/main" val="2434974501"/>
                    </a:ext>
                  </a:extLst>
                </a:gridCol>
                <a:gridCol w="4947739">
                  <a:extLst>
                    <a:ext uri="{9D8B030D-6E8A-4147-A177-3AD203B41FA5}">
                      <a16:colId xmlns:a16="http://schemas.microsoft.com/office/drawing/2014/main" val="589108763"/>
                    </a:ext>
                  </a:extLst>
                </a:gridCol>
                <a:gridCol w="2531942">
                  <a:extLst>
                    <a:ext uri="{9D8B030D-6E8A-4147-A177-3AD203B41FA5}">
                      <a16:colId xmlns:a16="http://schemas.microsoft.com/office/drawing/2014/main" val="3287419277"/>
                    </a:ext>
                  </a:extLst>
                </a:gridCol>
              </a:tblGrid>
              <a:tr h="133426">
                <a:tc>
                  <a:txBody>
                    <a:bodyPr/>
                    <a:lstStyle/>
                    <a:p>
                      <a:pPr lvl="0" algn="ctr"/>
                      <a:r>
                        <a:rPr lang="es-ES" sz="2400" dirty="0">
                          <a:latin typeface="+mn-lt"/>
                        </a:rPr>
                        <a:t>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2400" dirty="0">
                          <a:latin typeface="+mn-lt"/>
                        </a:rPr>
                        <a:t>CAPÍTULO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2400" dirty="0">
                          <a:latin typeface="+mn-lt"/>
                        </a:rPr>
                        <a:t>DURAÇÃO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306790"/>
                  </a:ext>
                </a:extLst>
              </a:tr>
              <a:tr h="122307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Objetivos de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aprendizagem</a:t>
                      </a:r>
                      <a:endParaRPr lang="es-ES" sz="2000" kern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635325"/>
                  </a:ext>
                </a:extLst>
              </a:tr>
              <a:tr h="122307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T00B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hangingPunct="1"/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Introdução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ao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125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285231"/>
                  </a:ext>
                </a:extLst>
              </a:tr>
              <a:tr h="211258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1º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VALOR DO CLIENTE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90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746412"/>
                  </a:ext>
                </a:extLst>
              </a:tr>
              <a:tr h="295914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2º 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Identificar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a CADEIA DE VALOR</a:t>
                      </a:r>
                      <a:endParaRPr lang="es-ES" sz="2000" kern="12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185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258743"/>
                  </a:ext>
                </a:extLst>
              </a:tr>
              <a:tr h="211258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3º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CRIAR FLUXO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250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65850"/>
                  </a:ext>
                </a:extLst>
              </a:tr>
              <a:tr h="122307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4º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PUXAR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100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048075"/>
                  </a:ext>
                </a:extLst>
              </a:tr>
              <a:tr h="211258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5º 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Princípio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Perseguir a PERFEIÇÃO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ctr" rtl="0" fontAlgn="auto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225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536275"/>
                  </a:ext>
                </a:extLst>
              </a:tr>
              <a:tr h="122307">
                <a:tc>
                  <a:txBody>
                    <a:bodyPr/>
                    <a:lstStyle/>
                    <a:p>
                      <a:pPr marL="0" lvl="0" algn="ctr" defTabSz="914400" rtl="0" hangingPunct="1"/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Pessoas</a:t>
                      </a: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 e Cultura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75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22865"/>
                  </a:ext>
                </a:extLst>
              </a:tr>
              <a:tr h="162753"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T07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SUMÁRIO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latin typeface="+mn-lt"/>
                        </a:rPr>
                        <a:t>135 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01843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98AFEA2-59E7-4BA6-94FC-44EDB4E499A5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ESTRUTURA DA FORMAÇÃO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F1874A81-B3F4-45F1-8164-FA3DACACA586}"/>
              </a:ext>
            </a:extLst>
          </p:cNvPr>
          <p:cNvSpPr txBox="1"/>
          <p:nvPr/>
        </p:nvSpPr>
        <p:spPr>
          <a:xfrm>
            <a:off x="9459686" y="3167742"/>
            <a:ext cx="2250534" cy="200297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200" dirty="0">
                <a:solidFill>
                  <a:srgbClr val="000000"/>
                </a:solidFill>
                <a:cs typeface="Calibri"/>
              </a:rPr>
              <a:t>20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horas</a:t>
            </a:r>
          </a:p>
          <a:p>
            <a:pPr marL="0" marR="0" lvl="0" indent="0" algn="ctr" defTabSz="914400" rtl="0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(1200 min)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1967AD2A-78D9-445B-B75B-75635AADCD82}"/>
              </a:ext>
            </a:extLst>
          </p:cNvPr>
          <p:cNvSpPr txBox="1"/>
          <p:nvPr/>
        </p:nvSpPr>
        <p:spPr>
          <a:xfrm>
            <a:off x="312378" y="1959430"/>
            <a:ext cx="11579440" cy="44078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dirty="0">
                <a:solidFill>
                  <a:srgbClr val="000000"/>
                </a:solidFill>
                <a:cs typeface="Calibri"/>
              </a:rPr>
              <a:t>Cada capítulo pode incluir as seguintes actividades: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cs typeface="Calibri"/>
              </a:rPr>
              <a:t>Teoria: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Para além de explicar os conceitos Lean aos estudantes, servirá de guia e fará referência às outras atividades. Nas notas dos slides da Teoria, o formador pode encontrar informações úteis sobre cada capítulo e explicações adicionais. Nestas notas aparece referência à utilização de um vídeo, de um exercício ou de um ambiente Thinglink 360°.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cs typeface="Calibri"/>
              </a:rPr>
              <a:t>Exercícios-Jogos: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Alguns exercícios são jogos que apoiam a compreensão de diferentes princípios Lean. Intercalam a aplicação e reflexão e têm documentação adicional. Existem também outros exercícios rápidos, sem documentação adicional, que podem ser encontrados na parte Teórica. 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cs typeface="Calibri"/>
              </a:rPr>
              <a:t>Vídeos: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Exemplos audiovisuais para completar explicações e encorajar a reflexão. 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cs typeface="Calibri"/>
              </a:rPr>
              <a:t>Ambientes virtuais Thinglink 360°: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O estudante terá a liberdade para explorar e descobrir por si mesmo, ambientes onde a filosofia Lean é aplicada.</a:t>
            </a: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CFB840B0-1AFC-4800-8EB2-CF912228C107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58850A-92D7-482E-BEAC-4BCEB2A23A0D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TIPO DE ATIVIDADES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83BA1626-0B36-46B1-960A-61A2F82ED52D}"/>
              </a:ext>
            </a:extLst>
          </p:cNvPr>
          <p:cNvSpPr txBox="1"/>
          <p:nvPr/>
        </p:nvSpPr>
        <p:spPr>
          <a:xfrm>
            <a:off x="313875" y="1958727"/>
            <a:ext cx="11579440" cy="41218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cs typeface="Calibri"/>
              </a:rPr>
              <a:t>Thinglink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é uma plataforma tecnológica educativa premiada que facilita a utilização de imagens, vídeos, e visitas virtuais com informação adicional e links. Mais de 4 milhões de formadores e formandos utilizam ThingLink para criar experiências de aprendizagem acessíveis e visuais na nuvem. </a:t>
            </a:r>
          </a:p>
          <a:p>
            <a:pPr lvl="0">
              <a:lnSpc>
                <a:spcPct val="12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dirty="0">
                <a:solidFill>
                  <a:srgbClr val="000000"/>
                </a:solidFill>
                <a:cs typeface="Calibri"/>
              </a:rPr>
              <a:t>Os ThingLinks não podem ser descarregados. Eles estão on-line e é a única forma de a natureza interactiva dos projectos poder funcionar. Os projectos podem ser partilhados através de um link ou incorporado noutros sítios.</a:t>
            </a:r>
          </a:p>
          <a:p>
            <a:pPr lvl="0">
              <a:lnSpc>
                <a:spcPct val="12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dirty="0">
                <a:solidFill>
                  <a:srgbClr val="000000"/>
                </a:solidFill>
                <a:cs typeface="Calibri"/>
              </a:rPr>
              <a:t>O objetivo dos </a:t>
            </a:r>
            <a:r>
              <a:rPr lang="pt-BR" sz="2000" b="1" dirty="0">
                <a:solidFill>
                  <a:srgbClr val="000000"/>
                </a:solidFill>
                <a:cs typeface="Calibri"/>
              </a:rPr>
              <a:t>ambientes virtuais de 360°</a:t>
            </a:r>
            <a:r>
              <a:rPr lang="pt-BR" sz="2000" dirty="0">
                <a:solidFill>
                  <a:srgbClr val="000000"/>
                </a:solidFill>
                <a:cs typeface="Calibri"/>
              </a:rPr>
              <a:t> neste projecto: um ambiente de auto-estudo para os estudantes como suplemento à formação de Lean. O formando pode entrar no ambiente 360° no seu computador, tablet ou dispositivo móvel (aplicação Android e iOS) e aprofundar os seus conhecimentos sobre Lean no seu próprio tempo. Além disso, os ambientes 360° permitem a diversificação, mostrando exemplos de diferentes indústrias.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highlight>
                <a:srgbClr val="FFFF00"/>
              </a:highlight>
              <a:uFillTx/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7A9CE-0E86-4C38-91FC-D3E697386215}"/>
              </a:ext>
            </a:extLst>
          </p:cNvPr>
          <p:cNvSpPr txBox="1"/>
          <p:nvPr/>
        </p:nvSpPr>
        <p:spPr>
          <a:xfrm>
            <a:off x="2296887" y="592392"/>
            <a:ext cx="760911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AMBIENTES VIRTUAIS</a:t>
            </a:r>
          </a:p>
          <a:p>
            <a:pPr algn="ctr"/>
            <a:r>
              <a:rPr lang="fi-FI" sz="2400" b="1" dirty="0"/>
              <a:t>THINGLINK 360º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2">
            <a:extLst>
              <a:ext uri="{FF2B5EF4-FFF2-40B4-BE49-F238E27FC236}">
                <a16:creationId xmlns:a16="http://schemas.microsoft.com/office/drawing/2014/main" id="{CD516993-A555-4FAD-B297-1205ECBA53F2}"/>
              </a:ext>
            </a:extLst>
          </p:cNvPr>
          <p:cNvSpPr txBox="1"/>
          <p:nvPr/>
        </p:nvSpPr>
        <p:spPr>
          <a:xfrm>
            <a:off x="313874" y="1960419"/>
            <a:ext cx="11584212" cy="430518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dirty="0">
                <a:solidFill>
                  <a:srgbClr val="000000"/>
                </a:solidFill>
                <a:ea typeface="Calibri"/>
                <a:cs typeface="Calibri"/>
              </a:rPr>
              <a:t>ThingLink</a:t>
            </a:r>
            <a:r>
              <a:rPr lang="pt-BR" sz="2000" dirty="0">
                <a:solidFill>
                  <a:srgbClr val="000000"/>
                </a:solidFill>
                <a:ea typeface="Calibri"/>
                <a:cs typeface="Calibri"/>
              </a:rPr>
              <a:t> é uma ferramenta fácil para ilustrar o ambiente de aprendizagem, tópicos de aprendizagem, jogos e mapas conceptuais ricos.  Pode criar e partilhar um ThingLink específico para uma pessoa, partilhar permissões de edição e utilizar um ID de utilizador para gerir o grupo de formandos ThingLinks. Thinglink funciona tanto com base no browser como na aplicação móvel iOS ou Android. Com ThingLink, pode criar imagens interativas que pode enriquecer adicionando texto, imagens e vídeos, por exemplo.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b="1" u="sng" dirty="0">
              <a:solidFill>
                <a:srgbClr val="000000"/>
              </a:solidFill>
              <a:ea typeface="Calibri"/>
              <a:cs typeface="Calibri"/>
            </a:endParaRP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Página inicial do serviço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thinglink.com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Tipos de conta de utilizador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Gratuita ou paga. A partir de 2019, oferece acesso gratuito a quase todas as funcionalidades.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Armazenamento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ilimitado			</a:t>
            </a: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Gestão de Conteúdos e Publicidade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Privado / Público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Móvel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Aplicação Android e iOS		</a:t>
            </a: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Licenciamento Creative Commons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Não suporta o licenciamento CC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GDPR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é compatível com GDPR 		</a:t>
            </a: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Página de Ajuda do Serviço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 Como utilizar o Editor de Imagem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ea typeface="Calibri"/>
                <a:cs typeface="Calibri"/>
              </a:rPr>
              <a:t>Vídeos sobre como fazer ambientes ThingLink</a:t>
            </a:r>
            <a:r>
              <a:rPr lang="pt-BR" sz="1200" dirty="0">
                <a:solidFill>
                  <a:srgbClr val="000000"/>
                </a:solidFill>
                <a:ea typeface="Calibri"/>
                <a:cs typeface="Calibri"/>
              </a:rPr>
              <a:t>: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0" i="0" u="none" strike="noStrike" kern="1200" cap="none" spc="0" baseline="0" dirty="0">
                <a:solidFill>
                  <a:srgbClr val="000000"/>
                </a:solidFill>
                <a:uFillTx/>
                <a:ea typeface="Calibri"/>
                <a:cs typeface="Calibri"/>
                <a:hlinkClick r:id="rId2"/>
              </a:rPr>
              <a:t>https://www.youtube.com/watch?v=2QDFp0cfamQ</a:t>
            </a:r>
            <a:r>
              <a:rPr lang="en-US" sz="1200" b="0" i="0" u="none" strike="noStrike" kern="1200" cap="none" spc="0" baseline="0" dirty="0">
                <a:solidFill>
                  <a:srgbClr val="000000"/>
                </a:solidFill>
                <a:uFillTx/>
                <a:ea typeface="Calibri"/>
                <a:cs typeface="Calibri"/>
              </a:rPr>
              <a:t> </a:t>
            </a:r>
          </a:p>
          <a:p>
            <a:pPr lvl="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0" i="0" u="none" strike="noStrike" kern="1200" cap="none" spc="0" baseline="0" dirty="0">
                <a:solidFill>
                  <a:srgbClr val="000000"/>
                </a:solidFill>
                <a:uFillTx/>
                <a:ea typeface="Calibri"/>
                <a:cs typeface="Calibri"/>
                <a:hlinkClick r:id="rId3"/>
              </a:rPr>
              <a:t>https://www.youtube.com/watch?v=dkF5rYq1whc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cs typeface="Calibri"/>
            </a:endParaRP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BC7C3290-A547-40CB-A78D-FD47B6758110}"/>
              </a:ext>
            </a:extLst>
          </p:cNvPr>
          <p:cNvSpPr/>
          <p:nvPr/>
        </p:nvSpPr>
        <p:spPr>
          <a:xfrm>
            <a:off x="3356314" y="3189619"/>
            <a:ext cx="6096003" cy="12464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5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EC0D40-D737-41ED-A62C-530DE3BECE5D}"/>
              </a:ext>
            </a:extLst>
          </p:cNvPr>
          <p:cNvSpPr txBox="1"/>
          <p:nvPr/>
        </p:nvSpPr>
        <p:spPr>
          <a:xfrm>
            <a:off x="2296887" y="592392"/>
            <a:ext cx="7609112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AMBIENTES VIRTUAIS</a:t>
            </a:r>
          </a:p>
          <a:p>
            <a:pPr algn="ctr"/>
            <a:r>
              <a:rPr lang="fi-FI" sz="2400" b="1" dirty="0"/>
              <a:t>THINGLINK 360º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B7FE31D87FC944BC2242F5F365016A" ma:contentTypeVersion="12" ma:contentTypeDescription="Create a new document." ma:contentTypeScope="" ma:versionID="bbccc497e3a88a5dbe1db31682aa6a22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df919609e48b40e27977e747958e26f9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92721C-A9AE-4B9D-87F2-C80AA7FEF324}"/>
</file>

<file path=customXml/itemProps2.xml><?xml version="1.0" encoding="utf-8"?>
<ds:datastoreItem xmlns:ds="http://schemas.openxmlformats.org/officeDocument/2006/customXml" ds:itemID="{E210AA3E-F569-4E5D-916D-723E9253FFBA}">
  <ds:schemaRefs>
    <ds:schemaRef ds:uri="http://purl.org/dc/elements/1.1/"/>
    <ds:schemaRef ds:uri="dbb4bb59-340b-40d7-b36a-e65cb49f14f9"/>
    <ds:schemaRef ds:uri="231c4e8d-8d33-4f83-9b03-dff978f9daf7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B2B2ACB-9BA4-4A31-A4D9-964CE3385E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1967</Words>
  <Application>Microsoft Office PowerPoint</Application>
  <PresentationFormat>Widescreen</PresentationFormat>
  <Paragraphs>399</Paragraphs>
  <Slides>23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Office 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Microsoft Office-användare</dc:creator>
  <cp:lastModifiedBy>João Alves</cp:lastModifiedBy>
  <cp:revision>372</cp:revision>
  <cp:lastPrinted>2020-11-02T13:46:45Z</cp:lastPrinted>
  <dcterms:created xsi:type="dcterms:W3CDTF">2019-03-07T14:52:05Z</dcterms:created>
  <dcterms:modified xsi:type="dcterms:W3CDTF">2020-11-27T15:59:32Z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