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67" r:id="rId5"/>
    <p:sldId id="269" r:id="rId6"/>
    <p:sldId id="270" r:id="rId7"/>
    <p:sldId id="271" r:id="rId8"/>
    <p:sldId id="272" r:id="rId9"/>
    <p:sldId id="277" r:id="rId10"/>
    <p:sldId id="275" r:id="rId11"/>
    <p:sldId id="278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DD66C5-01E4-49A8-A955-790E757A562F}" v="226" dt="2020-02-13T14:36:44.993"/>
    <p1510:client id="{115D1A6F-95A7-4C41-A997-ED4333761B07}" v="12" dt="2020-02-21T10:55:49.539"/>
    <p1510:client id="{360B302A-98CA-4E91-874F-01DEE64682FE}" v="21" dt="2019-11-22T15:32:56.184"/>
    <p1510:client id="{4D4A820A-AA2A-4912-9494-587D5EE298A4}" v="32" dt="2019-10-28T03:20:22.368"/>
    <p1510:client id="{5BF2F51A-F3EB-439A-8A29-AC2029F37E97}" v="15" dt="2020-10-09T07:33:45.523"/>
    <p1510:client id="{A5375598-120C-4F6A-8908-BFD1673E01BE}" v="13" dt="2020-10-22T10:25:55.132"/>
    <p1510:client id="{FD3317F9-61C7-4032-B680-D7FD3FB15EE2}" v="1" dt="2019-12-04T13:42:43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62"/>
      </p:cViewPr>
      <p:guideLst>
        <p:guide orient="horz" pos="125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o Costa" userId="S::joao.costa_edu.atec.pt#ext#@eduvaasa.onmicrosoft.com::3278a569-2259-49c8-af76-01a24156b466" providerId="AD" clId="Web-{360B302A-98CA-4E91-874F-01DEE64682FE}"/>
    <pc:docChg chg="modSld">
      <pc:chgData name="Joao Costa" userId="S::joao.costa_edu.atec.pt#ext#@eduvaasa.onmicrosoft.com::3278a569-2259-49c8-af76-01a24156b466" providerId="AD" clId="Web-{360B302A-98CA-4E91-874F-01DEE64682FE}" dt="2019-11-22T15:32:55.793" v="18" actId="20577"/>
      <pc:docMkLst>
        <pc:docMk/>
      </pc:docMkLst>
      <pc:sldChg chg="modSp">
        <pc:chgData name="Joao Costa" userId="S::joao.costa_edu.atec.pt#ext#@eduvaasa.onmicrosoft.com::3278a569-2259-49c8-af76-01a24156b466" providerId="AD" clId="Web-{360B302A-98CA-4E91-874F-01DEE64682FE}" dt="2019-11-22T15:32:55.793" v="18" actId="20577"/>
        <pc:sldMkLst>
          <pc:docMk/>
          <pc:sldMk cId="2994277073" sldId="274"/>
        </pc:sldMkLst>
        <pc:spChg chg="mod">
          <ac:chgData name="Joao Costa" userId="S::joao.costa_edu.atec.pt#ext#@eduvaasa.onmicrosoft.com::3278a569-2259-49c8-af76-01a24156b466" providerId="AD" clId="Web-{360B302A-98CA-4E91-874F-01DEE64682FE}" dt="2019-11-22T15:32:55.793" v="18" actId="20577"/>
          <ac:spMkLst>
            <pc:docMk/>
            <pc:sldMk cId="2994277073" sldId="274"/>
            <ac:spMk id="2" creationId="{00000000-0000-0000-0000-000000000000}"/>
          </ac:spMkLst>
        </pc:spChg>
      </pc:sldChg>
      <pc:sldChg chg="modSp">
        <pc:chgData name="Joao Costa" userId="S::joao.costa_edu.atec.pt#ext#@eduvaasa.onmicrosoft.com::3278a569-2259-49c8-af76-01a24156b466" providerId="AD" clId="Web-{360B302A-98CA-4E91-874F-01DEE64682FE}" dt="2019-11-22T15:32:09.231" v="7" actId="20577"/>
        <pc:sldMkLst>
          <pc:docMk/>
          <pc:sldMk cId="2372820629" sldId="277"/>
        </pc:sldMkLst>
        <pc:spChg chg="mod">
          <ac:chgData name="Joao Costa" userId="S::joao.costa_edu.atec.pt#ext#@eduvaasa.onmicrosoft.com::3278a569-2259-49c8-af76-01a24156b466" providerId="AD" clId="Web-{360B302A-98CA-4E91-874F-01DEE64682FE}" dt="2019-11-22T15:32:09.231" v="7" actId="20577"/>
          <ac:spMkLst>
            <pc:docMk/>
            <pc:sldMk cId="2372820629" sldId="277"/>
            <ac:spMk id="3" creationId="{00000000-0000-0000-0000-000000000000}"/>
          </ac:spMkLst>
        </pc:spChg>
      </pc:sldChg>
    </pc:docChg>
  </pc:docChgLst>
  <pc:docChgLst>
    <pc:chgData clId="Web-{115D1A6F-95A7-4C41-A997-ED4333761B07}"/>
    <pc:docChg chg="modSld">
      <pc:chgData name="" userId="" providerId="" clId="Web-{115D1A6F-95A7-4C41-A997-ED4333761B07}" dt="2020-02-21T10:55:42.320" v="7" actId="20577"/>
      <pc:docMkLst>
        <pc:docMk/>
      </pc:docMkLst>
      <pc:sldChg chg="modSp">
        <pc:chgData name="" userId="" providerId="" clId="Web-{115D1A6F-95A7-4C41-A997-ED4333761B07}" dt="2020-02-21T10:55:42.305" v="6" actId="20577"/>
        <pc:sldMkLst>
          <pc:docMk/>
          <pc:sldMk cId="3169860943" sldId="267"/>
        </pc:sldMkLst>
        <pc:spChg chg="mod">
          <ac:chgData name="" userId="" providerId="" clId="Web-{115D1A6F-95A7-4C41-A997-ED4333761B07}" dt="2020-02-21T10:55:42.305" v="6" actId="20577"/>
          <ac:spMkLst>
            <pc:docMk/>
            <pc:sldMk cId="3169860943" sldId="267"/>
            <ac:spMk id="4" creationId="{00000000-0000-0000-0000-000000000000}"/>
          </ac:spMkLst>
        </pc:spChg>
      </pc:sldChg>
    </pc:docChg>
  </pc:docChgLst>
  <pc:docChgLst>
    <pc:chgData name="Peltoharju Sami" userId="S::sami.peltoharju@vamia.fi::f2735e31-955d-490f-8198-1b4881bf60a1" providerId="AD" clId="Web-{115D1A6F-95A7-4C41-A997-ED4333761B07}"/>
    <pc:docChg chg="modSld">
      <pc:chgData name="Peltoharju Sami" userId="S::sami.peltoharju@vamia.fi::f2735e31-955d-490f-8198-1b4881bf60a1" providerId="AD" clId="Web-{115D1A6F-95A7-4C41-A997-ED4333761B07}" dt="2020-02-21T10:55:49.539" v="3" actId="20577"/>
      <pc:docMkLst>
        <pc:docMk/>
      </pc:docMkLst>
      <pc:sldChg chg="modSp">
        <pc:chgData name="Peltoharju Sami" userId="S::sami.peltoharju@vamia.fi::f2735e31-955d-490f-8198-1b4881bf60a1" providerId="AD" clId="Web-{115D1A6F-95A7-4C41-A997-ED4333761B07}" dt="2020-02-21T10:55:49.539" v="2" actId="20577"/>
        <pc:sldMkLst>
          <pc:docMk/>
          <pc:sldMk cId="3169860943" sldId="267"/>
        </pc:sldMkLst>
        <pc:spChg chg="mod">
          <ac:chgData name="Peltoharju Sami" userId="S::sami.peltoharju@vamia.fi::f2735e31-955d-490f-8198-1b4881bf60a1" providerId="AD" clId="Web-{115D1A6F-95A7-4C41-A997-ED4333761B07}" dt="2020-02-21T10:55:49.539" v="2" actId="20577"/>
          <ac:spMkLst>
            <pc:docMk/>
            <pc:sldMk cId="3169860943" sldId="267"/>
            <ac:spMk id="4" creationId="{00000000-0000-0000-0000-000000000000}"/>
          </ac:spMkLst>
        </pc:spChg>
      </pc:sldChg>
    </pc:docChg>
  </pc:docChgLst>
  <pc:docChgLst>
    <pc:chgData name="Sandbacka Katarina" userId="S::katarina.sandbacka@vamia.fi::1930a15f-4c37-469e-9f57-4ba92dfff4e7" providerId="AD" clId="Web-{4D4A820A-AA2A-4912-9494-587D5EE298A4}"/>
    <pc:docChg chg="modSld">
      <pc:chgData name="Sandbacka Katarina" userId="S::katarina.sandbacka@vamia.fi::1930a15f-4c37-469e-9f57-4ba92dfff4e7" providerId="AD" clId="Web-{4D4A820A-AA2A-4912-9494-587D5EE298A4}" dt="2019-10-28T03:20:22.368" v="31" actId="20577"/>
      <pc:docMkLst>
        <pc:docMk/>
      </pc:docMkLst>
      <pc:sldChg chg="modSp">
        <pc:chgData name="Sandbacka Katarina" userId="S::katarina.sandbacka@vamia.fi::1930a15f-4c37-469e-9f57-4ba92dfff4e7" providerId="AD" clId="Web-{4D4A820A-AA2A-4912-9494-587D5EE298A4}" dt="2019-10-28T03:20:21.274" v="29" actId="20577"/>
        <pc:sldMkLst>
          <pc:docMk/>
          <pc:sldMk cId="2372820629" sldId="277"/>
        </pc:sldMkLst>
        <pc:spChg chg="mod">
          <ac:chgData name="Sandbacka Katarina" userId="S::katarina.sandbacka@vamia.fi::1930a15f-4c37-469e-9f57-4ba92dfff4e7" providerId="AD" clId="Web-{4D4A820A-AA2A-4912-9494-587D5EE298A4}" dt="2019-10-28T03:20:21.274" v="29" actId="20577"/>
          <ac:spMkLst>
            <pc:docMk/>
            <pc:sldMk cId="2372820629" sldId="277"/>
            <ac:spMk id="3" creationId="{00000000-0000-0000-0000-000000000000}"/>
          </ac:spMkLst>
        </pc:spChg>
      </pc:sldChg>
    </pc:docChg>
  </pc:docChgLst>
  <pc:docChgLst>
    <pc:chgData name="Sandbacka Katarina" userId="S::katarina.sandbacka@vamia.fi::1930a15f-4c37-469e-9f57-4ba92dfff4e7" providerId="AD" clId="Web-{A5375598-120C-4F6A-8908-BFD1673E01BE}"/>
    <pc:docChg chg="modSld">
      <pc:chgData name="Sandbacka Katarina" userId="S::katarina.sandbacka@vamia.fi::1930a15f-4c37-469e-9f57-4ba92dfff4e7" providerId="AD" clId="Web-{A5375598-120C-4F6A-8908-BFD1673E01BE}" dt="2020-10-22T10:25:55.132" v="12" actId="20577"/>
      <pc:docMkLst>
        <pc:docMk/>
      </pc:docMkLst>
      <pc:sldChg chg="modSp">
        <pc:chgData name="Sandbacka Katarina" userId="S::katarina.sandbacka@vamia.fi::1930a15f-4c37-469e-9f57-4ba92dfff4e7" providerId="AD" clId="Web-{A5375598-120C-4F6A-8908-BFD1673E01BE}" dt="2020-10-22T10:25:55.132" v="11" actId="20577"/>
        <pc:sldMkLst>
          <pc:docMk/>
          <pc:sldMk cId="3169860943" sldId="267"/>
        </pc:sldMkLst>
        <pc:spChg chg="mod">
          <ac:chgData name="Sandbacka Katarina" userId="S::katarina.sandbacka@vamia.fi::1930a15f-4c37-469e-9f57-4ba92dfff4e7" providerId="AD" clId="Web-{A5375598-120C-4F6A-8908-BFD1673E01BE}" dt="2020-10-22T10:25:55.132" v="11" actId="20577"/>
          <ac:spMkLst>
            <pc:docMk/>
            <pc:sldMk cId="3169860943" sldId="267"/>
            <ac:spMk id="4" creationId="{00000000-0000-0000-0000-000000000000}"/>
          </ac:spMkLst>
        </pc:spChg>
      </pc:sldChg>
    </pc:docChg>
  </pc:docChgLst>
  <pc:docChgLst>
    <pc:chgData name="Joao Costa" userId="S::joao.costa_edu.atec.pt#ext#@eduvaasa.onmicrosoft.com::3278a569-2259-49c8-af76-01a24156b466" providerId="AD" clId="Web-{FD3317F9-61C7-4032-B680-D7FD3FB15EE2}"/>
    <pc:docChg chg="delSld">
      <pc:chgData name="Joao Costa" userId="S::joao.costa_edu.atec.pt#ext#@eduvaasa.onmicrosoft.com::3278a569-2259-49c8-af76-01a24156b466" providerId="AD" clId="Web-{FD3317F9-61C7-4032-B680-D7FD3FB15EE2}" dt="2019-12-04T13:42:43.735" v="0"/>
      <pc:docMkLst>
        <pc:docMk/>
      </pc:docMkLst>
      <pc:sldChg chg="del">
        <pc:chgData name="Joao Costa" userId="S::joao.costa_edu.atec.pt#ext#@eduvaasa.onmicrosoft.com::3278a569-2259-49c8-af76-01a24156b466" providerId="AD" clId="Web-{FD3317F9-61C7-4032-B680-D7FD3FB15EE2}" dt="2019-12-04T13:42:43.735" v="0"/>
        <pc:sldMkLst>
          <pc:docMk/>
          <pc:sldMk cId="2994277073" sldId="274"/>
        </pc:sldMkLst>
      </pc:sldChg>
    </pc:docChg>
  </pc:docChgLst>
  <pc:docChgLst>
    <pc:chgData name="Roland Algra" userId="S::ralgra_ogt013.nl#ext#@eduvaasa.onmicrosoft.com::cb0fca1c-f846-4514-8b74-da1e806e6ccd" providerId="AD" clId="Web-{05DD66C5-01E4-49A8-A955-790E757A562F}"/>
    <pc:docChg chg="modSld">
      <pc:chgData name="Roland Algra" userId="S::ralgra_ogt013.nl#ext#@eduvaasa.onmicrosoft.com::cb0fca1c-f846-4514-8b74-da1e806e6ccd" providerId="AD" clId="Web-{05DD66C5-01E4-49A8-A955-790E757A562F}" dt="2020-02-13T14:36:44.993" v="222"/>
      <pc:docMkLst>
        <pc:docMk/>
      </pc:docMkLst>
      <pc:sldChg chg="modSp">
        <pc:chgData name="Roland Algra" userId="S::ralgra_ogt013.nl#ext#@eduvaasa.onmicrosoft.com::cb0fca1c-f846-4514-8b74-da1e806e6ccd" providerId="AD" clId="Web-{05DD66C5-01E4-49A8-A955-790E757A562F}" dt="2020-02-13T14:25:46.173" v="145" actId="1076"/>
        <pc:sldMkLst>
          <pc:docMk/>
          <pc:sldMk cId="4228117207" sldId="269"/>
        </pc:sldMkLst>
        <pc:spChg chg="mod">
          <ac:chgData name="Roland Algra" userId="S::ralgra_ogt013.nl#ext#@eduvaasa.onmicrosoft.com::cb0fca1c-f846-4514-8b74-da1e806e6ccd" providerId="AD" clId="Web-{05DD66C5-01E4-49A8-A955-790E757A562F}" dt="2020-02-13T14:25:46.173" v="145" actId="1076"/>
          <ac:spMkLst>
            <pc:docMk/>
            <pc:sldMk cId="4228117207" sldId="269"/>
            <ac:spMk id="4" creationId="{00000000-0000-0000-0000-000000000000}"/>
          </ac:spMkLst>
        </pc:spChg>
      </pc:sldChg>
      <pc:sldChg chg="modSp">
        <pc:chgData name="Roland Algra" userId="S::ralgra_ogt013.nl#ext#@eduvaasa.onmicrosoft.com::cb0fca1c-f846-4514-8b74-da1e806e6ccd" providerId="AD" clId="Web-{05DD66C5-01E4-49A8-A955-790E757A562F}" dt="2020-02-13T14:23:09.515" v="125" actId="20577"/>
        <pc:sldMkLst>
          <pc:docMk/>
          <pc:sldMk cId="649394742" sldId="270"/>
        </pc:sldMkLst>
        <pc:spChg chg="mod">
          <ac:chgData name="Roland Algra" userId="S::ralgra_ogt013.nl#ext#@eduvaasa.onmicrosoft.com::cb0fca1c-f846-4514-8b74-da1e806e6ccd" providerId="AD" clId="Web-{05DD66C5-01E4-49A8-A955-790E757A562F}" dt="2020-02-13T14:23:09.515" v="125" actId="20577"/>
          <ac:spMkLst>
            <pc:docMk/>
            <pc:sldMk cId="649394742" sldId="270"/>
            <ac:spMk id="4" creationId="{00000000-0000-0000-0000-000000000000}"/>
          </ac:spMkLst>
        </pc:spChg>
      </pc:sldChg>
      <pc:sldChg chg="modSp">
        <pc:chgData name="Roland Algra" userId="S::ralgra_ogt013.nl#ext#@eduvaasa.onmicrosoft.com::cb0fca1c-f846-4514-8b74-da1e806e6ccd" providerId="AD" clId="Web-{05DD66C5-01E4-49A8-A955-790E757A562F}" dt="2020-02-13T14:26:38.423" v="146" actId="20577"/>
        <pc:sldMkLst>
          <pc:docMk/>
          <pc:sldMk cId="3587199206" sldId="271"/>
        </pc:sldMkLst>
        <pc:spChg chg="mod">
          <ac:chgData name="Roland Algra" userId="S::ralgra_ogt013.nl#ext#@eduvaasa.onmicrosoft.com::cb0fca1c-f846-4514-8b74-da1e806e6ccd" providerId="AD" clId="Web-{05DD66C5-01E4-49A8-A955-790E757A562F}" dt="2020-02-13T14:26:38.423" v="146" actId="20577"/>
          <ac:spMkLst>
            <pc:docMk/>
            <pc:sldMk cId="3587199206" sldId="271"/>
            <ac:spMk id="4" creationId="{00000000-0000-0000-0000-000000000000}"/>
          </ac:spMkLst>
        </pc:spChg>
      </pc:sldChg>
      <pc:sldChg chg="modSp">
        <pc:chgData name="Roland Algra" userId="S::ralgra_ogt013.nl#ext#@eduvaasa.onmicrosoft.com::cb0fca1c-f846-4514-8b74-da1e806e6ccd" providerId="AD" clId="Web-{05DD66C5-01E4-49A8-A955-790E757A562F}" dt="2020-02-13T14:35:16.805" v="205" actId="20577"/>
        <pc:sldMkLst>
          <pc:docMk/>
          <pc:sldMk cId="1110815903" sldId="272"/>
        </pc:sldMkLst>
        <pc:spChg chg="mod">
          <ac:chgData name="Roland Algra" userId="S::ralgra_ogt013.nl#ext#@eduvaasa.onmicrosoft.com::cb0fca1c-f846-4514-8b74-da1e806e6ccd" providerId="AD" clId="Web-{05DD66C5-01E4-49A8-A955-790E757A562F}" dt="2020-02-13T14:35:16.805" v="205" actId="20577"/>
          <ac:spMkLst>
            <pc:docMk/>
            <pc:sldMk cId="1110815903" sldId="272"/>
            <ac:spMk id="4" creationId="{00000000-0000-0000-0000-000000000000}"/>
          </ac:spMkLst>
        </pc:spChg>
      </pc:sldChg>
      <pc:sldChg chg="delSp modSp">
        <pc:chgData name="Roland Algra" userId="S::ralgra_ogt013.nl#ext#@eduvaasa.onmicrosoft.com::cb0fca1c-f846-4514-8b74-da1e806e6ccd" providerId="AD" clId="Web-{05DD66C5-01E4-49A8-A955-790E757A562F}" dt="2020-02-13T14:36:44.993" v="222"/>
        <pc:sldMkLst>
          <pc:docMk/>
          <pc:sldMk cId="3220531552" sldId="275"/>
        </pc:sldMkLst>
        <pc:spChg chg="mod">
          <ac:chgData name="Roland Algra" userId="S::ralgra_ogt013.nl#ext#@eduvaasa.onmicrosoft.com::cb0fca1c-f846-4514-8b74-da1e806e6ccd" providerId="AD" clId="Web-{05DD66C5-01E4-49A8-A955-790E757A562F}" dt="2020-02-13T14:36:31.540" v="220" actId="20577"/>
          <ac:spMkLst>
            <pc:docMk/>
            <pc:sldMk cId="3220531552" sldId="275"/>
            <ac:spMk id="2" creationId="{00000000-0000-0000-0000-000000000000}"/>
          </ac:spMkLst>
        </pc:spChg>
        <pc:spChg chg="del">
          <ac:chgData name="Roland Algra" userId="S::ralgra_ogt013.nl#ext#@eduvaasa.onmicrosoft.com::cb0fca1c-f846-4514-8b74-da1e806e6ccd" providerId="AD" clId="Web-{05DD66C5-01E4-49A8-A955-790E757A562F}" dt="2020-02-13T14:36:44.993" v="222"/>
          <ac:spMkLst>
            <pc:docMk/>
            <pc:sldMk cId="3220531552" sldId="275"/>
            <ac:spMk id="7" creationId="{00000000-0000-0000-0000-000000000000}"/>
          </ac:spMkLst>
        </pc:spChg>
      </pc:sldChg>
      <pc:sldChg chg="modSp">
        <pc:chgData name="Roland Algra" userId="S::ralgra_ogt013.nl#ext#@eduvaasa.onmicrosoft.com::cb0fca1c-f846-4514-8b74-da1e806e6ccd" providerId="AD" clId="Web-{05DD66C5-01E4-49A8-A955-790E757A562F}" dt="2020-02-13T14:35:43.743" v="217" actId="1076"/>
        <pc:sldMkLst>
          <pc:docMk/>
          <pc:sldMk cId="2372820629" sldId="277"/>
        </pc:sldMkLst>
        <pc:spChg chg="mod">
          <ac:chgData name="Roland Algra" userId="S::ralgra_ogt013.nl#ext#@eduvaasa.onmicrosoft.com::cb0fca1c-f846-4514-8b74-da1e806e6ccd" providerId="AD" clId="Web-{05DD66C5-01E4-49A8-A955-790E757A562F}" dt="2020-02-13T14:35:43.743" v="217" actId="1076"/>
          <ac:spMkLst>
            <pc:docMk/>
            <pc:sldMk cId="2372820629" sldId="277"/>
            <ac:spMk id="3" creationId="{00000000-0000-0000-0000-000000000000}"/>
          </ac:spMkLst>
        </pc:spChg>
      </pc:sldChg>
    </pc:docChg>
  </pc:docChgLst>
  <pc:docChgLst>
    <pc:chgData name="Sandbacka Katarina" userId="S::katarina.sandbacka@vamia.fi::1930a15f-4c37-469e-9f57-4ba92dfff4e7" providerId="AD" clId="Web-{5BF2F51A-F3EB-439A-8A29-AC2029F37E97}"/>
    <pc:docChg chg="modSld">
      <pc:chgData name="Sandbacka Katarina" userId="S::katarina.sandbacka@vamia.fi::1930a15f-4c37-469e-9f57-4ba92dfff4e7" providerId="AD" clId="Web-{5BF2F51A-F3EB-439A-8A29-AC2029F37E97}" dt="2020-10-09T07:33:45.523" v="14" actId="20577"/>
      <pc:docMkLst>
        <pc:docMk/>
      </pc:docMkLst>
      <pc:sldChg chg="modSp">
        <pc:chgData name="Sandbacka Katarina" userId="S::katarina.sandbacka@vamia.fi::1930a15f-4c37-469e-9f57-4ba92dfff4e7" providerId="AD" clId="Web-{5BF2F51A-F3EB-439A-8A29-AC2029F37E97}" dt="2020-10-09T07:33:45.523" v="14" actId="20577"/>
        <pc:sldMkLst>
          <pc:docMk/>
          <pc:sldMk cId="1110815903" sldId="272"/>
        </pc:sldMkLst>
        <pc:spChg chg="mod">
          <ac:chgData name="Sandbacka Katarina" userId="S::katarina.sandbacka@vamia.fi::1930a15f-4c37-469e-9f57-4ba92dfff4e7" providerId="AD" clId="Web-{5BF2F51A-F3EB-439A-8A29-AC2029F37E97}" dt="2020-10-09T07:33:45.523" v="14" actId="20577"/>
          <ac:spMkLst>
            <pc:docMk/>
            <pc:sldMk cId="1110815903" sldId="27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FDA58-753F-4E77-934B-F783DC35BBF7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EDB41-A1C2-497F-81FB-C6FAF30CE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963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 professor recorda aos alunos o primeiro exercício que fizeram (KWL) e agora têm de completar a terceira coluna. Para isso, o professor volta a dar post-its aos alunos e eles escrevem as suas respostas.</a:t>
            </a:r>
          </a:p>
          <a:p>
            <a:r>
              <a:rPr lang="pt-BR" dirty="0"/>
              <a:t>Depois os alunos colocam os post-its na parede.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DC6F48-C9B6-4F18-884F-A5426053148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247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1B0034-B63B-414B-A5F0-9F00CEB9E346}" type="datetime1">
              <a:rPr lang="pt-PT" altLang="en-US" smtClean="0"/>
              <a:pPr eaLnBrk="1" hangingPunct="1"/>
              <a:t>14/12/2020</a:t>
            </a:fld>
            <a:endParaRPr lang="pt-PT" altLang="en-US"/>
          </a:p>
        </p:txBody>
      </p:sp>
      <p:sp>
        <p:nvSpPr>
          <p:cNvPr id="2877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77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BFFD06-9BBC-46EC-88B3-3BFC4BB84A1C}" type="slidenum">
              <a:rPr lang="pt-PT" altLang="en-US"/>
              <a:pPr eaLnBrk="1" hangingPunct="1"/>
              <a:t>7</a:t>
            </a:fld>
            <a:endParaRPr lang="pt-PT" altLang="en-US"/>
          </a:p>
        </p:txBody>
      </p:sp>
      <p:sp>
        <p:nvSpPr>
          <p:cNvPr id="2877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 altLang="en-US" dirty="0"/>
              <a:t>Toyota </a:t>
            </a:r>
            <a:r>
              <a:rPr lang="pt-PT" altLang="en-US" dirty="0" err="1"/>
              <a:t>production</a:t>
            </a:r>
            <a:r>
              <a:rPr lang="pt-PT" altLang="en-US" dirty="0"/>
              <a:t> </a:t>
            </a:r>
            <a:r>
              <a:rPr lang="pt-PT" altLang="en-US" dirty="0" err="1"/>
              <a:t>system</a:t>
            </a:r>
            <a:r>
              <a:rPr lang="pt-PT" altLang="en-US" dirty="0"/>
              <a:t> : </a:t>
            </a:r>
            <a:r>
              <a:rPr lang="pt-PT" altLang="en-US" dirty="0" err="1"/>
              <a:t>beyond</a:t>
            </a:r>
            <a:r>
              <a:rPr lang="pt-PT" altLang="en-US" dirty="0"/>
              <a:t> </a:t>
            </a:r>
            <a:r>
              <a:rPr lang="pt-PT" altLang="en-US" dirty="0" err="1"/>
              <a:t>large-scale</a:t>
            </a:r>
            <a:r>
              <a:rPr lang="pt-PT" altLang="en-US" dirty="0"/>
              <a:t> </a:t>
            </a:r>
            <a:r>
              <a:rPr lang="pt-PT" altLang="en-US" dirty="0" err="1"/>
              <a:t>production</a:t>
            </a:r>
            <a:endParaRPr lang="pt-PT" altLang="en-US" dirty="0"/>
          </a:p>
          <a:p>
            <a:r>
              <a:rPr lang="pt-PT" altLang="en-US" dirty="0"/>
              <a:t>TAIICHI AUTOR OHNO</a:t>
            </a:r>
          </a:p>
          <a:p>
            <a:r>
              <a:rPr lang="pt-PT" altLang="en-US" dirty="0" err="1"/>
              <a:t>Productivity</a:t>
            </a:r>
            <a:r>
              <a:rPr lang="pt-PT" altLang="en-US" dirty="0"/>
              <a:t> </a:t>
            </a:r>
            <a:r>
              <a:rPr lang="pt-PT" altLang="en-US" dirty="0" err="1"/>
              <a:t>Press</a:t>
            </a:r>
            <a:r>
              <a:rPr lang="pt-PT" altLang="en-US" dirty="0"/>
              <a:t> </a:t>
            </a:r>
            <a:r>
              <a:rPr lang="pt-PT" altLang="en-US" dirty="0" err="1"/>
              <a:t>edition</a:t>
            </a:r>
            <a:r>
              <a:rPr lang="pt-PT" altLang="en-US" dirty="0"/>
              <a:t>, 1988</a:t>
            </a:r>
          </a:p>
          <a:p>
            <a:endParaRPr lang="pt-PT" altLang="en-US" dirty="0"/>
          </a:p>
          <a:p>
            <a:pPr eaLnBrk="1" hangingPunct="1"/>
            <a:r>
              <a:rPr lang="pt-PT" altLang="en-US" dirty="0" err="1"/>
              <a:t>Authors</a:t>
            </a:r>
            <a:r>
              <a:rPr lang="pt-PT" altLang="en-US" dirty="0"/>
              <a:t>: James P. </a:t>
            </a:r>
            <a:r>
              <a:rPr lang="pt-PT" altLang="en-US" dirty="0" err="1"/>
              <a:t>Womack</a:t>
            </a:r>
            <a:r>
              <a:rPr lang="pt-PT" altLang="en-US" dirty="0"/>
              <a:t>, Daniel T. Jones. Daniel </a:t>
            </a:r>
            <a:r>
              <a:rPr lang="pt-PT" altLang="en-US" dirty="0" err="1"/>
              <a:t>Roos</a:t>
            </a:r>
            <a:endParaRPr lang="pt-PT" altLang="en-US" dirty="0"/>
          </a:p>
          <a:p>
            <a:pPr eaLnBrk="1" hangingPunct="1"/>
            <a:endParaRPr lang="pt-PT" altLang="en-US" dirty="0"/>
          </a:p>
          <a:p>
            <a:pPr eaLnBrk="1" hangingPunct="1"/>
            <a:r>
              <a:rPr lang="pt-BR" altLang="en-US" dirty="0"/>
              <a:t>Foi através deste livro que a metodologia Lean foi lançada ao mundo em 1990.</a:t>
            </a:r>
          </a:p>
          <a:p>
            <a:pPr eaLnBrk="1" hangingPunct="1"/>
            <a:endParaRPr lang="pt-BR" altLang="en-US" dirty="0"/>
          </a:p>
          <a:p>
            <a:pPr eaLnBrk="1" hangingPunct="1"/>
            <a:r>
              <a:rPr lang="pt-BR" altLang="en-US" dirty="0"/>
              <a:t>Modelo T (produzido em 1908)</a:t>
            </a:r>
          </a:p>
        </p:txBody>
      </p:sp>
    </p:spTree>
    <p:extLst>
      <p:ext uri="{BB962C8B-B14F-4D97-AF65-F5344CB8AC3E}">
        <p14:creationId xmlns:p14="http://schemas.microsoft.com/office/powerpoint/2010/main" val="51435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0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2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758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77610" y="2152387"/>
            <a:ext cx="11454169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2000" dirty="0">
                <a:ea typeface="Arial" charset="0"/>
                <a:cs typeface="Arial"/>
              </a:rPr>
              <a:t>T07</a:t>
            </a:r>
          </a:p>
          <a:p>
            <a:pPr algn="ctr"/>
            <a:r>
              <a:rPr lang="sv-SE" sz="4000" dirty="0">
                <a:ea typeface="Arial" charset="0"/>
                <a:cs typeface="Arial"/>
              </a:rPr>
              <a:t>FORMAÇÃO BÁSICA EM LEAN</a:t>
            </a:r>
            <a:endParaRPr lang="sv-SE" sz="4000" dirty="0">
              <a:latin typeface="Arial"/>
              <a:cs typeface="Arial"/>
            </a:endParaRPr>
          </a:p>
          <a:p>
            <a:pPr algn="ctr"/>
            <a:r>
              <a:rPr lang="en-US" sz="6000" dirty="0" err="1">
                <a:cs typeface="Calibri"/>
              </a:rPr>
              <a:t>Sumário</a:t>
            </a:r>
            <a:r>
              <a:rPr lang="en-US" sz="6000" dirty="0"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6986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766762" y="2002781"/>
            <a:ext cx="10588593" cy="4050287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3200" b="1" dirty="0" err="1"/>
              <a:t>Os</a:t>
            </a:r>
            <a:r>
              <a:rPr lang="en-GB" sz="3200" b="1" dirty="0"/>
              <a:t> 10 </a:t>
            </a:r>
            <a:r>
              <a:rPr lang="en-GB" sz="3200" b="1" dirty="0" err="1"/>
              <a:t>Mandamentos</a:t>
            </a:r>
            <a:r>
              <a:rPr lang="en-GB" sz="3200" b="1" dirty="0"/>
              <a:t> da </a:t>
            </a:r>
            <a:r>
              <a:rPr lang="en-GB" sz="3200" b="1" dirty="0" err="1"/>
              <a:t>Melhoria</a:t>
            </a:r>
            <a:r>
              <a:rPr lang="en-GB" sz="3200" b="1" dirty="0"/>
              <a:t> </a:t>
            </a:r>
            <a:r>
              <a:rPr lang="en-GB" sz="3200" b="1" dirty="0" err="1"/>
              <a:t>Contínua</a:t>
            </a:r>
            <a:r>
              <a:rPr lang="en-GB" sz="3200" b="1" dirty="0"/>
              <a:t> (Kaizen):</a:t>
            </a:r>
            <a:endParaRPr lang="pt-PT" sz="3200" b="1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1 – Desperdício (Muda) é o inimigo nº 1. </a:t>
            </a:r>
            <a:r>
              <a:rPr lang="en-GB" sz="2400" dirty="0"/>
              <a:t>Para o </a:t>
            </a:r>
            <a:r>
              <a:rPr lang="en-GB" sz="2400" dirty="0" err="1"/>
              <a:t>eliminar</a:t>
            </a:r>
            <a:r>
              <a:rPr lang="en-GB" sz="2400" dirty="0"/>
              <a:t>, </a:t>
            </a:r>
            <a:r>
              <a:rPr lang="en-GB" sz="2400" dirty="0" err="1"/>
              <a:t>você</a:t>
            </a:r>
            <a:r>
              <a:rPr lang="en-GB" sz="2400" dirty="0"/>
              <a:t> </a:t>
            </a:r>
            <a:r>
              <a:rPr lang="en-GB" sz="2400" dirty="0" err="1"/>
              <a:t>necessita</a:t>
            </a:r>
            <a:r>
              <a:rPr lang="en-GB" sz="2400" dirty="0"/>
              <a:t> de “</a:t>
            </a:r>
            <a:r>
              <a:rPr lang="en-GB" sz="2400" dirty="0" err="1"/>
              <a:t>sujar</a:t>
            </a:r>
            <a:r>
              <a:rPr lang="en-GB" sz="2400" dirty="0"/>
              <a:t> as </a:t>
            </a:r>
            <a:r>
              <a:rPr lang="en-GB" sz="2400" dirty="0" err="1"/>
              <a:t>mãos</a:t>
            </a:r>
            <a:r>
              <a:rPr lang="en-GB" sz="2400" dirty="0"/>
              <a:t>”.</a:t>
            </a:r>
            <a:endParaRPr lang="pt-PT" sz="2400" dirty="0">
              <a:cs typeface="Calibri" panose="020F0502020204030204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2 – Melhorias graduais feitas de forma contínua não são roturas pontuais.</a:t>
            </a:r>
            <a:endParaRPr lang="pt-PT" sz="2400" dirty="0">
              <a:cs typeface="Calibri" panose="020F0502020204030204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3 – Todos na empresa devem estar envolvidos, desde a administração até aos operários.</a:t>
            </a:r>
            <a:endParaRPr lang="en-GB" sz="2400" dirty="0">
              <a:cs typeface="Calibri" panose="020F050202020403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9F92C2-84A3-4BB9-95A5-4FEAB657478F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SUMÁRIO</a:t>
            </a:r>
          </a:p>
        </p:txBody>
      </p:sp>
    </p:spTree>
    <p:extLst>
      <p:ext uri="{BB962C8B-B14F-4D97-AF65-F5344CB8AC3E}">
        <p14:creationId xmlns:p14="http://schemas.microsoft.com/office/powerpoint/2010/main" val="422811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766763" y="2001550"/>
            <a:ext cx="10799424" cy="3943282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3200" b="1" dirty="0" err="1"/>
              <a:t>Os</a:t>
            </a:r>
            <a:r>
              <a:rPr lang="en-GB" sz="3200" b="1" dirty="0"/>
              <a:t> 10 </a:t>
            </a:r>
            <a:r>
              <a:rPr lang="en-GB" sz="3200" b="1" dirty="0" err="1"/>
              <a:t>Mandamentos</a:t>
            </a:r>
            <a:r>
              <a:rPr lang="en-GB" sz="3200" b="1" dirty="0"/>
              <a:t> da </a:t>
            </a:r>
            <a:r>
              <a:rPr lang="en-GB" sz="3200" b="1" dirty="0" err="1"/>
              <a:t>Melhoria</a:t>
            </a:r>
            <a:r>
              <a:rPr lang="en-GB" sz="3200" b="1" dirty="0"/>
              <a:t> </a:t>
            </a:r>
            <a:r>
              <a:rPr lang="en-GB" sz="3200" b="1" dirty="0" err="1"/>
              <a:t>Contínua</a:t>
            </a:r>
            <a:r>
              <a:rPr lang="en-GB" sz="3200" b="1" dirty="0"/>
              <a:t> (Kaizen): </a:t>
            </a:r>
            <a:r>
              <a:rPr lang="en-GB" sz="2000" b="1" dirty="0"/>
              <a:t>(</a:t>
            </a:r>
            <a:r>
              <a:rPr lang="en-GB" sz="2000" b="1" dirty="0" err="1"/>
              <a:t>continuação</a:t>
            </a:r>
            <a:r>
              <a:rPr lang="en-GB" sz="2000" b="1" dirty="0"/>
              <a:t>)</a:t>
            </a:r>
            <a:endParaRPr lang="pt-PT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4 – A estratégia deve ser barata. </a:t>
            </a:r>
            <a:endParaRPr lang="pt-PT" sz="2000" dirty="0"/>
          </a:p>
          <a:p>
            <a:pPr marL="571500" lvl="1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000" dirty="0" err="1"/>
              <a:t>Aumente</a:t>
            </a:r>
            <a:r>
              <a:rPr lang="en-GB" sz="2000" dirty="0"/>
              <a:t> a </a:t>
            </a:r>
            <a:r>
              <a:rPr lang="en-GB" sz="2000" dirty="0" err="1"/>
              <a:t>produtividade</a:t>
            </a:r>
            <a:r>
              <a:rPr lang="en-GB" sz="2000" dirty="0"/>
              <a:t> </a:t>
            </a:r>
            <a:r>
              <a:rPr lang="en-GB" sz="2000" dirty="0" err="1"/>
              <a:t>sem</a:t>
            </a:r>
            <a:r>
              <a:rPr lang="en-GB" sz="2000" dirty="0"/>
              <a:t> </a:t>
            </a:r>
            <a:r>
              <a:rPr lang="en-GB" sz="2000" dirty="0" err="1"/>
              <a:t>investimentos</a:t>
            </a:r>
            <a:r>
              <a:rPr lang="en-GB" sz="2000" dirty="0"/>
              <a:t> </a:t>
            </a:r>
            <a:r>
              <a:rPr lang="en-GB" sz="2000" dirty="0" err="1"/>
              <a:t>significativos</a:t>
            </a:r>
            <a:r>
              <a:rPr lang="en-GB" sz="2000" dirty="0"/>
              <a:t>.</a:t>
            </a:r>
            <a:r>
              <a:rPr lang="pt-PT" sz="2000" dirty="0"/>
              <a:t> </a:t>
            </a:r>
            <a:endParaRPr lang="pt-PT" sz="2000" dirty="0">
              <a:cs typeface="Calibri"/>
            </a:endParaRPr>
          </a:p>
          <a:p>
            <a:pPr marL="571500" lvl="1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PT" sz="2000" dirty="0"/>
              <a:t>Não se deve de investir grandes somas de dinheiro em tecnologia.</a:t>
            </a:r>
            <a:endParaRPr lang="pt-PT" sz="20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5 – Aplica-se em qualquer lugar e não apenas para a cultura oriental.</a:t>
            </a:r>
            <a:endParaRPr lang="pt-PT" sz="2400" dirty="0">
              <a:cs typeface="Calibri" panose="020F0502020204030204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6 – Baseia-se na gestão visual, total transparência de procedimentos, processos e valores, tornando os problemas e desperdícios visíveis a todos.</a:t>
            </a:r>
            <a:endParaRPr lang="pt-PT" sz="2400" dirty="0">
              <a:cs typeface="Calibri" panose="020F050202020403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7683FB-785B-4561-9BF0-2B140E28E19C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SUMÁRIO</a:t>
            </a:r>
          </a:p>
        </p:txBody>
      </p:sp>
    </p:spTree>
    <p:extLst>
      <p:ext uri="{BB962C8B-B14F-4D97-AF65-F5344CB8AC3E}">
        <p14:creationId xmlns:p14="http://schemas.microsoft.com/office/powerpoint/2010/main" val="64939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766763" y="1998436"/>
            <a:ext cx="10789697" cy="4011377"/>
          </a:xfrm>
          <a:prstGeom prst="rect">
            <a:avLst/>
          </a:prstGeom>
        </p:spPr>
        <p:txBody>
          <a:bodyPr anchor="t"/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3200" b="1" dirty="0" err="1"/>
              <a:t>Os</a:t>
            </a:r>
            <a:r>
              <a:rPr lang="en-GB" sz="3200" b="1" dirty="0"/>
              <a:t> 10 </a:t>
            </a:r>
            <a:r>
              <a:rPr lang="en-GB" sz="3200" b="1" dirty="0" err="1"/>
              <a:t>Mandamentos</a:t>
            </a:r>
            <a:r>
              <a:rPr lang="en-GB" sz="3200" b="1" dirty="0"/>
              <a:t> da </a:t>
            </a:r>
            <a:r>
              <a:rPr lang="en-GB" sz="3200" b="1" dirty="0" err="1"/>
              <a:t>Melhoria</a:t>
            </a:r>
            <a:r>
              <a:rPr lang="en-GB" sz="3200" b="1" dirty="0"/>
              <a:t> </a:t>
            </a:r>
            <a:r>
              <a:rPr lang="en-GB" sz="3200" b="1" dirty="0" err="1"/>
              <a:t>Contínua</a:t>
            </a:r>
            <a:r>
              <a:rPr lang="en-GB" sz="3200" b="1" dirty="0"/>
              <a:t> (Kaizen): </a:t>
            </a:r>
            <a:r>
              <a:rPr lang="en-GB" sz="2000" b="1" dirty="0"/>
              <a:t>(</a:t>
            </a:r>
            <a:r>
              <a:rPr lang="en-GB" sz="2000" b="1" dirty="0" err="1"/>
              <a:t>continuação</a:t>
            </a:r>
            <a:r>
              <a:rPr lang="en-GB" sz="2000" b="1" dirty="0"/>
              <a:t>)</a:t>
            </a:r>
            <a:endParaRPr lang="pt-PT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7 – Concentre a atenção no lugar onde o valor é realmente criado (no “</a:t>
            </a:r>
            <a:r>
              <a:rPr lang="pt-PT" sz="2400" dirty="0" err="1"/>
              <a:t>gemba</a:t>
            </a:r>
            <a:r>
              <a:rPr lang="pt-PT" sz="2400" dirty="0"/>
              <a:t>”).</a:t>
            </a:r>
            <a:endParaRPr lang="pt-PT" sz="24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8 – Orientado para processos.</a:t>
            </a:r>
            <a:endParaRPr lang="pt-PT" sz="24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dirty="0"/>
              <a:t>9 – O lema essencial do conhecimento organizacional é “aprender fazendo”.</a:t>
            </a:r>
            <a:endParaRPr lang="pt-PT" sz="24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pt-PT" sz="24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E1342F-353E-4BE9-A8CC-6CC5E5A07C44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SUMÁRIO</a:t>
            </a:r>
          </a:p>
        </p:txBody>
      </p:sp>
    </p:spTree>
    <p:extLst>
      <p:ext uri="{BB962C8B-B14F-4D97-AF65-F5344CB8AC3E}">
        <p14:creationId xmlns:p14="http://schemas.microsoft.com/office/powerpoint/2010/main" val="358719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776190" y="1998565"/>
            <a:ext cx="10932571" cy="4254569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3200" b="1" dirty="0" err="1"/>
              <a:t>Os</a:t>
            </a:r>
            <a:r>
              <a:rPr lang="en-GB" sz="3200" b="1" dirty="0"/>
              <a:t> 10 </a:t>
            </a:r>
            <a:r>
              <a:rPr lang="en-GB" sz="3200" b="1" dirty="0" err="1"/>
              <a:t>Mandamentos</a:t>
            </a:r>
            <a:r>
              <a:rPr lang="en-GB" sz="3200" b="1" dirty="0"/>
              <a:t> da </a:t>
            </a:r>
            <a:r>
              <a:rPr lang="en-GB" sz="3200" b="1" dirty="0" err="1"/>
              <a:t>Melhoria</a:t>
            </a:r>
            <a:r>
              <a:rPr lang="en-GB" sz="3200" b="1" dirty="0"/>
              <a:t> </a:t>
            </a:r>
            <a:r>
              <a:rPr lang="en-GB" sz="3200" b="1" dirty="0" err="1"/>
              <a:t>Contínua</a:t>
            </a:r>
            <a:r>
              <a:rPr lang="en-GB" sz="3200" b="1" dirty="0"/>
              <a:t> (Kaizen): </a:t>
            </a:r>
            <a:r>
              <a:rPr lang="en-GB" sz="2000" b="1" dirty="0"/>
              <a:t>(</a:t>
            </a:r>
            <a:r>
              <a:rPr lang="en-GB" sz="2000" b="1" dirty="0" err="1"/>
              <a:t>continuação</a:t>
            </a:r>
            <a:r>
              <a:rPr lang="en-GB" sz="2000" b="1" dirty="0"/>
              <a:t>)</a:t>
            </a:r>
            <a:endParaRPr lang="pt-PT" sz="20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10 – Dar prioridade às pessoas; acreditar que o principal esforço de melhoria deve vir de uma nova mentalidade e estilo de trabalho das pessoas por:</a:t>
            </a:r>
            <a:endParaRPr lang="pt-PT" sz="2400" dirty="0">
              <a:cs typeface="Calibri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t-PT" sz="2000" dirty="0"/>
              <a:t>Orientação pessoal para a Qualidade</a:t>
            </a:r>
            <a:endParaRPr lang="pt-PT" sz="2000" dirty="0">
              <a:cs typeface="Calibri" panose="020F0502020204030204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t-PT" sz="2000" dirty="0"/>
              <a:t>Trabalho em equipa</a:t>
            </a:r>
            <a:endParaRPr lang="pt-PT" sz="2000" dirty="0">
              <a:cs typeface="Calibri" panose="020F0502020204030204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t-PT" sz="2000" dirty="0"/>
              <a:t>Criação de uma cultura de sabedoria</a:t>
            </a:r>
            <a:endParaRPr lang="pt-PT" sz="2000" dirty="0">
              <a:cs typeface="Calibri" panose="020F0502020204030204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t-PT" sz="2000" dirty="0"/>
              <a:t>Elevação da moral</a:t>
            </a:r>
            <a:endParaRPr lang="pt-PT" sz="2000" dirty="0">
              <a:cs typeface="Calibri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t-PT" sz="2000" dirty="0"/>
              <a:t>Auto disciplina</a:t>
            </a:r>
            <a:endParaRPr lang="pt-PT" sz="2000" dirty="0">
              <a:cs typeface="Calibri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t-PT" sz="2000" dirty="0"/>
              <a:t>Círculos de Qualidade (ex. PDCA)</a:t>
            </a:r>
            <a:endParaRPr lang="pt-PT" sz="2000" dirty="0">
              <a:cs typeface="Calibri" panose="020F0502020204030204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t-PT" sz="2000" dirty="0"/>
              <a:t>Praticar sugestões individuais e de equipa</a:t>
            </a:r>
            <a:endParaRPr lang="pt-PT" sz="2000" dirty="0">
              <a:cs typeface="Calibri" panose="020F050202020403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D1359D-94E5-4382-8E61-06F07327FB9E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SUMÁRIO</a:t>
            </a:r>
          </a:p>
        </p:txBody>
      </p:sp>
    </p:spTree>
    <p:extLst>
      <p:ext uri="{BB962C8B-B14F-4D97-AF65-F5344CB8AC3E}">
        <p14:creationId xmlns:p14="http://schemas.microsoft.com/office/powerpoint/2010/main" val="111081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5117" y="2782669"/>
            <a:ext cx="9758954" cy="76944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pt-PT" sz="4400" dirty="0"/>
              <a:t>Que novidades aprendeu acerca do Lean?</a:t>
            </a:r>
            <a:endParaRPr lang="pt-PT" sz="4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2820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66" name="Picture 7" descr="http://spf.fotolog.com/photo/63/46/92/lean_poeta/1231118245414_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51" y="1541664"/>
            <a:ext cx="2716299" cy="410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67" name="CaixaDeTexto 2"/>
          <p:cNvSpPr txBox="1">
            <a:spLocks noChangeArrowheads="1"/>
          </p:cNvSpPr>
          <p:nvPr/>
        </p:nvSpPr>
        <p:spPr bwMode="auto">
          <a:xfrm>
            <a:off x="1541123" y="2914587"/>
            <a:ext cx="182614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PT" altLang="en-US" sz="8000" b="1" dirty="0">
                <a:latin typeface="+mn-lt"/>
              </a:rPr>
              <a:t>FIM</a:t>
            </a:r>
          </a:p>
        </p:txBody>
      </p:sp>
      <p:sp>
        <p:nvSpPr>
          <p:cNvPr id="2" name="Rectangle 1"/>
          <p:cNvSpPr/>
          <p:nvPr/>
        </p:nvSpPr>
        <p:spPr>
          <a:xfrm>
            <a:off x="6843252" y="2837642"/>
            <a:ext cx="4601496" cy="230832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PT" altLang="en-US" b="1" dirty="0"/>
              <a:t>Toyota </a:t>
            </a:r>
            <a:r>
              <a:rPr lang="pt-PT" altLang="en-US" b="1" dirty="0" err="1"/>
              <a:t>production</a:t>
            </a:r>
            <a:r>
              <a:rPr lang="pt-PT" altLang="en-US" b="1" dirty="0"/>
              <a:t> </a:t>
            </a:r>
            <a:r>
              <a:rPr lang="pt-PT" altLang="en-US" b="1" dirty="0" err="1"/>
              <a:t>system</a:t>
            </a:r>
            <a:r>
              <a:rPr lang="pt-PT" altLang="en-US" b="1" dirty="0"/>
              <a:t>: além da produção em grande escala</a:t>
            </a:r>
          </a:p>
          <a:p>
            <a:endParaRPr lang="pt-PT" altLang="en-US" b="1" dirty="0"/>
          </a:p>
          <a:p>
            <a:r>
              <a:rPr lang="pt-PT" altLang="en-US" dirty="0"/>
              <a:t>TAIICHI AUTOR OHNO</a:t>
            </a:r>
            <a:endParaRPr lang="pt-PT" altLang="en-US" dirty="0">
              <a:cs typeface="Calibri"/>
            </a:endParaRPr>
          </a:p>
          <a:p>
            <a:r>
              <a:rPr lang="pt-PT" altLang="en-US" dirty="0"/>
              <a:t>Edição </a:t>
            </a:r>
            <a:r>
              <a:rPr lang="pt-PT" altLang="en-US" i="1" dirty="0" err="1"/>
              <a:t>Productivity</a:t>
            </a:r>
            <a:r>
              <a:rPr lang="pt-PT" altLang="en-US" i="1" dirty="0"/>
              <a:t> </a:t>
            </a:r>
            <a:r>
              <a:rPr lang="pt-PT" altLang="en-US" i="1" dirty="0" err="1"/>
              <a:t>Press</a:t>
            </a:r>
            <a:r>
              <a:rPr lang="pt-PT" altLang="en-US" dirty="0"/>
              <a:t>, 1988</a:t>
            </a:r>
            <a:endParaRPr lang="pt-PT" altLang="en-US" dirty="0">
              <a:cs typeface="Calibri"/>
            </a:endParaRPr>
          </a:p>
          <a:p>
            <a:endParaRPr lang="pt-PT" altLang="en-US" dirty="0"/>
          </a:p>
          <a:p>
            <a:r>
              <a:rPr lang="pt-PT" altLang="en-US" dirty="0"/>
              <a:t>Autores: James P. </a:t>
            </a:r>
            <a:r>
              <a:rPr lang="pt-PT" altLang="en-US" dirty="0" err="1"/>
              <a:t>Womack</a:t>
            </a:r>
            <a:r>
              <a:rPr lang="pt-PT" altLang="en-US" dirty="0"/>
              <a:t>, Daniel T. Jones. Daniel </a:t>
            </a:r>
            <a:r>
              <a:rPr lang="pt-PT" altLang="en-US" dirty="0" err="1"/>
              <a:t>Roos</a:t>
            </a:r>
            <a:endParaRPr lang="pt-PT" altLang="en-US" dirty="0"/>
          </a:p>
        </p:txBody>
      </p:sp>
    </p:spTree>
    <p:extLst>
      <p:ext uri="{BB962C8B-B14F-4D97-AF65-F5344CB8AC3E}">
        <p14:creationId xmlns:p14="http://schemas.microsoft.com/office/powerpoint/2010/main" val="322053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1958742" y="2791368"/>
            <a:ext cx="8293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b="1">
                <a:ea typeface="Arial" charset="0"/>
                <a:cs typeface="Arial" charset="0"/>
              </a:rPr>
              <a:t>LEAN FOR WORK AND LEAN FOR LIFE</a:t>
            </a:r>
          </a:p>
          <a:p>
            <a:pPr algn="ctr"/>
            <a:r>
              <a:rPr lang="en-US" sz="3600" b="1"/>
              <a:t>Train the trainer to teach Lean skills in VET</a:t>
            </a:r>
          </a:p>
        </p:txBody>
      </p:sp>
    </p:spTree>
    <p:extLst>
      <p:ext uri="{BB962C8B-B14F-4D97-AF65-F5344CB8AC3E}">
        <p14:creationId xmlns:p14="http://schemas.microsoft.com/office/powerpoint/2010/main" val="410876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B7FE31D87FC944BC2242F5F365016A" ma:contentTypeVersion="12" ma:contentTypeDescription="Create a new document." ma:contentTypeScope="" ma:versionID="bbccc497e3a88a5dbe1db31682aa6a22">
  <xsd:schema xmlns:xsd="http://www.w3.org/2001/XMLSchema" xmlns:xs="http://www.w3.org/2001/XMLSchema" xmlns:p="http://schemas.microsoft.com/office/2006/metadata/properties" xmlns:ns2="231c4e8d-8d33-4f83-9b03-dff978f9daf7" xmlns:ns3="dbb4bb59-340b-40d7-b36a-e65cb49f14f9" targetNamespace="http://schemas.microsoft.com/office/2006/metadata/properties" ma:root="true" ma:fieldsID="df919609e48b40e27977e747958e26f9" ns2:_="" ns3:_="">
    <xsd:import namespace="231c4e8d-8d33-4f83-9b03-dff978f9daf7"/>
    <xsd:import namespace="dbb4bb59-340b-40d7-b36a-e65cb49f1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c4e8d-8d33-4f83-9b03-dff978f9d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4bb59-340b-40d7-b36a-e65cb49f1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4440A1-3272-4FF9-BB46-6E531CC13F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E95CE7-457D-4582-BFDA-F268280412E2}"/>
</file>

<file path=customXml/itemProps3.xml><?xml version="1.0" encoding="utf-8"?>
<ds:datastoreItem xmlns:ds="http://schemas.openxmlformats.org/officeDocument/2006/customXml" ds:itemID="{58C6E1E1-2391-4497-8B1D-43D891CD2B9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434</Words>
  <Application>Microsoft Office PowerPoint</Application>
  <PresentationFormat>Widescreen</PresentationFormat>
  <Paragraphs>54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Nedergård Jan</dc:creator>
  <cp:lastModifiedBy>João Alves</cp:lastModifiedBy>
  <cp:revision>143</cp:revision>
  <dcterms:created xsi:type="dcterms:W3CDTF">2019-08-21T07:31:50Z</dcterms:created>
  <dcterms:modified xsi:type="dcterms:W3CDTF">2020-12-14T11:26:19Z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0x0101007FB7FE31D87FC944BC2242F5F365016A</vt:lpwstr>
  </property>
</Properties>
</file>