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67" r:id="rId5"/>
    <p:sldId id="283" r:id="rId6"/>
    <p:sldId id="277" r:id="rId7"/>
    <p:sldId id="278" r:id="rId8"/>
    <p:sldId id="279" r:id="rId9"/>
    <p:sldId id="280" r:id="rId10"/>
    <p:sldId id="282" r:id="rId11"/>
    <p:sldId id="268" r:id="rId12"/>
    <p:sldId id="262" r:id="rId13"/>
    <p:sldId id="263" r:id="rId14"/>
    <p:sldId id="264" r:id="rId15"/>
    <p:sldId id="269" r:id="rId16"/>
    <p:sldId id="284" r:id="rId17"/>
    <p:sldId id="275" r:id="rId18"/>
    <p:sldId id="276" r:id="rId19"/>
    <p:sldId id="274" r:id="rId20"/>
    <p:sldId id="281" r:id="rId2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30B2F-098B-473D-A662-C0A414364165}" v="137" dt="2020-02-13T14:12:17.806"/>
    <p1510:client id="{175D51C5-6B7D-4957-8CA5-C46C1415DE49}" v="59" dt="2021-01-24T11:51:36.672"/>
    <p1510:client id="{2891EFF4-79DC-42C5-8565-1B580DB0ACF5}" v="13" dt="2020-02-21T10:55:11.199"/>
    <p1510:client id="{4FDE2E23-7AF6-4C28-9189-B0298F29707D}" v="12" dt="2020-02-07T16:21:09.487"/>
    <p1510:client id="{76C078C2-C9B7-4305-91AC-8FDBA7D7D796}" v="12" dt="2019-11-22T15:30:50.944"/>
    <p1510:client id="{ABF04310-5564-4516-8903-BD5CD0CB86AF}" v="80" dt="2020-02-12T17:45:32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>
        <p:guide orient="horz" pos="1162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backa Katarina" userId="S::katarina.sandbacka@vamia.fi::1930a15f-4c37-469e-9f57-4ba92dfff4e7" providerId="AD" clId="Web-{175D51C5-6B7D-4957-8CA5-C46C1415DE49}"/>
    <pc:docChg chg="modSld">
      <pc:chgData name="Sandbacka Katarina" userId="S::katarina.sandbacka@vamia.fi::1930a15f-4c37-469e-9f57-4ba92dfff4e7" providerId="AD" clId="Web-{175D51C5-6B7D-4957-8CA5-C46C1415DE49}" dt="2021-01-24T11:51:35.063" v="29" actId="20577"/>
      <pc:docMkLst>
        <pc:docMk/>
      </pc:docMkLst>
      <pc:sldChg chg="modSp">
        <pc:chgData name="Sandbacka Katarina" userId="S::katarina.sandbacka@vamia.fi::1930a15f-4c37-469e-9f57-4ba92dfff4e7" providerId="AD" clId="Web-{175D51C5-6B7D-4957-8CA5-C46C1415DE49}" dt="2021-01-24T11:51:35.063" v="29" actId="20577"/>
        <pc:sldMkLst>
          <pc:docMk/>
          <pc:sldMk cId="1058087484" sldId="283"/>
        </pc:sldMkLst>
        <pc:spChg chg="mod">
          <ac:chgData name="Sandbacka Katarina" userId="S::katarina.sandbacka@vamia.fi::1930a15f-4c37-469e-9f57-4ba92dfff4e7" providerId="AD" clId="Web-{175D51C5-6B7D-4957-8CA5-C46C1415DE49}" dt="2021-01-24T11:51:35.063" v="29" actId="20577"/>
          <ac:spMkLst>
            <pc:docMk/>
            <pc:sldMk cId="1058087484" sldId="283"/>
            <ac:spMk id="2" creationId="{930FD6B7-0CA8-44C9-B1F9-29C4F9A91022}"/>
          </ac:spMkLst>
        </pc:spChg>
        <pc:spChg chg="mod">
          <ac:chgData name="Sandbacka Katarina" userId="S::katarina.sandbacka@vamia.fi::1930a15f-4c37-469e-9f57-4ba92dfff4e7" providerId="AD" clId="Web-{175D51C5-6B7D-4957-8CA5-C46C1415DE49}" dt="2021-01-24T11:51:28.875" v="16" actId="20577"/>
          <ac:spMkLst>
            <pc:docMk/>
            <pc:sldMk cId="1058087484" sldId="283"/>
            <ac:spMk id="4" creationId="{067EBD9D-A770-48F3-8D4D-5BE35C1DBFA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DF024-3A3E-4F94-95AF-83ECF45B34A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6605FB-44C4-459C-B59E-3A007D44CE0A}">
      <dgm:prSet phldrT="[Text]" custT="1"/>
      <dgm:spPr/>
      <dgm:t>
        <a:bodyPr/>
        <a:lstStyle/>
        <a:p>
          <a:r>
            <a:rPr lang="en-GB" sz="3200" dirty="0" err="1">
              <a:latin typeface="Calibri"/>
              <a:cs typeface="Calibri"/>
            </a:rPr>
            <a:t>Egenskap</a:t>
          </a:r>
          <a:endParaRPr lang="en-GB" sz="3200" dirty="0">
            <a:latin typeface="Calibri"/>
            <a:cs typeface="Calibri"/>
          </a:endParaRPr>
        </a:p>
      </dgm:t>
    </dgm:pt>
    <dgm:pt modelId="{F6F9AD52-13F3-4F3F-B8F3-7C71AD7C8DF8}" type="parTrans" cxnId="{01F2AED1-DF73-4768-AC70-762D3F740536}">
      <dgm:prSet/>
      <dgm:spPr/>
      <dgm:t>
        <a:bodyPr/>
        <a:lstStyle/>
        <a:p>
          <a:endParaRPr lang="en-GB"/>
        </a:p>
      </dgm:t>
    </dgm:pt>
    <dgm:pt modelId="{E5987613-8300-4C1C-B96B-E22F8CE80D3D}" type="sibTrans" cxnId="{01F2AED1-DF73-4768-AC70-762D3F740536}">
      <dgm:prSet/>
      <dgm:spPr/>
      <dgm:t>
        <a:bodyPr/>
        <a:lstStyle/>
        <a:p>
          <a:endParaRPr lang="en-GB"/>
        </a:p>
      </dgm:t>
    </dgm:pt>
    <dgm:pt modelId="{E00F4D57-183A-44CD-AF39-78142D719D79}">
      <dgm:prSet phldrT="[Text]" custT="1"/>
      <dgm:spPr/>
      <dgm:t>
        <a:bodyPr/>
        <a:lstStyle/>
        <a:p>
          <a:pPr rtl="0"/>
          <a:r>
            <a:rPr lang="en-GB" sz="2400" dirty="0" err="1">
              <a:solidFill>
                <a:schemeClr val="bg1"/>
              </a:solidFill>
            </a:rPr>
            <a:t>Strategi</a:t>
          </a:r>
          <a:endParaRPr lang="en-GB" sz="2400" dirty="0">
            <a:solidFill>
              <a:schemeClr val="bg1"/>
            </a:solidFill>
          </a:endParaRPr>
        </a:p>
      </dgm:t>
    </dgm:pt>
    <dgm:pt modelId="{A380182C-32BA-4DA0-86D1-357A95B268E8}" type="parTrans" cxnId="{45328792-EB92-4602-9902-D0705249FCFB}">
      <dgm:prSet/>
      <dgm:spPr/>
      <dgm:t>
        <a:bodyPr/>
        <a:lstStyle/>
        <a:p>
          <a:endParaRPr lang="en-GB"/>
        </a:p>
      </dgm:t>
    </dgm:pt>
    <dgm:pt modelId="{F276AFED-FDB1-4A68-8C52-EF5D93B5DE2B}" type="sibTrans" cxnId="{45328792-EB92-4602-9902-D0705249FCFB}">
      <dgm:prSet/>
      <dgm:spPr/>
      <dgm:t>
        <a:bodyPr/>
        <a:lstStyle/>
        <a:p>
          <a:endParaRPr lang="en-GB"/>
        </a:p>
      </dgm:t>
    </dgm:pt>
    <dgm:pt modelId="{042339DA-84A3-465E-A819-ED3C3F1E6B5B}">
      <dgm:prSet phldrT="[Text]" custT="1"/>
      <dgm:spPr/>
      <dgm:t>
        <a:bodyPr/>
        <a:lstStyle/>
        <a:p>
          <a:pPr rtl="0"/>
          <a:r>
            <a:rPr lang="en-GB" sz="2400" dirty="0" err="1">
              <a:solidFill>
                <a:schemeClr val="bg1"/>
              </a:solidFill>
            </a:rPr>
            <a:t>Kundnöjdhet</a:t>
          </a:r>
          <a:endParaRPr lang="en-GB" sz="2400" dirty="0">
            <a:solidFill>
              <a:schemeClr val="bg1"/>
            </a:solidFill>
          </a:endParaRPr>
        </a:p>
      </dgm:t>
    </dgm:pt>
    <dgm:pt modelId="{77D1E3BC-1654-418A-932B-3F52AB7E7FFB}" type="parTrans" cxnId="{2E83DDB7-76EE-454A-8DF5-42F372D1AEF5}">
      <dgm:prSet/>
      <dgm:spPr/>
      <dgm:t>
        <a:bodyPr/>
        <a:lstStyle/>
        <a:p>
          <a:endParaRPr lang="en-GB"/>
        </a:p>
      </dgm:t>
    </dgm:pt>
    <dgm:pt modelId="{7B95E09C-D77F-447D-AAAA-6EB2A4AE4A83}" type="sibTrans" cxnId="{2E83DDB7-76EE-454A-8DF5-42F372D1AEF5}">
      <dgm:prSet/>
      <dgm:spPr/>
      <dgm:t>
        <a:bodyPr/>
        <a:lstStyle/>
        <a:p>
          <a:endParaRPr lang="en-GB"/>
        </a:p>
      </dgm:t>
    </dgm:pt>
    <dgm:pt modelId="{034CEAF9-D23A-4872-B4E9-DFD2618377F7}">
      <dgm:prSet phldrT="[Text]" custT="1"/>
      <dgm:spPr/>
      <dgm:t>
        <a:bodyPr/>
        <a:lstStyle/>
        <a:p>
          <a:r>
            <a:rPr lang="en-GB" sz="3200" dirty="0" err="1">
              <a:latin typeface="Calibri"/>
              <a:cs typeface="Calibri"/>
            </a:rPr>
            <a:t>Traditionell</a:t>
          </a:r>
          <a:endParaRPr lang="en-GB" sz="3200" dirty="0">
            <a:latin typeface="Calibri"/>
            <a:cs typeface="Calibri"/>
          </a:endParaRPr>
        </a:p>
      </dgm:t>
    </dgm:pt>
    <dgm:pt modelId="{CF7A7E10-92DA-41B6-A14F-D8C636EB1991}" type="parTrans" cxnId="{49DB1B04-6102-47C5-8B9E-E2A94E637E80}">
      <dgm:prSet/>
      <dgm:spPr/>
      <dgm:t>
        <a:bodyPr/>
        <a:lstStyle/>
        <a:p>
          <a:endParaRPr lang="en-GB"/>
        </a:p>
      </dgm:t>
    </dgm:pt>
    <dgm:pt modelId="{A8008C45-3A46-46FE-8DB2-B96260FCD7F2}" type="sibTrans" cxnId="{49DB1B04-6102-47C5-8B9E-E2A94E637E80}">
      <dgm:prSet/>
      <dgm:spPr/>
      <dgm:t>
        <a:bodyPr/>
        <a:lstStyle/>
        <a:p>
          <a:endParaRPr lang="en-GB"/>
        </a:p>
      </dgm:t>
    </dgm:pt>
    <dgm:pt modelId="{A372B89C-92EE-444B-8A82-5710F3AD3C5B}">
      <dgm:prSet phldrT="[Text]"/>
      <dgm:spPr/>
      <dgm:t>
        <a:bodyPr/>
        <a:lstStyle/>
        <a:p>
          <a:pPr rtl="0"/>
          <a:r>
            <a:rPr lang="pt-PT" b="0" baseline="0" dirty="0">
              <a:solidFill>
                <a:schemeClr val="bg1"/>
              </a:solidFill>
              <a:latin typeface="+mn-lt"/>
            </a:rPr>
            <a:t>Produkter som man tror att säljer</a:t>
          </a:r>
          <a:endParaRPr lang="en-GB" b="0" dirty="0">
            <a:solidFill>
              <a:schemeClr val="bg1"/>
            </a:solidFill>
          </a:endParaRPr>
        </a:p>
      </dgm:t>
    </dgm:pt>
    <dgm:pt modelId="{0E50CA16-84B8-4319-8E68-8FBDE90FC7C9}" type="parTrans" cxnId="{4339FADA-F0A3-45EA-BC49-8B847A78ACE7}">
      <dgm:prSet/>
      <dgm:spPr/>
      <dgm:t>
        <a:bodyPr/>
        <a:lstStyle/>
        <a:p>
          <a:endParaRPr lang="en-GB"/>
        </a:p>
      </dgm:t>
    </dgm:pt>
    <dgm:pt modelId="{12B9AE36-7983-49DE-B990-1CBB83912FDE}" type="sibTrans" cxnId="{4339FADA-F0A3-45EA-BC49-8B847A78ACE7}">
      <dgm:prSet/>
      <dgm:spPr/>
      <dgm:t>
        <a:bodyPr/>
        <a:lstStyle/>
        <a:p>
          <a:endParaRPr lang="en-GB"/>
        </a:p>
      </dgm:t>
    </dgm:pt>
    <dgm:pt modelId="{764E1EB3-0182-413E-81C3-B6D060D74ECC}">
      <dgm:prSet phldrT="[Text]" custT="1"/>
      <dgm:spPr/>
      <dgm:t>
        <a:bodyPr/>
        <a:lstStyle/>
        <a:p>
          <a:r>
            <a:rPr lang="en-GB" sz="3200" dirty="0">
              <a:latin typeface="Calibri"/>
              <a:cs typeface="Calibri"/>
            </a:rPr>
            <a:t>LEAN</a:t>
          </a:r>
        </a:p>
      </dgm:t>
    </dgm:pt>
    <dgm:pt modelId="{CDEBFEB9-ECC9-472B-A56A-549B26E80616}" type="parTrans" cxnId="{47396D33-8B59-44B6-B349-253D1B2A68C1}">
      <dgm:prSet/>
      <dgm:spPr/>
      <dgm:t>
        <a:bodyPr/>
        <a:lstStyle/>
        <a:p>
          <a:endParaRPr lang="en-GB"/>
        </a:p>
      </dgm:t>
    </dgm:pt>
    <dgm:pt modelId="{2ADEEA34-145B-4D49-8FF4-8ED26D881759}" type="sibTrans" cxnId="{47396D33-8B59-44B6-B349-253D1B2A68C1}">
      <dgm:prSet/>
      <dgm:spPr/>
      <dgm:t>
        <a:bodyPr/>
        <a:lstStyle/>
        <a:p>
          <a:endParaRPr lang="en-GB"/>
        </a:p>
      </dgm:t>
    </dgm:pt>
    <dgm:pt modelId="{3DFFFECF-9F6E-4111-A45D-22376D66738D}">
      <dgm:prSet phldrT="[Text]" custT="1"/>
      <dgm:spPr/>
      <dgm:t>
        <a:bodyPr/>
        <a:lstStyle/>
        <a:p>
          <a:pPr rtl="0"/>
          <a:r>
            <a:rPr lang="pt-PT" sz="1400" dirty="0" smtClean="0">
              <a:solidFill>
                <a:schemeClr val="bg1"/>
              </a:solidFill>
              <a:latin typeface="+mn-lt"/>
            </a:rPr>
            <a:t>Kundfokus– Produktion enligt kundbehov (tidpunkt </a:t>
          </a:r>
          <a:r>
            <a:rPr lang="pt-PT" sz="1400" dirty="0">
              <a:solidFill>
                <a:schemeClr val="bg1"/>
              </a:solidFill>
              <a:latin typeface="+mn-lt"/>
            </a:rPr>
            <a:t>och </a:t>
          </a:r>
          <a:r>
            <a:rPr lang="pt-PT" sz="1400" dirty="0" smtClean="0">
              <a:solidFill>
                <a:schemeClr val="bg1"/>
              </a:solidFill>
              <a:latin typeface="+mn-lt"/>
            </a:rPr>
            <a:t>mängd) </a:t>
          </a:r>
          <a:endParaRPr lang="en-GB" sz="1400" dirty="0">
            <a:solidFill>
              <a:schemeClr val="bg1"/>
            </a:solidFill>
          </a:endParaRPr>
        </a:p>
      </dgm:t>
    </dgm:pt>
    <dgm:pt modelId="{7073032A-C7B4-4904-B8FD-14FDA6517374}" type="parTrans" cxnId="{0855F137-A75E-4F3E-89C4-A38030DE4C58}">
      <dgm:prSet/>
      <dgm:spPr/>
      <dgm:t>
        <a:bodyPr/>
        <a:lstStyle/>
        <a:p>
          <a:endParaRPr lang="en-GB"/>
        </a:p>
      </dgm:t>
    </dgm:pt>
    <dgm:pt modelId="{B451F78B-F517-4015-8CD5-CB7C33364A64}" type="sibTrans" cxnId="{0855F137-A75E-4F3E-89C4-A38030DE4C58}">
      <dgm:prSet/>
      <dgm:spPr/>
      <dgm:t>
        <a:bodyPr/>
        <a:lstStyle/>
        <a:p>
          <a:endParaRPr lang="en-GB"/>
        </a:p>
      </dgm:t>
    </dgm:pt>
    <dgm:pt modelId="{F304F8BD-CCFF-4188-A679-B921AE1E1944}">
      <dgm:prSet phldrT="[Text]" custT="1"/>
      <dgm:spPr/>
      <dgm:t>
        <a:bodyPr/>
        <a:lstStyle/>
        <a:p>
          <a:pPr rtl="0"/>
          <a:r>
            <a:rPr lang="en-GB" sz="1400" dirty="0" err="1">
              <a:solidFill>
                <a:schemeClr val="bg1"/>
              </a:solidFill>
              <a:latin typeface="+mn-lt"/>
            </a:rPr>
            <a:t>Kort</a:t>
          </a:r>
          <a:r>
            <a:rPr lang="en-GB" sz="1400" dirty="0">
              <a:solidFill>
                <a:schemeClr val="bg1"/>
              </a:solidFill>
              <a:latin typeface="+mn-lt"/>
            </a:rPr>
            <a:t> </a:t>
          </a:r>
          <a:r>
            <a:rPr lang="en-GB" sz="1400" dirty="0" err="1" smtClean="0">
              <a:solidFill>
                <a:schemeClr val="bg1"/>
              </a:solidFill>
              <a:latin typeface="+mn-lt"/>
            </a:rPr>
            <a:t>responstid</a:t>
          </a:r>
          <a:r>
            <a:rPr lang="en-GB" sz="1400" dirty="0" smtClean="0">
              <a:solidFill>
                <a:schemeClr val="bg1"/>
              </a:solidFill>
              <a:latin typeface="+mn-lt"/>
            </a:rPr>
            <a:t>. </a:t>
          </a:r>
          <a:r>
            <a:rPr lang="en-GB" sz="1400" dirty="0" err="1" smtClean="0">
              <a:solidFill>
                <a:schemeClr val="bg1"/>
              </a:solidFill>
              <a:latin typeface="+mn-lt"/>
            </a:rPr>
            <a:t>Produktion</a:t>
          </a:r>
          <a:r>
            <a:rPr lang="en-GB" sz="1400" dirty="0" smtClean="0">
              <a:solidFill>
                <a:schemeClr val="bg1"/>
              </a:solidFill>
              <a:latin typeface="+mn-lt"/>
            </a:rPr>
            <a:t> </a:t>
          </a:r>
          <a:r>
            <a:rPr lang="en-GB" sz="1400" dirty="0" err="1">
              <a:solidFill>
                <a:schemeClr val="bg1"/>
              </a:solidFill>
              <a:latin typeface="+mn-lt"/>
            </a:rPr>
            <a:t>i</a:t>
          </a:r>
          <a:r>
            <a:rPr lang="en-GB" sz="1400" dirty="0">
              <a:solidFill>
                <a:schemeClr val="bg1"/>
              </a:solidFill>
              <a:latin typeface="+mn-lt"/>
            </a:rPr>
            <a:t> </a:t>
          </a:r>
          <a:r>
            <a:rPr lang="en-GB" sz="1400" dirty="0" err="1">
              <a:solidFill>
                <a:schemeClr val="bg1"/>
              </a:solidFill>
              <a:latin typeface="+mn-lt"/>
            </a:rPr>
            <a:t>liten</a:t>
          </a:r>
          <a:r>
            <a:rPr lang="en-GB" sz="1400" dirty="0">
              <a:solidFill>
                <a:schemeClr val="bg1"/>
              </a:solidFill>
              <a:latin typeface="+mn-lt"/>
            </a:rPr>
            <a:t> </a:t>
          </a:r>
          <a:r>
            <a:rPr lang="en-GB" sz="1400" dirty="0" err="1" smtClean="0">
              <a:solidFill>
                <a:schemeClr val="bg1"/>
              </a:solidFill>
              <a:latin typeface="+mn-lt"/>
            </a:rPr>
            <a:t>skala</a:t>
          </a:r>
          <a:r>
            <a:rPr lang="en-GB" sz="1400" dirty="0" smtClean="0">
              <a:solidFill>
                <a:schemeClr val="bg1"/>
              </a:solidFill>
              <a:latin typeface="+mn-lt"/>
            </a:rPr>
            <a:t>. </a:t>
          </a:r>
          <a:r>
            <a:rPr lang="en-GB" sz="1400" dirty="0" err="1">
              <a:solidFill>
                <a:schemeClr val="bg1"/>
              </a:solidFill>
              <a:latin typeface="+mn-lt"/>
            </a:rPr>
            <a:t>Partistorlek</a:t>
          </a:r>
          <a:r>
            <a:rPr lang="en-GB" sz="1400" dirty="0">
              <a:solidFill>
                <a:schemeClr val="bg1"/>
              </a:solidFill>
              <a:latin typeface="+mn-lt"/>
            </a:rPr>
            <a:t> </a:t>
          </a:r>
          <a:r>
            <a:rPr lang="en-GB" sz="1400" dirty="0" smtClean="0">
              <a:solidFill>
                <a:schemeClr val="bg1"/>
              </a:solidFill>
              <a:latin typeface="+mn-lt"/>
            </a:rPr>
            <a:t>-EN </a:t>
          </a:r>
          <a:r>
            <a:rPr lang="en-GB" sz="1400" dirty="0" err="1" smtClean="0">
              <a:solidFill>
                <a:schemeClr val="bg1"/>
              </a:solidFill>
              <a:latin typeface="+mn-lt"/>
            </a:rPr>
            <a:t>i</a:t>
          </a:r>
          <a:r>
            <a:rPr lang="en-GB" sz="1400" dirty="0" smtClean="0">
              <a:solidFill>
                <a:schemeClr val="bg1"/>
              </a:solidFill>
              <a:latin typeface="+mn-lt"/>
            </a:rPr>
            <a:t> </a:t>
          </a:r>
          <a:r>
            <a:rPr lang="en-GB" sz="1400" dirty="0" err="1" smtClean="0">
              <a:solidFill>
                <a:schemeClr val="bg1"/>
              </a:solidFill>
              <a:latin typeface="+mn-lt"/>
            </a:rPr>
            <a:t>gången</a:t>
          </a:r>
          <a:endParaRPr lang="en-GB" sz="1400" dirty="0">
            <a:solidFill>
              <a:schemeClr val="bg1"/>
            </a:solidFill>
          </a:endParaRPr>
        </a:p>
      </dgm:t>
    </dgm:pt>
    <dgm:pt modelId="{355CCF14-8B5E-4E67-B323-FFF984D59913}" type="parTrans" cxnId="{D6CE29DA-F750-41C3-8533-F85527FF2D68}">
      <dgm:prSet/>
      <dgm:spPr/>
      <dgm:t>
        <a:bodyPr/>
        <a:lstStyle/>
        <a:p>
          <a:endParaRPr lang="en-GB"/>
        </a:p>
      </dgm:t>
    </dgm:pt>
    <dgm:pt modelId="{415CF43C-E781-4FDA-AB29-7FA910AFAFD9}" type="sibTrans" cxnId="{D6CE29DA-F750-41C3-8533-F85527FF2D68}">
      <dgm:prSet/>
      <dgm:spPr/>
      <dgm:t>
        <a:bodyPr/>
        <a:lstStyle/>
        <a:p>
          <a:endParaRPr lang="en-GB"/>
        </a:p>
      </dgm:t>
    </dgm:pt>
    <dgm:pt modelId="{741BB7C6-EDBD-48DC-B707-55354B46E85D}">
      <dgm:prSet phldrT="[Text]" custT="1"/>
      <dgm:spPr/>
      <dgm:t>
        <a:bodyPr/>
        <a:lstStyle/>
        <a:p>
          <a:pPr rtl="0"/>
          <a:r>
            <a:rPr lang="en-GB" sz="2400" dirty="0" err="1">
              <a:solidFill>
                <a:schemeClr val="bg1"/>
              </a:solidFill>
            </a:rPr>
            <a:t>Ledarskap</a:t>
          </a:r>
          <a:endParaRPr lang="en-GB" sz="2400" dirty="0">
            <a:solidFill>
              <a:schemeClr val="bg1"/>
            </a:solidFill>
          </a:endParaRPr>
        </a:p>
      </dgm:t>
    </dgm:pt>
    <dgm:pt modelId="{DA5F2A9B-D35F-48B8-B4A6-94714352D70C}" type="parTrans" cxnId="{B9C18E59-441C-43AB-82DE-69A919E5D46F}">
      <dgm:prSet/>
      <dgm:spPr/>
      <dgm:t>
        <a:bodyPr/>
        <a:lstStyle/>
        <a:p>
          <a:endParaRPr lang="en-GB"/>
        </a:p>
      </dgm:t>
    </dgm:pt>
    <dgm:pt modelId="{02E84E52-A699-4FD5-9A67-189E5B63EC0C}" type="sibTrans" cxnId="{B9C18E59-441C-43AB-82DE-69A919E5D46F}">
      <dgm:prSet/>
      <dgm:spPr/>
      <dgm:t>
        <a:bodyPr/>
        <a:lstStyle/>
        <a:p>
          <a:endParaRPr lang="en-GB"/>
        </a:p>
      </dgm:t>
    </dgm:pt>
    <dgm:pt modelId="{45EA9D57-91F7-4DBF-ABF4-5779E416A240}">
      <dgm:prSet phldrT="[Text]"/>
      <dgm:spPr/>
      <dgm:t>
        <a:bodyPr/>
        <a:lstStyle/>
        <a:p>
          <a:pPr rtl="0"/>
          <a:r>
            <a:rPr lang="en-GB" b="0" dirty="0">
              <a:solidFill>
                <a:schemeClr val="bg1"/>
              </a:solidFill>
            </a:rPr>
            <a:t>Vision </a:t>
          </a:r>
          <a:r>
            <a:rPr lang="en-GB" b="0" dirty="0" err="1">
              <a:solidFill>
                <a:schemeClr val="bg1"/>
              </a:solidFill>
            </a:rPr>
            <a:t>och</a:t>
          </a:r>
          <a:r>
            <a:rPr lang="en-GB" b="0" dirty="0">
              <a:solidFill>
                <a:schemeClr val="bg1"/>
              </a:solidFill>
            </a:rPr>
            <a:t> </a:t>
          </a:r>
          <a:r>
            <a:rPr lang="en-GB" b="0" dirty="0" err="1">
              <a:solidFill>
                <a:schemeClr val="bg1"/>
              </a:solidFill>
            </a:rPr>
            <a:t>globalt</a:t>
          </a:r>
          <a:r>
            <a:rPr lang="en-GB" b="0" dirty="0">
              <a:solidFill>
                <a:schemeClr val="bg1"/>
              </a:solidFill>
            </a:rPr>
            <a:t> </a:t>
          </a:r>
          <a:r>
            <a:rPr lang="en-GB" b="0" dirty="0" err="1">
              <a:solidFill>
                <a:schemeClr val="bg1"/>
              </a:solidFill>
            </a:rPr>
            <a:t>tänkande</a:t>
          </a:r>
          <a:endParaRPr lang="en-GB" b="0" dirty="0">
            <a:solidFill>
              <a:schemeClr val="bg1"/>
            </a:solidFill>
          </a:endParaRPr>
        </a:p>
      </dgm:t>
    </dgm:pt>
    <dgm:pt modelId="{ADBC934A-78A2-47BD-9071-D48D0C2C4766}" type="parTrans" cxnId="{62626777-6819-4850-B809-D0DDECEA1D94}">
      <dgm:prSet/>
      <dgm:spPr/>
      <dgm:t>
        <a:bodyPr/>
        <a:lstStyle/>
        <a:p>
          <a:endParaRPr lang="en-GB"/>
        </a:p>
      </dgm:t>
    </dgm:pt>
    <dgm:pt modelId="{4231A01E-CADD-437B-806F-BD2BB6CB7E7D}" type="sibTrans" cxnId="{62626777-6819-4850-B809-D0DDECEA1D94}">
      <dgm:prSet/>
      <dgm:spPr/>
      <dgm:t>
        <a:bodyPr/>
        <a:lstStyle/>
        <a:p>
          <a:endParaRPr lang="en-GB"/>
        </a:p>
      </dgm:t>
    </dgm:pt>
    <dgm:pt modelId="{2C5312E4-A1DE-4631-8025-AF474C88F424}">
      <dgm:prSet/>
      <dgm:spPr/>
      <dgm:t>
        <a:bodyPr/>
        <a:lstStyle/>
        <a:p>
          <a:r>
            <a:rPr lang="fi-FI" dirty="0" err="1"/>
            <a:t>Ledningsgrupp</a:t>
          </a:r>
          <a:endParaRPr lang="fi-FI" dirty="0"/>
        </a:p>
      </dgm:t>
    </dgm:pt>
    <dgm:pt modelId="{F8486E28-BC32-4887-A6CF-E2F3971AD285}" type="parTrans" cxnId="{24DC5ABC-5F31-4F9C-AC39-D51A794AB26B}">
      <dgm:prSet/>
      <dgm:spPr/>
      <dgm:t>
        <a:bodyPr/>
        <a:lstStyle/>
        <a:p>
          <a:endParaRPr lang="en-US"/>
        </a:p>
      </dgm:t>
    </dgm:pt>
    <dgm:pt modelId="{0F3D0CDF-3259-4A68-947D-8CB887948F39}" type="sibTrans" cxnId="{24DC5ABC-5F31-4F9C-AC39-D51A794AB26B}">
      <dgm:prSet/>
      <dgm:spPr/>
      <dgm:t>
        <a:bodyPr/>
        <a:lstStyle/>
        <a:p>
          <a:endParaRPr lang="en-US"/>
        </a:p>
      </dgm:t>
    </dgm:pt>
    <dgm:pt modelId="{EDE44136-F08A-427F-B9D7-FC1269C70903}">
      <dgm:prSet/>
      <dgm:spPr/>
      <dgm:t>
        <a:bodyPr/>
        <a:lstStyle/>
        <a:p>
          <a:r>
            <a:rPr lang="fi-FI" dirty="0" err="1"/>
            <a:t>Massproduktion</a:t>
          </a:r>
          <a:r>
            <a:rPr lang="fi-FI" dirty="0"/>
            <a:t> – Stora </a:t>
          </a:r>
          <a:r>
            <a:rPr lang="fi-FI" dirty="0" err="1"/>
            <a:t>produktionsmängder</a:t>
          </a:r>
          <a:endParaRPr lang="fi-FI" dirty="0"/>
        </a:p>
      </dgm:t>
    </dgm:pt>
    <dgm:pt modelId="{39DAA41E-0B47-4CCC-A1FF-FBAEB0370A1A}" type="parTrans" cxnId="{E05BDEFC-2D6F-405A-AD7C-BCDD883B9CB3}">
      <dgm:prSet/>
      <dgm:spPr/>
      <dgm:t>
        <a:bodyPr/>
        <a:lstStyle/>
        <a:p>
          <a:endParaRPr lang="en-US"/>
        </a:p>
      </dgm:t>
    </dgm:pt>
    <dgm:pt modelId="{626768F5-A827-44C2-9BCE-40D6667F6A84}" type="sibTrans" cxnId="{E05BDEFC-2D6F-405A-AD7C-BCDD883B9CB3}">
      <dgm:prSet/>
      <dgm:spPr/>
      <dgm:t>
        <a:bodyPr/>
        <a:lstStyle/>
        <a:p>
          <a:endParaRPr lang="en-US"/>
        </a:p>
      </dgm:t>
    </dgm:pt>
    <dgm:pt modelId="{0A1DA908-6637-43BB-A156-E80154DB1159}" type="pres">
      <dgm:prSet presAssocID="{376DF024-3A3E-4F94-95AF-83ECF45B34A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B419A9-125B-4E52-B39C-F41F062EF73A}" type="pres">
      <dgm:prSet presAssocID="{506605FB-44C4-459C-B59E-3A007D44CE0A}" presName="compNode" presStyleCnt="0"/>
      <dgm:spPr/>
    </dgm:pt>
    <dgm:pt modelId="{9DBF5385-AF3F-42E4-B730-D2DF35869AA4}" type="pres">
      <dgm:prSet presAssocID="{506605FB-44C4-459C-B59E-3A007D44CE0A}" presName="aNode" presStyleLbl="bgShp" presStyleIdx="0" presStyleCnt="3"/>
      <dgm:spPr/>
      <dgm:t>
        <a:bodyPr/>
        <a:lstStyle/>
        <a:p>
          <a:endParaRPr lang="en-US"/>
        </a:p>
      </dgm:t>
    </dgm:pt>
    <dgm:pt modelId="{617DE223-23F9-411C-8F12-5F035741C286}" type="pres">
      <dgm:prSet presAssocID="{506605FB-44C4-459C-B59E-3A007D44CE0A}" presName="textNode" presStyleLbl="bgShp" presStyleIdx="0" presStyleCnt="3"/>
      <dgm:spPr/>
      <dgm:t>
        <a:bodyPr/>
        <a:lstStyle/>
        <a:p>
          <a:endParaRPr lang="en-US"/>
        </a:p>
      </dgm:t>
    </dgm:pt>
    <dgm:pt modelId="{145EE221-2AA9-44DC-918C-1B4437D802AE}" type="pres">
      <dgm:prSet presAssocID="{506605FB-44C4-459C-B59E-3A007D44CE0A}" presName="compChildNode" presStyleCnt="0"/>
      <dgm:spPr/>
    </dgm:pt>
    <dgm:pt modelId="{EBB46CFC-90FB-4249-B573-8019BD83725F}" type="pres">
      <dgm:prSet presAssocID="{506605FB-44C4-459C-B59E-3A007D44CE0A}" presName="theInnerList" presStyleCnt="0"/>
      <dgm:spPr/>
    </dgm:pt>
    <dgm:pt modelId="{6953FB9E-A0C2-4F46-844E-B9A7305CF8C3}" type="pres">
      <dgm:prSet presAssocID="{E00F4D57-183A-44CD-AF39-78142D719D79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1CCE0-FA2F-45A0-8D24-25A802E35FD4}" type="pres">
      <dgm:prSet presAssocID="{E00F4D57-183A-44CD-AF39-78142D719D79}" presName="aSpace2" presStyleCnt="0"/>
      <dgm:spPr/>
    </dgm:pt>
    <dgm:pt modelId="{276D7E9B-7691-433E-9983-8856D2FDFC39}" type="pres">
      <dgm:prSet presAssocID="{042339DA-84A3-465E-A819-ED3C3F1E6B5B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814E0-5588-442E-9838-010722F3E3E6}" type="pres">
      <dgm:prSet presAssocID="{042339DA-84A3-465E-A819-ED3C3F1E6B5B}" presName="aSpace2" presStyleCnt="0"/>
      <dgm:spPr/>
    </dgm:pt>
    <dgm:pt modelId="{A217856E-7E57-4EE2-8155-F134C8D3AFB7}" type="pres">
      <dgm:prSet presAssocID="{741BB7C6-EDBD-48DC-B707-55354B46E85D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EA56D-79FC-486A-9902-235B05AF8702}" type="pres">
      <dgm:prSet presAssocID="{506605FB-44C4-459C-B59E-3A007D44CE0A}" presName="aSpace" presStyleCnt="0"/>
      <dgm:spPr/>
    </dgm:pt>
    <dgm:pt modelId="{812E8636-E3CC-4FC1-BBF6-1B21DB5EE338}" type="pres">
      <dgm:prSet presAssocID="{034CEAF9-D23A-4872-B4E9-DFD2618377F7}" presName="compNode" presStyleCnt="0"/>
      <dgm:spPr/>
    </dgm:pt>
    <dgm:pt modelId="{79078612-673B-43FC-958C-DE46E857ACA4}" type="pres">
      <dgm:prSet presAssocID="{034CEAF9-D23A-4872-B4E9-DFD2618377F7}" presName="aNode" presStyleLbl="bgShp" presStyleIdx="1" presStyleCnt="3"/>
      <dgm:spPr/>
      <dgm:t>
        <a:bodyPr/>
        <a:lstStyle/>
        <a:p>
          <a:endParaRPr lang="en-US"/>
        </a:p>
      </dgm:t>
    </dgm:pt>
    <dgm:pt modelId="{26449CF4-2545-4852-882A-3A35DD667ACF}" type="pres">
      <dgm:prSet presAssocID="{034CEAF9-D23A-4872-B4E9-DFD2618377F7}" presName="textNode" presStyleLbl="bgShp" presStyleIdx="1" presStyleCnt="3"/>
      <dgm:spPr/>
      <dgm:t>
        <a:bodyPr/>
        <a:lstStyle/>
        <a:p>
          <a:endParaRPr lang="en-US"/>
        </a:p>
      </dgm:t>
    </dgm:pt>
    <dgm:pt modelId="{53F79FB8-45C1-4B36-BEED-886158FE95F1}" type="pres">
      <dgm:prSet presAssocID="{034CEAF9-D23A-4872-B4E9-DFD2618377F7}" presName="compChildNode" presStyleCnt="0"/>
      <dgm:spPr/>
    </dgm:pt>
    <dgm:pt modelId="{FF08471A-27C9-40B4-B877-178250B1B707}" type="pres">
      <dgm:prSet presAssocID="{034CEAF9-D23A-4872-B4E9-DFD2618377F7}" presName="theInnerList" presStyleCnt="0"/>
      <dgm:spPr/>
    </dgm:pt>
    <dgm:pt modelId="{57531954-5836-4C3A-9E59-94FC8E1E4710}" type="pres">
      <dgm:prSet presAssocID="{A372B89C-92EE-444B-8A82-5710F3AD3C5B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3D114-4746-4B97-AC6F-C7922BA9A171}" type="pres">
      <dgm:prSet presAssocID="{A372B89C-92EE-444B-8A82-5710F3AD3C5B}" presName="aSpace2" presStyleCnt="0"/>
      <dgm:spPr/>
    </dgm:pt>
    <dgm:pt modelId="{37955198-8C9E-480A-B5CE-9D1F391F9D07}" type="pres">
      <dgm:prSet presAssocID="{EDE44136-F08A-427F-B9D7-FC1269C70903}" presName="childNode" presStyleLbl="node1" presStyleIdx="4" presStyleCnt="9" custScaleY="129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FD9BF-D4DB-4149-86E4-FE64ABF1C7F1}" type="pres">
      <dgm:prSet presAssocID="{EDE44136-F08A-427F-B9D7-FC1269C70903}" presName="aSpace2" presStyleCnt="0"/>
      <dgm:spPr/>
    </dgm:pt>
    <dgm:pt modelId="{C0B32A3B-B666-4F8A-86D8-B8F4ED159E76}" type="pres">
      <dgm:prSet presAssocID="{2C5312E4-A1DE-4631-8025-AF474C88F424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3E05B-3472-45B9-B7DC-1ED2EAE15455}" type="pres">
      <dgm:prSet presAssocID="{034CEAF9-D23A-4872-B4E9-DFD2618377F7}" presName="aSpace" presStyleCnt="0"/>
      <dgm:spPr/>
    </dgm:pt>
    <dgm:pt modelId="{2A2366A7-5E87-4D95-B951-4C3C50EF044C}" type="pres">
      <dgm:prSet presAssocID="{764E1EB3-0182-413E-81C3-B6D060D74ECC}" presName="compNode" presStyleCnt="0"/>
      <dgm:spPr/>
    </dgm:pt>
    <dgm:pt modelId="{043E55D0-EFE8-41DF-9E4A-72BAAB75020A}" type="pres">
      <dgm:prSet presAssocID="{764E1EB3-0182-413E-81C3-B6D060D74ECC}" presName="aNode" presStyleLbl="bgShp" presStyleIdx="2" presStyleCnt="3"/>
      <dgm:spPr/>
      <dgm:t>
        <a:bodyPr/>
        <a:lstStyle/>
        <a:p>
          <a:endParaRPr lang="en-US"/>
        </a:p>
      </dgm:t>
    </dgm:pt>
    <dgm:pt modelId="{A4325C13-3D17-48F1-81BA-8ACBC9CA3004}" type="pres">
      <dgm:prSet presAssocID="{764E1EB3-0182-413E-81C3-B6D060D74ECC}" presName="textNode" presStyleLbl="bgShp" presStyleIdx="2" presStyleCnt="3"/>
      <dgm:spPr/>
      <dgm:t>
        <a:bodyPr/>
        <a:lstStyle/>
        <a:p>
          <a:endParaRPr lang="en-US"/>
        </a:p>
      </dgm:t>
    </dgm:pt>
    <dgm:pt modelId="{61A98D11-6034-4AE6-94F3-ADD445636005}" type="pres">
      <dgm:prSet presAssocID="{764E1EB3-0182-413E-81C3-B6D060D74ECC}" presName="compChildNode" presStyleCnt="0"/>
      <dgm:spPr/>
    </dgm:pt>
    <dgm:pt modelId="{EEEB1F54-0B02-46E8-85AE-9B216070C068}" type="pres">
      <dgm:prSet presAssocID="{764E1EB3-0182-413E-81C3-B6D060D74ECC}" presName="theInnerList" presStyleCnt="0"/>
      <dgm:spPr/>
    </dgm:pt>
    <dgm:pt modelId="{28A877BC-DB20-4A7F-911F-67B2E472107A}" type="pres">
      <dgm:prSet presAssocID="{3DFFFECF-9F6E-4111-A45D-22376D66738D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1C8A5-3BA7-4DCD-8F50-98D88CEB193F}" type="pres">
      <dgm:prSet presAssocID="{3DFFFECF-9F6E-4111-A45D-22376D66738D}" presName="aSpace2" presStyleCnt="0"/>
      <dgm:spPr/>
    </dgm:pt>
    <dgm:pt modelId="{B9F1B269-6C28-42FE-807E-FADA59FA4F46}" type="pres">
      <dgm:prSet presAssocID="{F304F8BD-CCFF-4188-A679-B921AE1E1944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34559-3301-4024-A63C-251EC5D048D0}" type="pres">
      <dgm:prSet presAssocID="{F304F8BD-CCFF-4188-A679-B921AE1E1944}" presName="aSpace2" presStyleCnt="0"/>
      <dgm:spPr/>
    </dgm:pt>
    <dgm:pt modelId="{5D4B998B-21DD-43BD-BA44-743A9A0047FD}" type="pres">
      <dgm:prSet presAssocID="{45EA9D57-91F7-4DBF-ABF4-5779E416A240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CA8BE8-52A8-4921-8667-E11D01F8A095}" type="presOf" srcId="{034CEAF9-D23A-4872-B4E9-DFD2618377F7}" destId="{79078612-673B-43FC-958C-DE46E857ACA4}" srcOrd="0" destOrd="0" presId="urn:microsoft.com/office/officeart/2005/8/layout/lProcess2"/>
    <dgm:cxn modelId="{D6CE29DA-F750-41C3-8533-F85527FF2D68}" srcId="{764E1EB3-0182-413E-81C3-B6D060D74ECC}" destId="{F304F8BD-CCFF-4188-A679-B921AE1E1944}" srcOrd="1" destOrd="0" parTransId="{355CCF14-8B5E-4E67-B323-FFF984D59913}" sibTransId="{415CF43C-E781-4FDA-AB29-7FA910AFAFD9}"/>
    <dgm:cxn modelId="{B2805475-3C11-4199-9DED-6911243F241B}" type="presOf" srcId="{F304F8BD-CCFF-4188-A679-B921AE1E1944}" destId="{B9F1B269-6C28-42FE-807E-FADA59FA4F46}" srcOrd="0" destOrd="0" presId="urn:microsoft.com/office/officeart/2005/8/layout/lProcess2"/>
    <dgm:cxn modelId="{7434F0B6-17F7-4482-810F-6C1BCFE651DA}" type="presOf" srcId="{764E1EB3-0182-413E-81C3-B6D060D74ECC}" destId="{043E55D0-EFE8-41DF-9E4A-72BAAB75020A}" srcOrd="0" destOrd="0" presId="urn:microsoft.com/office/officeart/2005/8/layout/lProcess2"/>
    <dgm:cxn modelId="{7A9D43FE-CAD2-4690-9A4A-0B649E136AF3}" type="presOf" srcId="{034CEAF9-D23A-4872-B4E9-DFD2618377F7}" destId="{26449CF4-2545-4852-882A-3A35DD667ACF}" srcOrd="1" destOrd="0" presId="urn:microsoft.com/office/officeart/2005/8/layout/lProcess2"/>
    <dgm:cxn modelId="{01F2AED1-DF73-4768-AC70-762D3F740536}" srcId="{376DF024-3A3E-4F94-95AF-83ECF45B34A5}" destId="{506605FB-44C4-459C-B59E-3A007D44CE0A}" srcOrd="0" destOrd="0" parTransId="{F6F9AD52-13F3-4F3F-B8F3-7C71AD7C8DF8}" sibTransId="{E5987613-8300-4C1C-B96B-E22F8CE80D3D}"/>
    <dgm:cxn modelId="{52835402-1586-464D-9667-D4EB11996F86}" type="presOf" srcId="{764E1EB3-0182-413E-81C3-B6D060D74ECC}" destId="{A4325C13-3D17-48F1-81BA-8ACBC9CA3004}" srcOrd="1" destOrd="0" presId="urn:microsoft.com/office/officeart/2005/8/layout/lProcess2"/>
    <dgm:cxn modelId="{C927DE6B-69AD-421A-A34E-B9208A3F9C81}" type="presOf" srcId="{2C5312E4-A1DE-4631-8025-AF474C88F424}" destId="{C0B32A3B-B666-4F8A-86D8-B8F4ED159E76}" srcOrd="0" destOrd="0" presId="urn:microsoft.com/office/officeart/2005/8/layout/lProcess2"/>
    <dgm:cxn modelId="{FBE7D5EE-3377-45F9-9ED8-9AADDD0FB667}" type="presOf" srcId="{EDE44136-F08A-427F-B9D7-FC1269C70903}" destId="{37955198-8C9E-480A-B5CE-9D1F391F9D07}" srcOrd="0" destOrd="0" presId="urn:microsoft.com/office/officeart/2005/8/layout/lProcess2"/>
    <dgm:cxn modelId="{9E8A591B-415A-4D02-9579-017FF64AE7A9}" type="presOf" srcId="{3DFFFECF-9F6E-4111-A45D-22376D66738D}" destId="{28A877BC-DB20-4A7F-911F-67B2E472107A}" srcOrd="0" destOrd="0" presId="urn:microsoft.com/office/officeart/2005/8/layout/lProcess2"/>
    <dgm:cxn modelId="{49DB1B04-6102-47C5-8B9E-E2A94E637E80}" srcId="{376DF024-3A3E-4F94-95AF-83ECF45B34A5}" destId="{034CEAF9-D23A-4872-B4E9-DFD2618377F7}" srcOrd="1" destOrd="0" parTransId="{CF7A7E10-92DA-41B6-A14F-D8C636EB1991}" sibTransId="{A8008C45-3A46-46FE-8DB2-B96260FCD7F2}"/>
    <dgm:cxn modelId="{B9C18E59-441C-43AB-82DE-69A919E5D46F}" srcId="{506605FB-44C4-459C-B59E-3A007D44CE0A}" destId="{741BB7C6-EDBD-48DC-B707-55354B46E85D}" srcOrd="2" destOrd="0" parTransId="{DA5F2A9B-D35F-48B8-B4A6-94714352D70C}" sibTransId="{02E84E52-A699-4FD5-9A67-189E5B63EC0C}"/>
    <dgm:cxn modelId="{2A8BBB3D-0D09-4F76-80C4-4FD8980373F0}" type="presOf" srcId="{506605FB-44C4-459C-B59E-3A007D44CE0A}" destId="{617DE223-23F9-411C-8F12-5F035741C286}" srcOrd="1" destOrd="0" presId="urn:microsoft.com/office/officeart/2005/8/layout/lProcess2"/>
    <dgm:cxn modelId="{4339FADA-F0A3-45EA-BC49-8B847A78ACE7}" srcId="{034CEAF9-D23A-4872-B4E9-DFD2618377F7}" destId="{A372B89C-92EE-444B-8A82-5710F3AD3C5B}" srcOrd="0" destOrd="0" parTransId="{0E50CA16-84B8-4319-8E68-8FBDE90FC7C9}" sibTransId="{12B9AE36-7983-49DE-B990-1CBB83912FDE}"/>
    <dgm:cxn modelId="{74961ABA-2087-4C36-BA3E-ADD8BCBE7B7C}" type="presOf" srcId="{E00F4D57-183A-44CD-AF39-78142D719D79}" destId="{6953FB9E-A0C2-4F46-844E-B9A7305CF8C3}" srcOrd="0" destOrd="0" presId="urn:microsoft.com/office/officeart/2005/8/layout/lProcess2"/>
    <dgm:cxn modelId="{45328792-EB92-4602-9902-D0705249FCFB}" srcId="{506605FB-44C4-459C-B59E-3A007D44CE0A}" destId="{E00F4D57-183A-44CD-AF39-78142D719D79}" srcOrd="0" destOrd="0" parTransId="{A380182C-32BA-4DA0-86D1-357A95B268E8}" sibTransId="{F276AFED-FDB1-4A68-8C52-EF5D93B5DE2B}"/>
    <dgm:cxn modelId="{DADA215B-FEFC-4861-9529-3DB6819EE15B}" type="presOf" srcId="{376DF024-3A3E-4F94-95AF-83ECF45B34A5}" destId="{0A1DA908-6637-43BB-A156-E80154DB1159}" srcOrd="0" destOrd="0" presId="urn:microsoft.com/office/officeart/2005/8/layout/lProcess2"/>
    <dgm:cxn modelId="{0855F137-A75E-4F3E-89C4-A38030DE4C58}" srcId="{764E1EB3-0182-413E-81C3-B6D060D74ECC}" destId="{3DFFFECF-9F6E-4111-A45D-22376D66738D}" srcOrd="0" destOrd="0" parTransId="{7073032A-C7B4-4904-B8FD-14FDA6517374}" sibTransId="{B451F78B-F517-4015-8CD5-CB7C33364A64}"/>
    <dgm:cxn modelId="{E05BDEFC-2D6F-405A-AD7C-BCDD883B9CB3}" srcId="{034CEAF9-D23A-4872-B4E9-DFD2618377F7}" destId="{EDE44136-F08A-427F-B9D7-FC1269C70903}" srcOrd="1" destOrd="0" parTransId="{39DAA41E-0B47-4CCC-A1FF-FBAEB0370A1A}" sibTransId="{626768F5-A827-44C2-9BCE-40D6667F6A84}"/>
    <dgm:cxn modelId="{62626777-6819-4850-B809-D0DDECEA1D94}" srcId="{764E1EB3-0182-413E-81C3-B6D060D74ECC}" destId="{45EA9D57-91F7-4DBF-ABF4-5779E416A240}" srcOrd="2" destOrd="0" parTransId="{ADBC934A-78A2-47BD-9071-D48D0C2C4766}" sibTransId="{4231A01E-CADD-437B-806F-BD2BB6CB7E7D}"/>
    <dgm:cxn modelId="{47396D33-8B59-44B6-B349-253D1B2A68C1}" srcId="{376DF024-3A3E-4F94-95AF-83ECF45B34A5}" destId="{764E1EB3-0182-413E-81C3-B6D060D74ECC}" srcOrd="2" destOrd="0" parTransId="{CDEBFEB9-ECC9-472B-A56A-549B26E80616}" sibTransId="{2ADEEA34-145B-4D49-8FF4-8ED26D881759}"/>
    <dgm:cxn modelId="{69E4C9FA-D1E4-4844-99A7-9E381F34F623}" type="presOf" srcId="{506605FB-44C4-459C-B59E-3A007D44CE0A}" destId="{9DBF5385-AF3F-42E4-B730-D2DF35869AA4}" srcOrd="0" destOrd="0" presId="urn:microsoft.com/office/officeart/2005/8/layout/lProcess2"/>
    <dgm:cxn modelId="{12311013-4C1F-4B04-93FA-AAF211961137}" type="presOf" srcId="{741BB7C6-EDBD-48DC-B707-55354B46E85D}" destId="{A217856E-7E57-4EE2-8155-F134C8D3AFB7}" srcOrd="0" destOrd="0" presId="urn:microsoft.com/office/officeart/2005/8/layout/lProcess2"/>
    <dgm:cxn modelId="{19BD98F2-A29E-45EE-8D51-BF1252FECAC3}" type="presOf" srcId="{45EA9D57-91F7-4DBF-ABF4-5779E416A240}" destId="{5D4B998B-21DD-43BD-BA44-743A9A0047FD}" srcOrd="0" destOrd="0" presId="urn:microsoft.com/office/officeart/2005/8/layout/lProcess2"/>
    <dgm:cxn modelId="{4852E368-D875-4EBA-A64A-7222CC56909B}" type="presOf" srcId="{042339DA-84A3-465E-A819-ED3C3F1E6B5B}" destId="{276D7E9B-7691-433E-9983-8856D2FDFC39}" srcOrd="0" destOrd="0" presId="urn:microsoft.com/office/officeart/2005/8/layout/lProcess2"/>
    <dgm:cxn modelId="{FE1E7E29-4104-4EB1-B230-903DDDAEAEF1}" type="presOf" srcId="{A372B89C-92EE-444B-8A82-5710F3AD3C5B}" destId="{57531954-5836-4C3A-9E59-94FC8E1E4710}" srcOrd="0" destOrd="0" presId="urn:microsoft.com/office/officeart/2005/8/layout/lProcess2"/>
    <dgm:cxn modelId="{2E83DDB7-76EE-454A-8DF5-42F372D1AEF5}" srcId="{506605FB-44C4-459C-B59E-3A007D44CE0A}" destId="{042339DA-84A3-465E-A819-ED3C3F1E6B5B}" srcOrd="1" destOrd="0" parTransId="{77D1E3BC-1654-418A-932B-3F52AB7E7FFB}" sibTransId="{7B95E09C-D77F-447D-AAAA-6EB2A4AE4A83}"/>
    <dgm:cxn modelId="{24DC5ABC-5F31-4F9C-AC39-D51A794AB26B}" srcId="{034CEAF9-D23A-4872-B4E9-DFD2618377F7}" destId="{2C5312E4-A1DE-4631-8025-AF474C88F424}" srcOrd="2" destOrd="0" parTransId="{F8486E28-BC32-4887-A6CF-E2F3971AD285}" sibTransId="{0F3D0CDF-3259-4A68-947D-8CB887948F39}"/>
    <dgm:cxn modelId="{6BE20229-3A9B-42A1-849C-8026D89E5F30}" type="presParOf" srcId="{0A1DA908-6637-43BB-A156-E80154DB1159}" destId="{3FB419A9-125B-4E52-B39C-F41F062EF73A}" srcOrd="0" destOrd="0" presId="urn:microsoft.com/office/officeart/2005/8/layout/lProcess2"/>
    <dgm:cxn modelId="{DA6505E5-1510-4061-B3A2-FC8265539211}" type="presParOf" srcId="{3FB419A9-125B-4E52-B39C-F41F062EF73A}" destId="{9DBF5385-AF3F-42E4-B730-D2DF35869AA4}" srcOrd="0" destOrd="0" presId="urn:microsoft.com/office/officeart/2005/8/layout/lProcess2"/>
    <dgm:cxn modelId="{301A7144-E3B9-4804-8D18-D74B19212B66}" type="presParOf" srcId="{3FB419A9-125B-4E52-B39C-F41F062EF73A}" destId="{617DE223-23F9-411C-8F12-5F035741C286}" srcOrd="1" destOrd="0" presId="urn:microsoft.com/office/officeart/2005/8/layout/lProcess2"/>
    <dgm:cxn modelId="{8E27977F-CAF4-4A3E-A639-D3D0A1F63606}" type="presParOf" srcId="{3FB419A9-125B-4E52-B39C-F41F062EF73A}" destId="{145EE221-2AA9-44DC-918C-1B4437D802AE}" srcOrd="2" destOrd="0" presId="urn:microsoft.com/office/officeart/2005/8/layout/lProcess2"/>
    <dgm:cxn modelId="{E469CB86-39FD-4BD0-8900-2D723B89D5B4}" type="presParOf" srcId="{145EE221-2AA9-44DC-918C-1B4437D802AE}" destId="{EBB46CFC-90FB-4249-B573-8019BD83725F}" srcOrd="0" destOrd="0" presId="urn:microsoft.com/office/officeart/2005/8/layout/lProcess2"/>
    <dgm:cxn modelId="{BCAC3EF0-05B3-418E-8EF8-FFAF6D3BB81B}" type="presParOf" srcId="{EBB46CFC-90FB-4249-B573-8019BD83725F}" destId="{6953FB9E-A0C2-4F46-844E-B9A7305CF8C3}" srcOrd="0" destOrd="0" presId="urn:microsoft.com/office/officeart/2005/8/layout/lProcess2"/>
    <dgm:cxn modelId="{240E69FB-BA53-401B-AF5C-B5C7A1744FA3}" type="presParOf" srcId="{EBB46CFC-90FB-4249-B573-8019BD83725F}" destId="{2901CCE0-FA2F-45A0-8D24-25A802E35FD4}" srcOrd="1" destOrd="0" presId="urn:microsoft.com/office/officeart/2005/8/layout/lProcess2"/>
    <dgm:cxn modelId="{D491E756-A360-4EF2-8B5A-39F8BCA5248D}" type="presParOf" srcId="{EBB46CFC-90FB-4249-B573-8019BD83725F}" destId="{276D7E9B-7691-433E-9983-8856D2FDFC39}" srcOrd="2" destOrd="0" presId="urn:microsoft.com/office/officeart/2005/8/layout/lProcess2"/>
    <dgm:cxn modelId="{2CBC58AB-4709-4A66-A272-2EF55FD0EAEE}" type="presParOf" srcId="{EBB46CFC-90FB-4249-B573-8019BD83725F}" destId="{2B0814E0-5588-442E-9838-010722F3E3E6}" srcOrd="3" destOrd="0" presId="urn:microsoft.com/office/officeart/2005/8/layout/lProcess2"/>
    <dgm:cxn modelId="{EFE4412E-D251-4F51-BEBB-37D047B30E24}" type="presParOf" srcId="{EBB46CFC-90FB-4249-B573-8019BD83725F}" destId="{A217856E-7E57-4EE2-8155-F134C8D3AFB7}" srcOrd="4" destOrd="0" presId="urn:microsoft.com/office/officeart/2005/8/layout/lProcess2"/>
    <dgm:cxn modelId="{C1ED5C9B-2FF4-4732-AC76-E12AE219B17F}" type="presParOf" srcId="{0A1DA908-6637-43BB-A156-E80154DB1159}" destId="{8BFEA56D-79FC-486A-9902-235B05AF8702}" srcOrd="1" destOrd="0" presId="urn:microsoft.com/office/officeart/2005/8/layout/lProcess2"/>
    <dgm:cxn modelId="{24D6FFA4-2DD8-4156-B252-E010AD7F7B00}" type="presParOf" srcId="{0A1DA908-6637-43BB-A156-E80154DB1159}" destId="{812E8636-E3CC-4FC1-BBF6-1B21DB5EE338}" srcOrd="2" destOrd="0" presId="urn:microsoft.com/office/officeart/2005/8/layout/lProcess2"/>
    <dgm:cxn modelId="{E1342BB6-609C-445A-8233-5D05B23E286D}" type="presParOf" srcId="{812E8636-E3CC-4FC1-BBF6-1B21DB5EE338}" destId="{79078612-673B-43FC-958C-DE46E857ACA4}" srcOrd="0" destOrd="0" presId="urn:microsoft.com/office/officeart/2005/8/layout/lProcess2"/>
    <dgm:cxn modelId="{087FD31F-5086-4B9B-884F-05F78CF67483}" type="presParOf" srcId="{812E8636-E3CC-4FC1-BBF6-1B21DB5EE338}" destId="{26449CF4-2545-4852-882A-3A35DD667ACF}" srcOrd="1" destOrd="0" presId="urn:microsoft.com/office/officeart/2005/8/layout/lProcess2"/>
    <dgm:cxn modelId="{6192DF42-F8C6-41B7-93F4-F7EC5F1B201F}" type="presParOf" srcId="{812E8636-E3CC-4FC1-BBF6-1B21DB5EE338}" destId="{53F79FB8-45C1-4B36-BEED-886158FE95F1}" srcOrd="2" destOrd="0" presId="urn:microsoft.com/office/officeart/2005/8/layout/lProcess2"/>
    <dgm:cxn modelId="{360DD8A1-EBD8-4CFD-A5BA-C063F8F65F2E}" type="presParOf" srcId="{53F79FB8-45C1-4B36-BEED-886158FE95F1}" destId="{FF08471A-27C9-40B4-B877-178250B1B707}" srcOrd="0" destOrd="0" presId="urn:microsoft.com/office/officeart/2005/8/layout/lProcess2"/>
    <dgm:cxn modelId="{75CDEB3F-8A5F-46C3-8055-09B202AF9E17}" type="presParOf" srcId="{FF08471A-27C9-40B4-B877-178250B1B707}" destId="{57531954-5836-4C3A-9E59-94FC8E1E4710}" srcOrd="0" destOrd="0" presId="urn:microsoft.com/office/officeart/2005/8/layout/lProcess2"/>
    <dgm:cxn modelId="{7F7012BA-1890-4C83-90AA-466DE9797ECF}" type="presParOf" srcId="{FF08471A-27C9-40B4-B877-178250B1B707}" destId="{D9E3D114-4746-4B97-AC6F-C7922BA9A171}" srcOrd="1" destOrd="0" presId="urn:microsoft.com/office/officeart/2005/8/layout/lProcess2"/>
    <dgm:cxn modelId="{81CF1602-45C5-44F5-9D7A-67B001EFA36B}" type="presParOf" srcId="{FF08471A-27C9-40B4-B877-178250B1B707}" destId="{37955198-8C9E-480A-B5CE-9D1F391F9D07}" srcOrd="2" destOrd="0" presId="urn:microsoft.com/office/officeart/2005/8/layout/lProcess2"/>
    <dgm:cxn modelId="{F9F712B2-8429-488C-B963-5AC384B04B33}" type="presParOf" srcId="{FF08471A-27C9-40B4-B877-178250B1B707}" destId="{1C7FD9BF-D4DB-4149-86E4-FE64ABF1C7F1}" srcOrd="3" destOrd="0" presId="urn:microsoft.com/office/officeart/2005/8/layout/lProcess2"/>
    <dgm:cxn modelId="{C0D9FC23-A0DE-43B9-A304-C42ECEBE92C8}" type="presParOf" srcId="{FF08471A-27C9-40B4-B877-178250B1B707}" destId="{C0B32A3B-B666-4F8A-86D8-B8F4ED159E76}" srcOrd="4" destOrd="0" presId="urn:microsoft.com/office/officeart/2005/8/layout/lProcess2"/>
    <dgm:cxn modelId="{F1A0E78B-26AB-407E-B562-54B5D94CEC20}" type="presParOf" srcId="{0A1DA908-6637-43BB-A156-E80154DB1159}" destId="{7283E05B-3472-45B9-B7DC-1ED2EAE15455}" srcOrd="3" destOrd="0" presId="urn:microsoft.com/office/officeart/2005/8/layout/lProcess2"/>
    <dgm:cxn modelId="{29EDA204-E74F-43DA-925B-B6270DB6DF36}" type="presParOf" srcId="{0A1DA908-6637-43BB-A156-E80154DB1159}" destId="{2A2366A7-5E87-4D95-B951-4C3C50EF044C}" srcOrd="4" destOrd="0" presId="urn:microsoft.com/office/officeart/2005/8/layout/lProcess2"/>
    <dgm:cxn modelId="{E02B8A47-3837-43F3-987A-A0D66D56319D}" type="presParOf" srcId="{2A2366A7-5E87-4D95-B951-4C3C50EF044C}" destId="{043E55D0-EFE8-41DF-9E4A-72BAAB75020A}" srcOrd="0" destOrd="0" presId="urn:microsoft.com/office/officeart/2005/8/layout/lProcess2"/>
    <dgm:cxn modelId="{FE8676B1-8DBF-4F36-8973-F105BFE86505}" type="presParOf" srcId="{2A2366A7-5E87-4D95-B951-4C3C50EF044C}" destId="{A4325C13-3D17-48F1-81BA-8ACBC9CA3004}" srcOrd="1" destOrd="0" presId="urn:microsoft.com/office/officeart/2005/8/layout/lProcess2"/>
    <dgm:cxn modelId="{AB5DEB25-C60D-43A4-B0DA-74D64C459D84}" type="presParOf" srcId="{2A2366A7-5E87-4D95-B951-4C3C50EF044C}" destId="{61A98D11-6034-4AE6-94F3-ADD445636005}" srcOrd="2" destOrd="0" presId="urn:microsoft.com/office/officeart/2005/8/layout/lProcess2"/>
    <dgm:cxn modelId="{90CC39E2-EEF8-4BAE-961D-4D310854969C}" type="presParOf" srcId="{61A98D11-6034-4AE6-94F3-ADD445636005}" destId="{EEEB1F54-0B02-46E8-85AE-9B216070C068}" srcOrd="0" destOrd="0" presId="urn:microsoft.com/office/officeart/2005/8/layout/lProcess2"/>
    <dgm:cxn modelId="{EAFF0D2B-D4A5-4155-B313-FADAC3CB8B5A}" type="presParOf" srcId="{EEEB1F54-0B02-46E8-85AE-9B216070C068}" destId="{28A877BC-DB20-4A7F-911F-67B2E472107A}" srcOrd="0" destOrd="0" presId="urn:microsoft.com/office/officeart/2005/8/layout/lProcess2"/>
    <dgm:cxn modelId="{E43383C5-B9FF-4E95-9176-711F912A97BF}" type="presParOf" srcId="{EEEB1F54-0B02-46E8-85AE-9B216070C068}" destId="{A221C8A5-3BA7-4DCD-8F50-98D88CEB193F}" srcOrd="1" destOrd="0" presId="urn:microsoft.com/office/officeart/2005/8/layout/lProcess2"/>
    <dgm:cxn modelId="{0D387C08-0B79-4692-B4FC-9E102EF034AC}" type="presParOf" srcId="{EEEB1F54-0B02-46E8-85AE-9B216070C068}" destId="{B9F1B269-6C28-42FE-807E-FADA59FA4F46}" srcOrd="2" destOrd="0" presId="urn:microsoft.com/office/officeart/2005/8/layout/lProcess2"/>
    <dgm:cxn modelId="{AF2FFCFB-4765-47CA-B5F0-C4C9E4B743DB}" type="presParOf" srcId="{EEEB1F54-0B02-46E8-85AE-9B216070C068}" destId="{C6D34559-3301-4024-A63C-251EC5D048D0}" srcOrd="3" destOrd="0" presId="urn:microsoft.com/office/officeart/2005/8/layout/lProcess2"/>
    <dgm:cxn modelId="{9690A95A-4832-43A0-851B-8894BDA825D0}" type="presParOf" srcId="{EEEB1F54-0B02-46E8-85AE-9B216070C068}" destId="{5D4B998B-21DD-43BD-BA44-743A9A0047F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6DF024-3A3E-4F94-95AF-83ECF45B34A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6605FB-44C4-459C-B59E-3A007D44CE0A}">
      <dgm:prSet phldrT="[Text]" custT="1"/>
      <dgm:spPr/>
      <dgm:t>
        <a:bodyPr/>
        <a:lstStyle/>
        <a:p>
          <a:r>
            <a:rPr lang="en-GB" sz="3200" dirty="0" err="1">
              <a:latin typeface="Calibri"/>
              <a:cs typeface="Calibri"/>
            </a:rPr>
            <a:t>Egenskap</a:t>
          </a:r>
          <a:endParaRPr lang="en-GB" sz="3200" dirty="0">
            <a:latin typeface="Calibri"/>
            <a:cs typeface="Calibri"/>
          </a:endParaRPr>
        </a:p>
      </dgm:t>
    </dgm:pt>
    <dgm:pt modelId="{F6F9AD52-13F3-4F3F-B8F3-7C71AD7C8DF8}" type="parTrans" cxnId="{01F2AED1-DF73-4768-AC70-762D3F740536}">
      <dgm:prSet/>
      <dgm:spPr/>
      <dgm:t>
        <a:bodyPr/>
        <a:lstStyle/>
        <a:p>
          <a:endParaRPr lang="en-GB"/>
        </a:p>
      </dgm:t>
    </dgm:pt>
    <dgm:pt modelId="{E5987613-8300-4C1C-B96B-E22F8CE80D3D}" type="sibTrans" cxnId="{01F2AED1-DF73-4768-AC70-762D3F740536}">
      <dgm:prSet/>
      <dgm:spPr/>
      <dgm:t>
        <a:bodyPr/>
        <a:lstStyle/>
        <a:p>
          <a:endParaRPr lang="en-GB"/>
        </a:p>
      </dgm:t>
    </dgm:pt>
    <dgm:pt modelId="{E00F4D57-183A-44CD-AF39-78142D719D79}">
      <dgm:prSet phldrT="[Text]" custT="1"/>
      <dgm:spPr/>
      <dgm:t>
        <a:bodyPr/>
        <a:lstStyle/>
        <a:p>
          <a:pPr rtl="0"/>
          <a:r>
            <a:rPr lang="en-GB" sz="2400" dirty="0" err="1">
              <a:solidFill>
                <a:schemeClr val="bg1"/>
              </a:solidFill>
            </a:rPr>
            <a:t>Produktion</a:t>
          </a:r>
          <a:endParaRPr lang="en-GB" sz="2400" dirty="0">
            <a:solidFill>
              <a:schemeClr val="bg1"/>
            </a:solidFill>
          </a:endParaRPr>
        </a:p>
      </dgm:t>
    </dgm:pt>
    <dgm:pt modelId="{A380182C-32BA-4DA0-86D1-357A95B268E8}" type="parTrans" cxnId="{45328792-EB92-4602-9902-D0705249FCFB}">
      <dgm:prSet/>
      <dgm:spPr/>
      <dgm:t>
        <a:bodyPr/>
        <a:lstStyle/>
        <a:p>
          <a:endParaRPr lang="en-GB"/>
        </a:p>
      </dgm:t>
    </dgm:pt>
    <dgm:pt modelId="{F276AFED-FDB1-4A68-8C52-EF5D93B5DE2B}" type="sibTrans" cxnId="{45328792-EB92-4602-9902-D0705249FCFB}">
      <dgm:prSet/>
      <dgm:spPr/>
      <dgm:t>
        <a:bodyPr/>
        <a:lstStyle/>
        <a:p>
          <a:endParaRPr lang="en-GB"/>
        </a:p>
      </dgm:t>
    </dgm:pt>
    <dgm:pt modelId="{042339DA-84A3-465E-A819-ED3C3F1E6B5B}">
      <dgm:prSet phldrT="[Text]" custT="1"/>
      <dgm:spPr/>
      <dgm:t>
        <a:bodyPr/>
        <a:lstStyle/>
        <a:p>
          <a:pPr rtl="0"/>
          <a:r>
            <a:rPr kumimoji="0" lang="pt-PT" sz="24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Organisation</a:t>
          </a:r>
          <a:endParaRPr lang="en-GB" sz="2400" dirty="0">
            <a:solidFill>
              <a:schemeClr val="bg1"/>
            </a:solidFill>
          </a:endParaRPr>
        </a:p>
      </dgm:t>
    </dgm:pt>
    <dgm:pt modelId="{77D1E3BC-1654-418A-932B-3F52AB7E7FFB}" type="parTrans" cxnId="{2E83DDB7-76EE-454A-8DF5-42F372D1AEF5}">
      <dgm:prSet/>
      <dgm:spPr/>
      <dgm:t>
        <a:bodyPr/>
        <a:lstStyle/>
        <a:p>
          <a:endParaRPr lang="en-GB"/>
        </a:p>
      </dgm:t>
    </dgm:pt>
    <dgm:pt modelId="{7B95E09C-D77F-447D-AAAA-6EB2A4AE4A83}" type="sibTrans" cxnId="{2E83DDB7-76EE-454A-8DF5-42F372D1AEF5}">
      <dgm:prSet/>
      <dgm:spPr/>
      <dgm:t>
        <a:bodyPr/>
        <a:lstStyle/>
        <a:p>
          <a:endParaRPr lang="en-GB"/>
        </a:p>
      </dgm:t>
    </dgm:pt>
    <dgm:pt modelId="{034CEAF9-D23A-4872-B4E9-DFD2618377F7}">
      <dgm:prSet phldrT="[Text]" custT="1"/>
      <dgm:spPr/>
      <dgm:t>
        <a:bodyPr/>
        <a:lstStyle/>
        <a:p>
          <a:r>
            <a:rPr lang="en-GB" sz="3200" dirty="0" err="1">
              <a:latin typeface="Calibri"/>
              <a:cs typeface="Calibri"/>
            </a:rPr>
            <a:t>Traditionell</a:t>
          </a:r>
          <a:endParaRPr lang="en-GB" sz="3200" dirty="0">
            <a:latin typeface="Calibri"/>
            <a:cs typeface="Calibri"/>
          </a:endParaRPr>
        </a:p>
      </dgm:t>
    </dgm:pt>
    <dgm:pt modelId="{CF7A7E10-92DA-41B6-A14F-D8C636EB1991}" type="parTrans" cxnId="{49DB1B04-6102-47C5-8B9E-E2A94E637E80}">
      <dgm:prSet/>
      <dgm:spPr/>
      <dgm:t>
        <a:bodyPr/>
        <a:lstStyle/>
        <a:p>
          <a:endParaRPr lang="en-GB"/>
        </a:p>
      </dgm:t>
    </dgm:pt>
    <dgm:pt modelId="{A8008C45-3A46-46FE-8DB2-B96260FCD7F2}" type="sibTrans" cxnId="{49DB1B04-6102-47C5-8B9E-E2A94E637E80}">
      <dgm:prSet/>
      <dgm:spPr/>
      <dgm:t>
        <a:bodyPr/>
        <a:lstStyle/>
        <a:p>
          <a:endParaRPr lang="en-GB"/>
        </a:p>
      </dgm:t>
    </dgm:pt>
    <dgm:pt modelId="{A372B89C-92EE-444B-8A82-5710F3AD3C5B}">
      <dgm:prSet phldrT="[Text]"/>
      <dgm:spPr/>
      <dgm:t>
        <a:bodyPr/>
        <a:lstStyle/>
        <a:p>
          <a:pPr rtl="0"/>
          <a:r>
            <a:rPr lang="pt-PT" b="0" dirty="0">
              <a:solidFill>
                <a:schemeClr val="bg1"/>
              </a:solidFill>
              <a:latin typeface="+mn-lt"/>
            </a:rPr>
            <a:t>Stora </a:t>
          </a:r>
          <a:r>
            <a:rPr lang="pt-PT" b="0" dirty="0" smtClean="0">
              <a:solidFill>
                <a:schemeClr val="bg1"/>
              </a:solidFill>
              <a:latin typeface="+mn-lt"/>
            </a:rPr>
            <a:t>verktyg och utrustning, funktionellt </a:t>
          </a:r>
          <a:r>
            <a:rPr lang="pt-PT" b="0" dirty="0">
              <a:solidFill>
                <a:schemeClr val="bg1"/>
              </a:solidFill>
              <a:latin typeface="+mn-lt"/>
            </a:rPr>
            <a:t>layout, långa produktionstider, stor lagermängd. </a:t>
          </a:r>
          <a:endParaRPr lang="en-GB" b="0" dirty="0">
            <a:solidFill>
              <a:schemeClr val="bg1"/>
            </a:solidFill>
          </a:endParaRPr>
        </a:p>
      </dgm:t>
    </dgm:pt>
    <dgm:pt modelId="{0E50CA16-84B8-4319-8E68-8FBDE90FC7C9}" type="parTrans" cxnId="{4339FADA-F0A3-45EA-BC49-8B847A78ACE7}">
      <dgm:prSet/>
      <dgm:spPr/>
      <dgm:t>
        <a:bodyPr/>
        <a:lstStyle/>
        <a:p>
          <a:endParaRPr lang="en-GB"/>
        </a:p>
      </dgm:t>
    </dgm:pt>
    <dgm:pt modelId="{12B9AE36-7983-49DE-B990-1CBB83912FDE}" type="sibTrans" cxnId="{4339FADA-F0A3-45EA-BC49-8B847A78ACE7}">
      <dgm:prSet/>
      <dgm:spPr/>
      <dgm:t>
        <a:bodyPr/>
        <a:lstStyle/>
        <a:p>
          <a:endParaRPr lang="en-GB"/>
        </a:p>
      </dgm:t>
    </dgm:pt>
    <dgm:pt modelId="{9A7C3F36-84A6-4C43-B1E8-C195ADD30466}">
      <dgm:prSet phldrT="[Text]"/>
      <dgm:spPr/>
      <dgm:t>
        <a:bodyPr/>
        <a:lstStyle/>
        <a:p>
          <a:pPr rtl="0"/>
          <a:r>
            <a:rPr lang="pt-PT" b="0" dirty="0">
              <a:solidFill>
                <a:schemeClr val="bg1"/>
              </a:solidFill>
              <a:latin typeface="+mn-lt"/>
            </a:rPr>
            <a:t>Vertikalstruktur</a:t>
          </a:r>
          <a:r>
            <a:rPr lang="pt-PT" b="0" baseline="0" dirty="0">
              <a:solidFill>
                <a:schemeClr val="bg1"/>
              </a:solidFill>
              <a:latin typeface="+mn-lt"/>
            </a:rPr>
            <a:t> – </a:t>
          </a:r>
          <a:br>
            <a:rPr lang="pt-PT" b="0" baseline="0" dirty="0">
              <a:solidFill>
                <a:schemeClr val="bg1"/>
              </a:solidFill>
              <a:latin typeface="+mn-lt"/>
            </a:rPr>
          </a:br>
          <a:r>
            <a:rPr lang="pt-PT" b="0" baseline="0" dirty="0">
              <a:solidFill>
                <a:schemeClr val="bg1"/>
              </a:solidFill>
              <a:latin typeface="+mn-lt"/>
            </a:rPr>
            <a:t>Förverkligande av beställningarna och informationen går i “silo”.</a:t>
          </a:r>
          <a:endParaRPr lang="en-GB" dirty="0">
            <a:solidFill>
              <a:schemeClr val="bg1"/>
            </a:solidFill>
          </a:endParaRPr>
        </a:p>
      </dgm:t>
    </dgm:pt>
    <dgm:pt modelId="{DA3C0EE6-1AF0-4712-9853-2A15DB747A54}" type="parTrans" cxnId="{D9DE6B2A-A09F-4AD5-AEEB-C4D08EC486E4}">
      <dgm:prSet/>
      <dgm:spPr/>
      <dgm:t>
        <a:bodyPr/>
        <a:lstStyle/>
        <a:p>
          <a:endParaRPr lang="en-GB"/>
        </a:p>
      </dgm:t>
    </dgm:pt>
    <dgm:pt modelId="{14B2FEDF-0F89-4FCC-9562-88BB656548FB}" type="sibTrans" cxnId="{D9DE6B2A-A09F-4AD5-AEEB-C4D08EC486E4}">
      <dgm:prSet/>
      <dgm:spPr/>
      <dgm:t>
        <a:bodyPr/>
        <a:lstStyle/>
        <a:p>
          <a:endParaRPr lang="en-GB"/>
        </a:p>
      </dgm:t>
    </dgm:pt>
    <dgm:pt modelId="{764E1EB3-0182-413E-81C3-B6D060D74ECC}">
      <dgm:prSet phldrT="[Text]" custT="1"/>
      <dgm:spPr/>
      <dgm:t>
        <a:bodyPr/>
        <a:lstStyle/>
        <a:p>
          <a:r>
            <a:rPr lang="en-GB" sz="3200" dirty="0">
              <a:latin typeface="Calibri"/>
              <a:cs typeface="Calibri"/>
            </a:rPr>
            <a:t>LEAN</a:t>
          </a:r>
        </a:p>
      </dgm:t>
    </dgm:pt>
    <dgm:pt modelId="{CDEBFEB9-ECC9-472B-A56A-549B26E80616}" type="parTrans" cxnId="{47396D33-8B59-44B6-B349-253D1B2A68C1}">
      <dgm:prSet/>
      <dgm:spPr/>
      <dgm:t>
        <a:bodyPr/>
        <a:lstStyle/>
        <a:p>
          <a:endParaRPr lang="en-GB"/>
        </a:p>
      </dgm:t>
    </dgm:pt>
    <dgm:pt modelId="{2ADEEA34-145B-4D49-8FF4-8ED26D881759}" type="sibTrans" cxnId="{47396D33-8B59-44B6-B349-253D1B2A68C1}">
      <dgm:prSet/>
      <dgm:spPr/>
      <dgm:t>
        <a:bodyPr/>
        <a:lstStyle/>
        <a:p>
          <a:endParaRPr lang="en-GB"/>
        </a:p>
      </dgm:t>
    </dgm:pt>
    <dgm:pt modelId="{3DFFFECF-9F6E-4111-A45D-22376D66738D}">
      <dgm:prSet phldrT="[Text]" custT="1"/>
      <dgm:spPr/>
      <dgm:t>
        <a:bodyPr/>
        <a:lstStyle/>
        <a:p>
          <a:pPr rtl="0"/>
          <a:r>
            <a:rPr lang="pt-PT" sz="1400" dirty="0">
              <a:solidFill>
                <a:schemeClr val="bg1"/>
              </a:solidFill>
              <a:latin typeface="+mn-lt"/>
            </a:rPr>
            <a:t>Verktygen är ändamålsenliga för människorna, cellproduktion, layout, korta produktionstider, inget lager, 0 –fel.</a:t>
          </a:r>
        </a:p>
        <a:p>
          <a:pPr rtl="0"/>
          <a:r>
            <a:rPr lang="pt-PT" sz="1400" dirty="0">
              <a:solidFill>
                <a:schemeClr val="bg1"/>
              </a:solidFill>
              <a:latin typeface="+mn-lt"/>
            </a:rPr>
            <a:t>,</a:t>
          </a:r>
          <a:endParaRPr lang="en-GB" sz="1400" dirty="0">
            <a:solidFill>
              <a:schemeClr val="bg1"/>
            </a:solidFill>
          </a:endParaRPr>
        </a:p>
      </dgm:t>
    </dgm:pt>
    <dgm:pt modelId="{7073032A-C7B4-4904-B8FD-14FDA6517374}" type="parTrans" cxnId="{0855F137-A75E-4F3E-89C4-A38030DE4C58}">
      <dgm:prSet/>
      <dgm:spPr/>
      <dgm:t>
        <a:bodyPr/>
        <a:lstStyle/>
        <a:p>
          <a:endParaRPr lang="en-GB"/>
        </a:p>
      </dgm:t>
    </dgm:pt>
    <dgm:pt modelId="{B451F78B-F517-4015-8CD5-CB7C33364A64}" type="sibTrans" cxnId="{0855F137-A75E-4F3E-89C4-A38030DE4C58}">
      <dgm:prSet/>
      <dgm:spPr/>
      <dgm:t>
        <a:bodyPr/>
        <a:lstStyle/>
        <a:p>
          <a:endParaRPr lang="en-GB"/>
        </a:p>
      </dgm:t>
    </dgm:pt>
    <dgm:pt modelId="{F304F8BD-CCFF-4188-A679-B921AE1E1944}">
      <dgm:prSet phldrT="[Text]" custT="1"/>
      <dgm:spPr/>
      <dgm:t>
        <a:bodyPr/>
        <a:lstStyle/>
        <a:p>
          <a:pPr rtl="0"/>
          <a:r>
            <a:rPr lang="pt-PT" sz="1400" b="0" dirty="0">
              <a:solidFill>
                <a:schemeClr val="bg1"/>
              </a:solidFill>
              <a:latin typeface="+mn-lt"/>
            </a:rPr>
            <a:t>Horisontalstruktur </a:t>
          </a:r>
          <a:r>
            <a:rPr lang="pt-PT" sz="1400" b="0" baseline="0" dirty="0">
              <a:solidFill>
                <a:schemeClr val="bg1"/>
              </a:solidFill>
              <a:latin typeface="+mn-lt"/>
            </a:rPr>
            <a:t>– Informationen flyter längs värdekedjan och uppmuntrar till samarbete över avdelningsgränser.  </a:t>
          </a:r>
          <a:endParaRPr lang="en-GB" sz="1400" dirty="0">
            <a:solidFill>
              <a:schemeClr val="bg1"/>
            </a:solidFill>
          </a:endParaRPr>
        </a:p>
      </dgm:t>
    </dgm:pt>
    <dgm:pt modelId="{355CCF14-8B5E-4E67-B323-FFF984D59913}" type="parTrans" cxnId="{D6CE29DA-F750-41C3-8533-F85527FF2D68}">
      <dgm:prSet/>
      <dgm:spPr/>
      <dgm:t>
        <a:bodyPr/>
        <a:lstStyle/>
        <a:p>
          <a:endParaRPr lang="en-GB"/>
        </a:p>
      </dgm:t>
    </dgm:pt>
    <dgm:pt modelId="{415CF43C-E781-4FDA-AB29-7FA910AFAFD9}" type="sibTrans" cxnId="{D6CE29DA-F750-41C3-8533-F85527FF2D68}">
      <dgm:prSet/>
      <dgm:spPr/>
      <dgm:t>
        <a:bodyPr/>
        <a:lstStyle/>
        <a:p>
          <a:endParaRPr lang="en-GB"/>
        </a:p>
      </dgm:t>
    </dgm:pt>
    <dgm:pt modelId="{741BB7C6-EDBD-48DC-B707-55354B46E85D}">
      <dgm:prSet phldrT="[Text]" custT="1"/>
      <dgm:spPr/>
      <dgm:t>
        <a:bodyPr/>
        <a:lstStyle/>
        <a:p>
          <a:pPr rtl="0"/>
          <a:r>
            <a:rPr lang="en-GB" sz="2400" dirty="0" err="1">
              <a:solidFill>
                <a:schemeClr val="bg1"/>
              </a:solidFill>
            </a:rPr>
            <a:t>Kultur</a:t>
          </a:r>
          <a:endParaRPr lang="en-GB" sz="2400" dirty="0">
            <a:solidFill>
              <a:schemeClr val="bg1"/>
            </a:solidFill>
          </a:endParaRPr>
        </a:p>
      </dgm:t>
    </dgm:pt>
    <dgm:pt modelId="{DA5F2A9B-D35F-48B8-B4A6-94714352D70C}" type="parTrans" cxnId="{B9C18E59-441C-43AB-82DE-69A919E5D46F}">
      <dgm:prSet/>
      <dgm:spPr/>
      <dgm:t>
        <a:bodyPr/>
        <a:lstStyle/>
        <a:p>
          <a:endParaRPr lang="en-GB"/>
        </a:p>
      </dgm:t>
    </dgm:pt>
    <dgm:pt modelId="{02E84E52-A699-4FD5-9A67-189E5B63EC0C}" type="sibTrans" cxnId="{B9C18E59-441C-43AB-82DE-69A919E5D46F}">
      <dgm:prSet/>
      <dgm:spPr/>
      <dgm:t>
        <a:bodyPr/>
        <a:lstStyle/>
        <a:p>
          <a:endParaRPr lang="en-GB"/>
        </a:p>
      </dgm:t>
    </dgm:pt>
    <dgm:pt modelId="{4B137736-3C38-412C-9834-4E37B4B39E82}">
      <dgm:prSet phldrT="[Text]"/>
      <dgm:spPr/>
      <dgm:t>
        <a:bodyPr/>
        <a:lstStyle/>
        <a:p>
          <a:pPr rtl="0"/>
          <a:r>
            <a:rPr lang="en-GB" b="0" dirty="0" err="1">
              <a:solidFill>
                <a:schemeClr val="bg1"/>
              </a:solidFill>
            </a:rPr>
            <a:t>Lojalitet</a:t>
          </a:r>
          <a:r>
            <a:rPr lang="en-GB" b="0" dirty="0">
              <a:solidFill>
                <a:schemeClr val="bg1"/>
              </a:solidFill>
            </a:rPr>
            <a:t> </a:t>
          </a:r>
          <a:r>
            <a:rPr lang="en-GB" b="0" dirty="0" err="1">
              <a:solidFill>
                <a:schemeClr val="bg1"/>
              </a:solidFill>
            </a:rPr>
            <a:t>och</a:t>
          </a:r>
          <a:r>
            <a:rPr lang="en-GB" b="0" dirty="0">
              <a:solidFill>
                <a:schemeClr val="bg1"/>
              </a:solidFill>
            </a:rPr>
            <a:t> </a:t>
          </a:r>
          <a:r>
            <a:rPr lang="en-GB" b="0" dirty="0" err="1">
              <a:solidFill>
                <a:schemeClr val="bg1"/>
              </a:solidFill>
            </a:rPr>
            <a:t>lydnad</a:t>
          </a:r>
          <a:endParaRPr lang="en-GB" b="0" dirty="0">
            <a:solidFill>
              <a:schemeClr val="bg1"/>
            </a:solidFill>
          </a:endParaRPr>
        </a:p>
      </dgm:t>
    </dgm:pt>
    <dgm:pt modelId="{7DECA465-359A-4CF8-9FBD-8A13A101F98E}" type="parTrans" cxnId="{D1F8E877-8E80-4859-A2C8-D8CF976630B8}">
      <dgm:prSet/>
      <dgm:spPr/>
      <dgm:t>
        <a:bodyPr/>
        <a:lstStyle/>
        <a:p>
          <a:endParaRPr lang="en-GB"/>
        </a:p>
      </dgm:t>
    </dgm:pt>
    <dgm:pt modelId="{7CD88EC4-384D-4977-831D-6062B7BEE08F}" type="sibTrans" cxnId="{D1F8E877-8E80-4859-A2C8-D8CF976630B8}">
      <dgm:prSet/>
      <dgm:spPr/>
      <dgm:t>
        <a:bodyPr/>
        <a:lstStyle/>
        <a:p>
          <a:endParaRPr lang="en-GB"/>
        </a:p>
      </dgm:t>
    </dgm:pt>
    <dgm:pt modelId="{45EA9D57-91F7-4DBF-ABF4-5779E416A240}">
      <dgm:prSet phldrT="[Text]"/>
      <dgm:spPr/>
      <dgm:t>
        <a:bodyPr/>
        <a:lstStyle/>
        <a:p>
          <a:pPr rtl="0"/>
          <a:r>
            <a:rPr lang="en-GB" b="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Harmoni</a:t>
          </a:r>
          <a:r>
            <a:rPr lang="en-GB" b="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GB" b="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och</a:t>
          </a:r>
          <a:r>
            <a:rPr lang="en-GB" b="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GB" b="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deltagande</a:t>
          </a:r>
          <a:r>
            <a:rPr lang="en-GB" b="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GB" b="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baserar</a:t>
          </a:r>
          <a:r>
            <a:rPr lang="en-GB" b="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sig </a:t>
          </a:r>
          <a:r>
            <a:rPr lang="en-GB" b="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på</a:t>
          </a:r>
          <a:r>
            <a:rPr lang="en-GB" b="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GB" b="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att</a:t>
          </a:r>
          <a:r>
            <a:rPr lang="en-GB" b="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GB" b="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utveckla</a:t>
          </a:r>
          <a:r>
            <a:rPr lang="en-GB" b="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GB" b="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personalens</a:t>
          </a:r>
          <a:r>
            <a:rPr lang="en-GB" b="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GB" b="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kapacitet</a:t>
          </a:r>
          <a:r>
            <a:rPr lang="en-GB" b="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. </a:t>
          </a:r>
          <a:endParaRPr lang="en-GB" b="0" dirty="0">
            <a:solidFill>
              <a:schemeClr val="bg1"/>
            </a:solidFill>
          </a:endParaRPr>
        </a:p>
      </dgm:t>
    </dgm:pt>
    <dgm:pt modelId="{ADBC934A-78A2-47BD-9071-D48D0C2C4766}" type="parTrans" cxnId="{62626777-6819-4850-B809-D0DDECEA1D94}">
      <dgm:prSet/>
      <dgm:spPr/>
      <dgm:t>
        <a:bodyPr/>
        <a:lstStyle/>
        <a:p>
          <a:endParaRPr lang="en-GB"/>
        </a:p>
      </dgm:t>
    </dgm:pt>
    <dgm:pt modelId="{4231A01E-CADD-437B-806F-BD2BB6CB7E7D}" type="sibTrans" cxnId="{62626777-6819-4850-B809-D0DDECEA1D94}">
      <dgm:prSet/>
      <dgm:spPr/>
      <dgm:t>
        <a:bodyPr/>
        <a:lstStyle/>
        <a:p>
          <a:endParaRPr lang="en-GB"/>
        </a:p>
      </dgm:t>
    </dgm:pt>
    <dgm:pt modelId="{0A1DA908-6637-43BB-A156-E80154DB1159}" type="pres">
      <dgm:prSet presAssocID="{376DF024-3A3E-4F94-95AF-83ECF45B34A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B419A9-125B-4E52-B39C-F41F062EF73A}" type="pres">
      <dgm:prSet presAssocID="{506605FB-44C4-459C-B59E-3A007D44CE0A}" presName="compNode" presStyleCnt="0"/>
      <dgm:spPr/>
    </dgm:pt>
    <dgm:pt modelId="{9DBF5385-AF3F-42E4-B730-D2DF35869AA4}" type="pres">
      <dgm:prSet presAssocID="{506605FB-44C4-459C-B59E-3A007D44CE0A}" presName="aNode" presStyleLbl="bgShp" presStyleIdx="0" presStyleCnt="3"/>
      <dgm:spPr/>
      <dgm:t>
        <a:bodyPr/>
        <a:lstStyle/>
        <a:p>
          <a:endParaRPr lang="en-US"/>
        </a:p>
      </dgm:t>
    </dgm:pt>
    <dgm:pt modelId="{617DE223-23F9-411C-8F12-5F035741C286}" type="pres">
      <dgm:prSet presAssocID="{506605FB-44C4-459C-B59E-3A007D44CE0A}" presName="textNode" presStyleLbl="bgShp" presStyleIdx="0" presStyleCnt="3"/>
      <dgm:spPr/>
      <dgm:t>
        <a:bodyPr/>
        <a:lstStyle/>
        <a:p>
          <a:endParaRPr lang="en-US"/>
        </a:p>
      </dgm:t>
    </dgm:pt>
    <dgm:pt modelId="{145EE221-2AA9-44DC-918C-1B4437D802AE}" type="pres">
      <dgm:prSet presAssocID="{506605FB-44C4-459C-B59E-3A007D44CE0A}" presName="compChildNode" presStyleCnt="0"/>
      <dgm:spPr/>
    </dgm:pt>
    <dgm:pt modelId="{EBB46CFC-90FB-4249-B573-8019BD83725F}" type="pres">
      <dgm:prSet presAssocID="{506605FB-44C4-459C-B59E-3A007D44CE0A}" presName="theInnerList" presStyleCnt="0"/>
      <dgm:spPr/>
    </dgm:pt>
    <dgm:pt modelId="{6953FB9E-A0C2-4F46-844E-B9A7305CF8C3}" type="pres">
      <dgm:prSet presAssocID="{E00F4D57-183A-44CD-AF39-78142D719D79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1CCE0-FA2F-45A0-8D24-25A802E35FD4}" type="pres">
      <dgm:prSet presAssocID="{E00F4D57-183A-44CD-AF39-78142D719D79}" presName="aSpace2" presStyleCnt="0"/>
      <dgm:spPr/>
    </dgm:pt>
    <dgm:pt modelId="{276D7E9B-7691-433E-9983-8856D2FDFC39}" type="pres">
      <dgm:prSet presAssocID="{042339DA-84A3-465E-A819-ED3C3F1E6B5B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814E0-5588-442E-9838-010722F3E3E6}" type="pres">
      <dgm:prSet presAssocID="{042339DA-84A3-465E-A819-ED3C3F1E6B5B}" presName="aSpace2" presStyleCnt="0"/>
      <dgm:spPr/>
    </dgm:pt>
    <dgm:pt modelId="{A217856E-7E57-4EE2-8155-F134C8D3AFB7}" type="pres">
      <dgm:prSet presAssocID="{741BB7C6-EDBD-48DC-B707-55354B46E85D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EA56D-79FC-486A-9902-235B05AF8702}" type="pres">
      <dgm:prSet presAssocID="{506605FB-44C4-459C-B59E-3A007D44CE0A}" presName="aSpace" presStyleCnt="0"/>
      <dgm:spPr/>
    </dgm:pt>
    <dgm:pt modelId="{812E8636-E3CC-4FC1-BBF6-1B21DB5EE338}" type="pres">
      <dgm:prSet presAssocID="{034CEAF9-D23A-4872-B4E9-DFD2618377F7}" presName="compNode" presStyleCnt="0"/>
      <dgm:spPr/>
    </dgm:pt>
    <dgm:pt modelId="{79078612-673B-43FC-958C-DE46E857ACA4}" type="pres">
      <dgm:prSet presAssocID="{034CEAF9-D23A-4872-B4E9-DFD2618377F7}" presName="aNode" presStyleLbl="bgShp" presStyleIdx="1" presStyleCnt="3"/>
      <dgm:spPr/>
      <dgm:t>
        <a:bodyPr/>
        <a:lstStyle/>
        <a:p>
          <a:endParaRPr lang="en-US"/>
        </a:p>
      </dgm:t>
    </dgm:pt>
    <dgm:pt modelId="{26449CF4-2545-4852-882A-3A35DD667ACF}" type="pres">
      <dgm:prSet presAssocID="{034CEAF9-D23A-4872-B4E9-DFD2618377F7}" presName="textNode" presStyleLbl="bgShp" presStyleIdx="1" presStyleCnt="3"/>
      <dgm:spPr/>
      <dgm:t>
        <a:bodyPr/>
        <a:lstStyle/>
        <a:p>
          <a:endParaRPr lang="en-US"/>
        </a:p>
      </dgm:t>
    </dgm:pt>
    <dgm:pt modelId="{53F79FB8-45C1-4B36-BEED-886158FE95F1}" type="pres">
      <dgm:prSet presAssocID="{034CEAF9-D23A-4872-B4E9-DFD2618377F7}" presName="compChildNode" presStyleCnt="0"/>
      <dgm:spPr/>
    </dgm:pt>
    <dgm:pt modelId="{FF08471A-27C9-40B4-B877-178250B1B707}" type="pres">
      <dgm:prSet presAssocID="{034CEAF9-D23A-4872-B4E9-DFD2618377F7}" presName="theInnerList" presStyleCnt="0"/>
      <dgm:spPr/>
    </dgm:pt>
    <dgm:pt modelId="{57531954-5836-4C3A-9E59-94FC8E1E4710}" type="pres">
      <dgm:prSet presAssocID="{A372B89C-92EE-444B-8A82-5710F3AD3C5B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3D114-4746-4B97-AC6F-C7922BA9A171}" type="pres">
      <dgm:prSet presAssocID="{A372B89C-92EE-444B-8A82-5710F3AD3C5B}" presName="aSpace2" presStyleCnt="0"/>
      <dgm:spPr/>
    </dgm:pt>
    <dgm:pt modelId="{B1C76A62-9D59-4728-BA10-9A87DBAB6308}" type="pres">
      <dgm:prSet presAssocID="{9A7C3F36-84A6-4C43-B1E8-C195ADD3046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93C30-3CA7-4499-8212-FCAFD780EB86}" type="pres">
      <dgm:prSet presAssocID="{9A7C3F36-84A6-4C43-B1E8-C195ADD30466}" presName="aSpace2" presStyleCnt="0"/>
      <dgm:spPr/>
    </dgm:pt>
    <dgm:pt modelId="{2B604087-44CB-4477-BBA3-F5CA0FCD0191}" type="pres">
      <dgm:prSet presAssocID="{4B137736-3C38-412C-9834-4E37B4B39E82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3E05B-3472-45B9-B7DC-1ED2EAE15455}" type="pres">
      <dgm:prSet presAssocID="{034CEAF9-D23A-4872-B4E9-DFD2618377F7}" presName="aSpace" presStyleCnt="0"/>
      <dgm:spPr/>
    </dgm:pt>
    <dgm:pt modelId="{2A2366A7-5E87-4D95-B951-4C3C50EF044C}" type="pres">
      <dgm:prSet presAssocID="{764E1EB3-0182-413E-81C3-B6D060D74ECC}" presName="compNode" presStyleCnt="0"/>
      <dgm:spPr/>
    </dgm:pt>
    <dgm:pt modelId="{043E55D0-EFE8-41DF-9E4A-72BAAB75020A}" type="pres">
      <dgm:prSet presAssocID="{764E1EB3-0182-413E-81C3-B6D060D74ECC}" presName="aNode" presStyleLbl="bgShp" presStyleIdx="2" presStyleCnt="3"/>
      <dgm:spPr/>
      <dgm:t>
        <a:bodyPr/>
        <a:lstStyle/>
        <a:p>
          <a:endParaRPr lang="en-US"/>
        </a:p>
      </dgm:t>
    </dgm:pt>
    <dgm:pt modelId="{A4325C13-3D17-48F1-81BA-8ACBC9CA3004}" type="pres">
      <dgm:prSet presAssocID="{764E1EB3-0182-413E-81C3-B6D060D74ECC}" presName="textNode" presStyleLbl="bgShp" presStyleIdx="2" presStyleCnt="3"/>
      <dgm:spPr/>
      <dgm:t>
        <a:bodyPr/>
        <a:lstStyle/>
        <a:p>
          <a:endParaRPr lang="en-US"/>
        </a:p>
      </dgm:t>
    </dgm:pt>
    <dgm:pt modelId="{61A98D11-6034-4AE6-94F3-ADD445636005}" type="pres">
      <dgm:prSet presAssocID="{764E1EB3-0182-413E-81C3-B6D060D74ECC}" presName="compChildNode" presStyleCnt="0"/>
      <dgm:spPr/>
    </dgm:pt>
    <dgm:pt modelId="{EEEB1F54-0B02-46E8-85AE-9B216070C068}" type="pres">
      <dgm:prSet presAssocID="{764E1EB3-0182-413E-81C3-B6D060D74ECC}" presName="theInnerList" presStyleCnt="0"/>
      <dgm:spPr/>
    </dgm:pt>
    <dgm:pt modelId="{28A877BC-DB20-4A7F-911F-67B2E472107A}" type="pres">
      <dgm:prSet presAssocID="{3DFFFECF-9F6E-4111-A45D-22376D66738D}" presName="childNode" presStyleLbl="node1" presStyleIdx="6" presStyleCnt="9" custScaleX="117830" custScaleY="99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1C8A5-3BA7-4DCD-8F50-98D88CEB193F}" type="pres">
      <dgm:prSet presAssocID="{3DFFFECF-9F6E-4111-A45D-22376D66738D}" presName="aSpace2" presStyleCnt="0"/>
      <dgm:spPr/>
    </dgm:pt>
    <dgm:pt modelId="{B9F1B269-6C28-42FE-807E-FADA59FA4F46}" type="pres">
      <dgm:prSet presAssocID="{F304F8BD-CCFF-4188-A679-B921AE1E1944}" presName="childNode" presStyleLbl="node1" presStyleIdx="7" presStyleCnt="9" custScaleX="116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34559-3301-4024-A63C-251EC5D048D0}" type="pres">
      <dgm:prSet presAssocID="{F304F8BD-CCFF-4188-A679-B921AE1E1944}" presName="aSpace2" presStyleCnt="0"/>
      <dgm:spPr/>
    </dgm:pt>
    <dgm:pt modelId="{5D4B998B-21DD-43BD-BA44-743A9A0047FD}" type="pres">
      <dgm:prSet presAssocID="{45EA9D57-91F7-4DBF-ABF4-5779E416A240}" presName="childNode" presStyleLbl="node1" presStyleIdx="8" presStyleCnt="9" custScaleX="115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E6B2A-A09F-4AD5-AEEB-C4D08EC486E4}" srcId="{034CEAF9-D23A-4872-B4E9-DFD2618377F7}" destId="{9A7C3F36-84A6-4C43-B1E8-C195ADD30466}" srcOrd="1" destOrd="0" parTransId="{DA3C0EE6-1AF0-4712-9853-2A15DB747A54}" sibTransId="{14B2FEDF-0F89-4FCC-9562-88BB656548FB}"/>
    <dgm:cxn modelId="{C039EF4B-20AA-4211-B6C4-D9D3F7AA99A8}" type="presOf" srcId="{9A7C3F36-84A6-4C43-B1E8-C195ADD30466}" destId="{B1C76A62-9D59-4728-BA10-9A87DBAB6308}" srcOrd="0" destOrd="0" presId="urn:microsoft.com/office/officeart/2005/8/layout/lProcess2"/>
    <dgm:cxn modelId="{47396D33-8B59-44B6-B349-253D1B2A68C1}" srcId="{376DF024-3A3E-4F94-95AF-83ECF45B34A5}" destId="{764E1EB3-0182-413E-81C3-B6D060D74ECC}" srcOrd="2" destOrd="0" parTransId="{CDEBFEB9-ECC9-472B-A56A-549B26E80616}" sibTransId="{2ADEEA34-145B-4D49-8FF4-8ED26D881759}"/>
    <dgm:cxn modelId="{9E8A591B-415A-4D02-9579-017FF64AE7A9}" type="presOf" srcId="{3DFFFECF-9F6E-4111-A45D-22376D66738D}" destId="{28A877BC-DB20-4A7F-911F-67B2E472107A}" srcOrd="0" destOrd="0" presId="urn:microsoft.com/office/officeart/2005/8/layout/lProcess2"/>
    <dgm:cxn modelId="{4852E368-D875-4EBA-A64A-7222CC56909B}" type="presOf" srcId="{042339DA-84A3-465E-A819-ED3C3F1E6B5B}" destId="{276D7E9B-7691-433E-9983-8856D2FDFC39}" srcOrd="0" destOrd="0" presId="urn:microsoft.com/office/officeart/2005/8/layout/lProcess2"/>
    <dgm:cxn modelId="{62626777-6819-4850-B809-D0DDECEA1D94}" srcId="{764E1EB3-0182-413E-81C3-B6D060D74ECC}" destId="{45EA9D57-91F7-4DBF-ABF4-5779E416A240}" srcOrd="2" destOrd="0" parTransId="{ADBC934A-78A2-47BD-9071-D48D0C2C4766}" sibTransId="{4231A01E-CADD-437B-806F-BD2BB6CB7E7D}"/>
    <dgm:cxn modelId="{49DB1B04-6102-47C5-8B9E-E2A94E637E80}" srcId="{376DF024-3A3E-4F94-95AF-83ECF45B34A5}" destId="{034CEAF9-D23A-4872-B4E9-DFD2618377F7}" srcOrd="1" destOrd="0" parTransId="{CF7A7E10-92DA-41B6-A14F-D8C636EB1991}" sibTransId="{A8008C45-3A46-46FE-8DB2-B96260FCD7F2}"/>
    <dgm:cxn modelId="{45328792-EB92-4602-9902-D0705249FCFB}" srcId="{506605FB-44C4-459C-B59E-3A007D44CE0A}" destId="{E00F4D57-183A-44CD-AF39-78142D719D79}" srcOrd="0" destOrd="0" parTransId="{A380182C-32BA-4DA0-86D1-357A95B268E8}" sibTransId="{F276AFED-FDB1-4A68-8C52-EF5D93B5DE2B}"/>
    <dgm:cxn modelId="{2A8BBB3D-0D09-4F76-80C4-4FD8980373F0}" type="presOf" srcId="{506605FB-44C4-459C-B59E-3A007D44CE0A}" destId="{617DE223-23F9-411C-8F12-5F035741C286}" srcOrd="1" destOrd="0" presId="urn:microsoft.com/office/officeart/2005/8/layout/lProcess2"/>
    <dgm:cxn modelId="{B2805475-3C11-4199-9DED-6911243F241B}" type="presOf" srcId="{F304F8BD-CCFF-4188-A679-B921AE1E1944}" destId="{B9F1B269-6C28-42FE-807E-FADA59FA4F46}" srcOrd="0" destOrd="0" presId="urn:microsoft.com/office/officeart/2005/8/layout/lProcess2"/>
    <dgm:cxn modelId="{01F2AED1-DF73-4768-AC70-762D3F740536}" srcId="{376DF024-3A3E-4F94-95AF-83ECF45B34A5}" destId="{506605FB-44C4-459C-B59E-3A007D44CE0A}" srcOrd="0" destOrd="0" parTransId="{F6F9AD52-13F3-4F3F-B8F3-7C71AD7C8DF8}" sibTransId="{E5987613-8300-4C1C-B96B-E22F8CE80D3D}"/>
    <dgm:cxn modelId="{D1F8E877-8E80-4859-A2C8-D8CF976630B8}" srcId="{034CEAF9-D23A-4872-B4E9-DFD2618377F7}" destId="{4B137736-3C38-412C-9834-4E37B4B39E82}" srcOrd="2" destOrd="0" parTransId="{7DECA465-359A-4CF8-9FBD-8A13A101F98E}" sibTransId="{7CD88EC4-384D-4977-831D-6062B7BEE08F}"/>
    <dgm:cxn modelId="{52835402-1586-464D-9667-D4EB11996F86}" type="presOf" srcId="{764E1EB3-0182-413E-81C3-B6D060D74ECC}" destId="{A4325C13-3D17-48F1-81BA-8ACBC9CA3004}" srcOrd="1" destOrd="0" presId="urn:microsoft.com/office/officeart/2005/8/layout/lProcess2"/>
    <dgm:cxn modelId="{D6CE29DA-F750-41C3-8533-F85527FF2D68}" srcId="{764E1EB3-0182-413E-81C3-B6D060D74ECC}" destId="{F304F8BD-CCFF-4188-A679-B921AE1E1944}" srcOrd="1" destOrd="0" parTransId="{355CCF14-8B5E-4E67-B323-FFF984D59913}" sibTransId="{415CF43C-E781-4FDA-AB29-7FA910AFAFD9}"/>
    <dgm:cxn modelId="{7A9D43FE-CAD2-4690-9A4A-0B649E136AF3}" type="presOf" srcId="{034CEAF9-D23A-4872-B4E9-DFD2618377F7}" destId="{26449CF4-2545-4852-882A-3A35DD667ACF}" srcOrd="1" destOrd="0" presId="urn:microsoft.com/office/officeart/2005/8/layout/lProcess2"/>
    <dgm:cxn modelId="{74961ABA-2087-4C36-BA3E-ADD8BCBE7B7C}" type="presOf" srcId="{E00F4D57-183A-44CD-AF39-78142D719D79}" destId="{6953FB9E-A0C2-4F46-844E-B9A7305CF8C3}" srcOrd="0" destOrd="0" presId="urn:microsoft.com/office/officeart/2005/8/layout/lProcess2"/>
    <dgm:cxn modelId="{B7CA8BE8-52A8-4921-8667-E11D01F8A095}" type="presOf" srcId="{034CEAF9-D23A-4872-B4E9-DFD2618377F7}" destId="{79078612-673B-43FC-958C-DE46E857ACA4}" srcOrd="0" destOrd="0" presId="urn:microsoft.com/office/officeart/2005/8/layout/lProcess2"/>
    <dgm:cxn modelId="{B9C18E59-441C-43AB-82DE-69A919E5D46F}" srcId="{506605FB-44C4-459C-B59E-3A007D44CE0A}" destId="{741BB7C6-EDBD-48DC-B707-55354B46E85D}" srcOrd="2" destOrd="0" parTransId="{DA5F2A9B-D35F-48B8-B4A6-94714352D70C}" sibTransId="{02E84E52-A699-4FD5-9A67-189E5B63EC0C}"/>
    <dgm:cxn modelId="{2E83DDB7-76EE-454A-8DF5-42F372D1AEF5}" srcId="{506605FB-44C4-459C-B59E-3A007D44CE0A}" destId="{042339DA-84A3-465E-A819-ED3C3F1E6B5B}" srcOrd="1" destOrd="0" parTransId="{77D1E3BC-1654-418A-932B-3F52AB7E7FFB}" sibTransId="{7B95E09C-D77F-447D-AAAA-6EB2A4AE4A83}"/>
    <dgm:cxn modelId="{DADA215B-FEFC-4861-9529-3DB6819EE15B}" type="presOf" srcId="{376DF024-3A3E-4F94-95AF-83ECF45B34A5}" destId="{0A1DA908-6637-43BB-A156-E80154DB1159}" srcOrd="0" destOrd="0" presId="urn:microsoft.com/office/officeart/2005/8/layout/lProcess2"/>
    <dgm:cxn modelId="{4339FADA-F0A3-45EA-BC49-8B847A78ACE7}" srcId="{034CEAF9-D23A-4872-B4E9-DFD2618377F7}" destId="{A372B89C-92EE-444B-8A82-5710F3AD3C5B}" srcOrd="0" destOrd="0" parTransId="{0E50CA16-84B8-4319-8E68-8FBDE90FC7C9}" sibTransId="{12B9AE36-7983-49DE-B990-1CBB83912FDE}"/>
    <dgm:cxn modelId="{FE1E7E29-4104-4EB1-B230-903DDDAEAEF1}" type="presOf" srcId="{A372B89C-92EE-444B-8A82-5710F3AD3C5B}" destId="{57531954-5836-4C3A-9E59-94FC8E1E4710}" srcOrd="0" destOrd="0" presId="urn:microsoft.com/office/officeart/2005/8/layout/lProcess2"/>
    <dgm:cxn modelId="{69E4C9FA-D1E4-4844-99A7-9E381F34F623}" type="presOf" srcId="{506605FB-44C4-459C-B59E-3A007D44CE0A}" destId="{9DBF5385-AF3F-42E4-B730-D2DF35869AA4}" srcOrd="0" destOrd="0" presId="urn:microsoft.com/office/officeart/2005/8/layout/lProcess2"/>
    <dgm:cxn modelId="{A71829F3-7111-4DA1-A4FA-7660855AF5E7}" type="presOf" srcId="{4B137736-3C38-412C-9834-4E37B4B39E82}" destId="{2B604087-44CB-4477-BBA3-F5CA0FCD0191}" srcOrd="0" destOrd="0" presId="urn:microsoft.com/office/officeart/2005/8/layout/lProcess2"/>
    <dgm:cxn modelId="{12311013-4C1F-4B04-93FA-AAF211961137}" type="presOf" srcId="{741BB7C6-EDBD-48DC-B707-55354B46E85D}" destId="{A217856E-7E57-4EE2-8155-F134C8D3AFB7}" srcOrd="0" destOrd="0" presId="urn:microsoft.com/office/officeart/2005/8/layout/lProcess2"/>
    <dgm:cxn modelId="{0855F137-A75E-4F3E-89C4-A38030DE4C58}" srcId="{764E1EB3-0182-413E-81C3-B6D060D74ECC}" destId="{3DFFFECF-9F6E-4111-A45D-22376D66738D}" srcOrd="0" destOrd="0" parTransId="{7073032A-C7B4-4904-B8FD-14FDA6517374}" sibTransId="{B451F78B-F517-4015-8CD5-CB7C33364A64}"/>
    <dgm:cxn modelId="{7434F0B6-17F7-4482-810F-6C1BCFE651DA}" type="presOf" srcId="{764E1EB3-0182-413E-81C3-B6D060D74ECC}" destId="{043E55D0-EFE8-41DF-9E4A-72BAAB75020A}" srcOrd="0" destOrd="0" presId="urn:microsoft.com/office/officeart/2005/8/layout/lProcess2"/>
    <dgm:cxn modelId="{19BD98F2-A29E-45EE-8D51-BF1252FECAC3}" type="presOf" srcId="{45EA9D57-91F7-4DBF-ABF4-5779E416A240}" destId="{5D4B998B-21DD-43BD-BA44-743A9A0047FD}" srcOrd="0" destOrd="0" presId="urn:microsoft.com/office/officeart/2005/8/layout/lProcess2"/>
    <dgm:cxn modelId="{6BE20229-3A9B-42A1-849C-8026D89E5F30}" type="presParOf" srcId="{0A1DA908-6637-43BB-A156-E80154DB1159}" destId="{3FB419A9-125B-4E52-B39C-F41F062EF73A}" srcOrd="0" destOrd="0" presId="urn:microsoft.com/office/officeart/2005/8/layout/lProcess2"/>
    <dgm:cxn modelId="{DA6505E5-1510-4061-B3A2-FC8265539211}" type="presParOf" srcId="{3FB419A9-125B-4E52-B39C-F41F062EF73A}" destId="{9DBF5385-AF3F-42E4-B730-D2DF35869AA4}" srcOrd="0" destOrd="0" presId="urn:microsoft.com/office/officeart/2005/8/layout/lProcess2"/>
    <dgm:cxn modelId="{301A7144-E3B9-4804-8D18-D74B19212B66}" type="presParOf" srcId="{3FB419A9-125B-4E52-B39C-F41F062EF73A}" destId="{617DE223-23F9-411C-8F12-5F035741C286}" srcOrd="1" destOrd="0" presId="urn:microsoft.com/office/officeart/2005/8/layout/lProcess2"/>
    <dgm:cxn modelId="{8E27977F-CAF4-4A3E-A639-D3D0A1F63606}" type="presParOf" srcId="{3FB419A9-125B-4E52-B39C-F41F062EF73A}" destId="{145EE221-2AA9-44DC-918C-1B4437D802AE}" srcOrd="2" destOrd="0" presId="urn:microsoft.com/office/officeart/2005/8/layout/lProcess2"/>
    <dgm:cxn modelId="{E469CB86-39FD-4BD0-8900-2D723B89D5B4}" type="presParOf" srcId="{145EE221-2AA9-44DC-918C-1B4437D802AE}" destId="{EBB46CFC-90FB-4249-B573-8019BD83725F}" srcOrd="0" destOrd="0" presId="urn:microsoft.com/office/officeart/2005/8/layout/lProcess2"/>
    <dgm:cxn modelId="{BCAC3EF0-05B3-418E-8EF8-FFAF6D3BB81B}" type="presParOf" srcId="{EBB46CFC-90FB-4249-B573-8019BD83725F}" destId="{6953FB9E-A0C2-4F46-844E-B9A7305CF8C3}" srcOrd="0" destOrd="0" presId="urn:microsoft.com/office/officeart/2005/8/layout/lProcess2"/>
    <dgm:cxn modelId="{240E69FB-BA53-401B-AF5C-B5C7A1744FA3}" type="presParOf" srcId="{EBB46CFC-90FB-4249-B573-8019BD83725F}" destId="{2901CCE0-FA2F-45A0-8D24-25A802E35FD4}" srcOrd="1" destOrd="0" presId="urn:microsoft.com/office/officeart/2005/8/layout/lProcess2"/>
    <dgm:cxn modelId="{D491E756-A360-4EF2-8B5A-39F8BCA5248D}" type="presParOf" srcId="{EBB46CFC-90FB-4249-B573-8019BD83725F}" destId="{276D7E9B-7691-433E-9983-8856D2FDFC39}" srcOrd="2" destOrd="0" presId="urn:microsoft.com/office/officeart/2005/8/layout/lProcess2"/>
    <dgm:cxn modelId="{2CBC58AB-4709-4A66-A272-2EF55FD0EAEE}" type="presParOf" srcId="{EBB46CFC-90FB-4249-B573-8019BD83725F}" destId="{2B0814E0-5588-442E-9838-010722F3E3E6}" srcOrd="3" destOrd="0" presId="urn:microsoft.com/office/officeart/2005/8/layout/lProcess2"/>
    <dgm:cxn modelId="{EFE4412E-D251-4F51-BEBB-37D047B30E24}" type="presParOf" srcId="{EBB46CFC-90FB-4249-B573-8019BD83725F}" destId="{A217856E-7E57-4EE2-8155-F134C8D3AFB7}" srcOrd="4" destOrd="0" presId="urn:microsoft.com/office/officeart/2005/8/layout/lProcess2"/>
    <dgm:cxn modelId="{C1ED5C9B-2FF4-4732-AC76-E12AE219B17F}" type="presParOf" srcId="{0A1DA908-6637-43BB-A156-E80154DB1159}" destId="{8BFEA56D-79FC-486A-9902-235B05AF8702}" srcOrd="1" destOrd="0" presId="urn:microsoft.com/office/officeart/2005/8/layout/lProcess2"/>
    <dgm:cxn modelId="{24D6FFA4-2DD8-4156-B252-E010AD7F7B00}" type="presParOf" srcId="{0A1DA908-6637-43BB-A156-E80154DB1159}" destId="{812E8636-E3CC-4FC1-BBF6-1B21DB5EE338}" srcOrd="2" destOrd="0" presId="urn:microsoft.com/office/officeart/2005/8/layout/lProcess2"/>
    <dgm:cxn modelId="{E1342BB6-609C-445A-8233-5D05B23E286D}" type="presParOf" srcId="{812E8636-E3CC-4FC1-BBF6-1B21DB5EE338}" destId="{79078612-673B-43FC-958C-DE46E857ACA4}" srcOrd="0" destOrd="0" presId="urn:microsoft.com/office/officeart/2005/8/layout/lProcess2"/>
    <dgm:cxn modelId="{087FD31F-5086-4B9B-884F-05F78CF67483}" type="presParOf" srcId="{812E8636-E3CC-4FC1-BBF6-1B21DB5EE338}" destId="{26449CF4-2545-4852-882A-3A35DD667ACF}" srcOrd="1" destOrd="0" presId="urn:microsoft.com/office/officeart/2005/8/layout/lProcess2"/>
    <dgm:cxn modelId="{6192DF42-F8C6-41B7-93F4-F7EC5F1B201F}" type="presParOf" srcId="{812E8636-E3CC-4FC1-BBF6-1B21DB5EE338}" destId="{53F79FB8-45C1-4B36-BEED-886158FE95F1}" srcOrd="2" destOrd="0" presId="urn:microsoft.com/office/officeart/2005/8/layout/lProcess2"/>
    <dgm:cxn modelId="{360DD8A1-EBD8-4CFD-A5BA-C063F8F65F2E}" type="presParOf" srcId="{53F79FB8-45C1-4B36-BEED-886158FE95F1}" destId="{FF08471A-27C9-40B4-B877-178250B1B707}" srcOrd="0" destOrd="0" presId="urn:microsoft.com/office/officeart/2005/8/layout/lProcess2"/>
    <dgm:cxn modelId="{75CDEB3F-8A5F-46C3-8055-09B202AF9E17}" type="presParOf" srcId="{FF08471A-27C9-40B4-B877-178250B1B707}" destId="{57531954-5836-4C3A-9E59-94FC8E1E4710}" srcOrd="0" destOrd="0" presId="urn:microsoft.com/office/officeart/2005/8/layout/lProcess2"/>
    <dgm:cxn modelId="{7F7012BA-1890-4C83-90AA-466DE9797ECF}" type="presParOf" srcId="{FF08471A-27C9-40B4-B877-178250B1B707}" destId="{D9E3D114-4746-4B97-AC6F-C7922BA9A171}" srcOrd="1" destOrd="0" presId="urn:microsoft.com/office/officeart/2005/8/layout/lProcess2"/>
    <dgm:cxn modelId="{8EC9726B-7787-47CB-BED8-D0405F27C110}" type="presParOf" srcId="{FF08471A-27C9-40B4-B877-178250B1B707}" destId="{B1C76A62-9D59-4728-BA10-9A87DBAB6308}" srcOrd="2" destOrd="0" presId="urn:microsoft.com/office/officeart/2005/8/layout/lProcess2"/>
    <dgm:cxn modelId="{AC33F1DE-D75C-4EA7-9EC8-A8D2ED136DC8}" type="presParOf" srcId="{FF08471A-27C9-40B4-B877-178250B1B707}" destId="{35D93C30-3CA7-4499-8212-FCAFD780EB86}" srcOrd="3" destOrd="0" presId="urn:microsoft.com/office/officeart/2005/8/layout/lProcess2"/>
    <dgm:cxn modelId="{443CED86-B86E-458B-83FF-C8EAF9DB1722}" type="presParOf" srcId="{FF08471A-27C9-40B4-B877-178250B1B707}" destId="{2B604087-44CB-4477-BBA3-F5CA0FCD0191}" srcOrd="4" destOrd="0" presId="urn:microsoft.com/office/officeart/2005/8/layout/lProcess2"/>
    <dgm:cxn modelId="{F1A0E78B-26AB-407E-B562-54B5D94CEC20}" type="presParOf" srcId="{0A1DA908-6637-43BB-A156-E80154DB1159}" destId="{7283E05B-3472-45B9-B7DC-1ED2EAE15455}" srcOrd="3" destOrd="0" presId="urn:microsoft.com/office/officeart/2005/8/layout/lProcess2"/>
    <dgm:cxn modelId="{29EDA204-E74F-43DA-925B-B6270DB6DF36}" type="presParOf" srcId="{0A1DA908-6637-43BB-A156-E80154DB1159}" destId="{2A2366A7-5E87-4D95-B951-4C3C50EF044C}" srcOrd="4" destOrd="0" presId="urn:microsoft.com/office/officeart/2005/8/layout/lProcess2"/>
    <dgm:cxn modelId="{E02B8A47-3837-43F3-987A-A0D66D56319D}" type="presParOf" srcId="{2A2366A7-5E87-4D95-B951-4C3C50EF044C}" destId="{043E55D0-EFE8-41DF-9E4A-72BAAB75020A}" srcOrd="0" destOrd="0" presId="urn:microsoft.com/office/officeart/2005/8/layout/lProcess2"/>
    <dgm:cxn modelId="{FE8676B1-8DBF-4F36-8973-F105BFE86505}" type="presParOf" srcId="{2A2366A7-5E87-4D95-B951-4C3C50EF044C}" destId="{A4325C13-3D17-48F1-81BA-8ACBC9CA3004}" srcOrd="1" destOrd="0" presId="urn:microsoft.com/office/officeart/2005/8/layout/lProcess2"/>
    <dgm:cxn modelId="{AB5DEB25-C60D-43A4-B0DA-74D64C459D84}" type="presParOf" srcId="{2A2366A7-5E87-4D95-B951-4C3C50EF044C}" destId="{61A98D11-6034-4AE6-94F3-ADD445636005}" srcOrd="2" destOrd="0" presId="urn:microsoft.com/office/officeart/2005/8/layout/lProcess2"/>
    <dgm:cxn modelId="{90CC39E2-EEF8-4BAE-961D-4D310854969C}" type="presParOf" srcId="{61A98D11-6034-4AE6-94F3-ADD445636005}" destId="{EEEB1F54-0B02-46E8-85AE-9B216070C068}" srcOrd="0" destOrd="0" presId="urn:microsoft.com/office/officeart/2005/8/layout/lProcess2"/>
    <dgm:cxn modelId="{EAFF0D2B-D4A5-4155-B313-FADAC3CB8B5A}" type="presParOf" srcId="{EEEB1F54-0B02-46E8-85AE-9B216070C068}" destId="{28A877BC-DB20-4A7F-911F-67B2E472107A}" srcOrd="0" destOrd="0" presId="urn:microsoft.com/office/officeart/2005/8/layout/lProcess2"/>
    <dgm:cxn modelId="{E43383C5-B9FF-4E95-9176-711F912A97BF}" type="presParOf" srcId="{EEEB1F54-0B02-46E8-85AE-9B216070C068}" destId="{A221C8A5-3BA7-4DCD-8F50-98D88CEB193F}" srcOrd="1" destOrd="0" presId="urn:microsoft.com/office/officeart/2005/8/layout/lProcess2"/>
    <dgm:cxn modelId="{0D387C08-0B79-4692-B4FC-9E102EF034AC}" type="presParOf" srcId="{EEEB1F54-0B02-46E8-85AE-9B216070C068}" destId="{B9F1B269-6C28-42FE-807E-FADA59FA4F46}" srcOrd="2" destOrd="0" presId="urn:microsoft.com/office/officeart/2005/8/layout/lProcess2"/>
    <dgm:cxn modelId="{AF2FFCFB-4765-47CA-B5F0-C4C9E4B743DB}" type="presParOf" srcId="{EEEB1F54-0B02-46E8-85AE-9B216070C068}" destId="{C6D34559-3301-4024-A63C-251EC5D048D0}" srcOrd="3" destOrd="0" presId="urn:microsoft.com/office/officeart/2005/8/layout/lProcess2"/>
    <dgm:cxn modelId="{9690A95A-4832-43A0-851B-8894BDA825D0}" type="presParOf" srcId="{EEEB1F54-0B02-46E8-85AE-9B216070C068}" destId="{5D4B998B-21DD-43BD-BA44-743A9A0047F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F5385-AF3F-42E4-B730-D2DF35869AA4}">
      <dsp:nvSpPr>
        <dsp:cNvPr id="0" name=""/>
        <dsp:cNvSpPr/>
      </dsp:nvSpPr>
      <dsp:spPr>
        <a:xfrm>
          <a:off x="1355" y="0"/>
          <a:ext cx="3525313" cy="39645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>
              <a:latin typeface="Calibri"/>
              <a:cs typeface="Calibri"/>
            </a:rPr>
            <a:t>Egenskap</a:t>
          </a:r>
          <a:endParaRPr lang="en-GB" sz="3200" kern="1200" dirty="0">
            <a:latin typeface="Calibri"/>
            <a:cs typeface="Calibri"/>
          </a:endParaRPr>
        </a:p>
      </dsp:txBody>
      <dsp:txXfrm>
        <a:off x="1355" y="0"/>
        <a:ext cx="3525313" cy="1189368"/>
      </dsp:txXfrm>
    </dsp:sp>
    <dsp:sp modelId="{6953FB9E-A0C2-4F46-844E-B9A7305CF8C3}">
      <dsp:nvSpPr>
        <dsp:cNvPr id="0" name=""/>
        <dsp:cNvSpPr/>
      </dsp:nvSpPr>
      <dsp:spPr>
        <a:xfrm>
          <a:off x="353887" y="118970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>
              <a:solidFill>
                <a:schemeClr val="bg1"/>
              </a:solidFill>
            </a:rPr>
            <a:t>Strategi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376700" y="1212520"/>
        <a:ext cx="2774624" cy="733251"/>
      </dsp:txXfrm>
    </dsp:sp>
    <dsp:sp modelId="{276D7E9B-7691-433E-9983-8856D2FDFC39}">
      <dsp:nvSpPr>
        <dsp:cNvPr id="0" name=""/>
        <dsp:cNvSpPr/>
      </dsp:nvSpPr>
      <dsp:spPr>
        <a:xfrm>
          <a:off x="353887" y="2088412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>
              <a:solidFill>
                <a:schemeClr val="bg1"/>
              </a:solidFill>
            </a:rPr>
            <a:t>Kundnöjdhet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376700" y="2111225"/>
        <a:ext cx="2774624" cy="733251"/>
      </dsp:txXfrm>
    </dsp:sp>
    <dsp:sp modelId="{A217856E-7E57-4EE2-8155-F134C8D3AFB7}">
      <dsp:nvSpPr>
        <dsp:cNvPr id="0" name=""/>
        <dsp:cNvSpPr/>
      </dsp:nvSpPr>
      <dsp:spPr>
        <a:xfrm>
          <a:off x="353887" y="298711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>
              <a:solidFill>
                <a:schemeClr val="bg1"/>
              </a:solidFill>
            </a:rPr>
            <a:t>Ledarskap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376700" y="3009930"/>
        <a:ext cx="2774624" cy="733251"/>
      </dsp:txXfrm>
    </dsp:sp>
    <dsp:sp modelId="{79078612-673B-43FC-958C-DE46E857ACA4}">
      <dsp:nvSpPr>
        <dsp:cNvPr id="0" name=""/>
        <dsp:cNvSpPr/>
      </dsp:nvSpPr>
      <dsp:spPr>
        <a:xfrm>
          <a:off x="3791067" y="0"/>
          <a:ext cx="3525313" cy="39645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>
              <a:latin typeface="Calibri"/>
              <a:cs typeface="Calibri"/>
            </a:rPr>
            <a:t>Traditionell</a:t>
          </a:r>
          <a:endParaRPr lang="en-GB" sz="3200" kern="1200" dirty="0">
            <a:latin typeface="Calibri"/>
            <a:cs typeface="Calibri"/>
          </a:endParaRPr>
        </a:p>
      </dsp:txBody>
      <dsp:txXfrm>
        <a:off x="3791067" y="0"/>
        <a:ext cx="3525313" cy="1189368"/>
      </dsp:txXfrm>
    </dsp:sp>
    <dsp:sp modelId="{57531954-5836-4C3A-9E59-94FC8E1E4710}">
      <dsp:nvSpPr>
        <dsp:cNvPr id="0" name=""/>
        <dsp:cNvSpPr/>
      </dsp:nvSpPr>
      <dsp:spPr>
        <a:xfrm>
          <a:off x="4143598" y="1190573"/>
          <a:ext cx="2820250" cy="714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b="0" kern="1200" baseline="0" dirty="0">
              <a:solidFill>
                <a:schemeClr val="bg1"/>
              </a:solidFill>
              <a:latin typeface="+mn-lt"/>
            </a:rPr>
            <a:t>Produkter som man tror att säljer</a:t>
          </a:r>
          <a:endParaRPr lang="en-GB" sz="2100" b="0" kern="1200" dirty="0">
            <a:solidFill>
              <a:schemeClr val="bg1"/>
            </a:solidFill>
          </a:endParaRPr>
        </a:p>
      </dsp:txBody>
      <dsp:txXfrm>
        <a:off x="4164531" y="1211506"/>
        <a:ext cx="2778384" cy="672839"/>
      </dsp:txXfrm>
    </dsp:sp>
    <dsp:sp modelId="{37955198-8C9E-480A-B5CE-9D1F391F9D07}">
      <dsp:nvSpPr>
        <dsp:cNvPr id="0" name=""/>
        <dsp:cNvSpPr/>
      </dsp:nvSpPr>
      <dsp:spPr>
        <a:xfrm>
          <a:off x="4143598" y="2015233"/>
          <a:ext cx="2820250" cy="925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err="1"/>
            <a:t>Massproduktion</a:t>
          </a:r>
          <a:r>
            <a:rPr lang="fi-FI" sz="2100" kern="1200" dirty="0"/>
            <a:t> – Stora </a:t>
          </a:r>
          <a:r>
            <a:rPr lang="fi-FI" sz="2100" kern="1200" dirty="0" err="1"/>
            <a:t>produktionsmängder</a:t>
          </a:r>
          <a:endParaRPr lang="fi-FI" sz="2100" kern="1200" dirty="0"/>
        </a:p>
      </dsp:txBody>
      <dsp:txXfrm>
        <a:off x="4170697" y="2042332"/>
        <a:ext cx="2766052" cy="871037"/>
      </dsp:txXfrm>
    </dsp:sp>
    <dsp:sp modelId="{C0B32A3B-B666-4F8A-86D8-B8F4ED159E76}">
      <dsp:nvSpPr>
        <dsp:cNvPr id="0" name=""/>
        <dsp:cNvSpPr/>
      </dsp:nvSpPr>
      <dsp:spPr>
        <a:xfrm>
          <a:off x="4143598" y="3050423"/>
          <a:ext cx="2820250" cy="714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err="1"/>
            <a:t>Ledningsgrupp</a:t>
          </a:r>
          <a:endParaRPr lang="fi-FI" sz="2100" kern="1200" dirty="0"/>
        </a:p>
      </dsp:txBody>
      <dsp:txXfrm>
        <a:off x="4164531" y="3071356"/>
        <a:ext cx="2778384" cy="672839"/>
      </dsp:txXfrm>
    </dsp:sp>
    <dsp:sp modelId="{043E55D0-EFE8-41DF-9E4A-72BAAB75020A}">
      <dsp:nvSpPr>
        <dsp:cNvPr id="0" name=""/>
        <dsp:cNvSpPr/>
      </dsp:nvSpPr>
      <dsp:spPr>
        <a:xfrm>
          <a:off x="7580779" y="0"/>
          <a:ext cx="3525313" cy="39645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Calibri"/>
              <a:cs typeface="Calibri"/>
            </a:rPr>
            <a:t>LEAN</a:t>
          </a:r>
        </a:p>
      </dsp:txBody>
      <dsp:txXfrm>
        <a:off x="7580779" y="0"/>
        <a:ext cx="3525313" cy="1189368"/>
      </dsp:txXfrm>
    </dsp:sp>
    <dsp:sp modelId="{28A877BC-DB20-4A7F-911F-67B2E472107A}">
      <dsp:nvSpPr>
        <dsp:cNvPr id="0" name=""/>
        <dsp:cNvSpPr/>
      </dsp:nvSpPr>
      <dsp:spPr>
        <a:xfrm>
          <a:off x="7933310" y="118970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bg1"/>
              </a:solidFill>
              <a:latin typeface="+mn-lt"/>
            </a:rPr>
            <a:t>Kundfokus– Produktion enligt kundbehov (tidpunkt </a:t>
          </a:r>
          <a:r>
            <a:rPr lang="pt-PT" sz="1400" kern="1200" dirty="0">
              <a:solidFill>
                <a:schemeClr val="bg1"/>
              </a:solidFill>
              <a:latin typeface="+mn-lt"/>
            </a:rPr>
            <a:t>och </a:t>
          </a:r>
          <a:r>
            <a:rPr lang="pt-PT" sz="1400" kern="1200" dirty="0" smtClean="0">
              <a:solidFill>
                <a:schemeClr val="bg1"/>
              </a:solidFill>
              <a:latin typeface="+mn-lt"/>
            </a:rPr>
            <a:t>mängd) 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7956123" y="1212520"/>
        <a:ext cx="2774624" cy="733251"/>
      </dsp:txXfrm>
    </dsp:sp>
    <dsp:sp modelId="{B9F1B269-6C28-42FE-807E-FADA59FA4F46}">
      <dsp:nvSpPr>
        <dsp:cNvPr id="0" name=""/>
        <dsp:cNvSpPr/>
      </dsp:nvSpPr>
      <dsp:spPr>
        <a:xfrm>
          <a:off x="7933310" y="2088412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>
              <a:solidFill>
                <a:schemeClr val="bg1"/>
              </a:solidFill>
              <a:latin typeface="+mn-lt"/>
            </a:rPr>
            <a:t>Kort</a:t>
          </a:r>
          <a:r>
            <a:rPr lang="en-GB" sz="1400" kern="1200" dirty="0">
              <a:solidFill>
                <a:schemeClr val="bg1"/>
              </a:solidFill>
              <a:latin typeface="+mn-lt"/>
            </a:rPr>
            <a:t> </a:t>
          </a:r>
          <a:r>
            <a:rPr lang="en-GB" sz="1400" kern="1200" dirty="0" err="1" smtClean="0">
              <a:solidFill>
                <a:schemeClr val="bg1"/>
              </a:solidFill>
              <a:latin typeface="+mn-lt"/>
            </a:rPr>
            <a:t>responstid</a:t>
          </a:r>
          <a:r>
            <a:rPr lang="en-GB" sz="1400" kern="1200" dirty="0" smtClean="0">
              <a:solidFill>
                <a:schemeClr val="bg1"/>
              </a:solidFill>
              <a:latin typeface="+mn-lt"/>
            </a:rPr>
            <a:t>. </a:t>
          </a:r>
          <a:r>
            <a:rPr lang="en-GB" sz="1400" kern="1200" dirty="0" err="1" smtClean="0">
              <a:solidFill>
                <a:schemeClr val="bg1"/>
              </a:solidFill>
              <a:latin typeface="+mn-lt"/>
            </a:rPr>
            <a:t>Produktion</a:t>
          </a:r>
          <a:r>
            <a:rPr lang="en-GB" sz="1400" kern="1200" dirty="0" smtClean="0">
              <a:solidFill>
                <a:schemeClr val="bg1"/>
              </a:solidFill>
              <a:latin typeface="+mn-lt"/>
            </a:rPr>
            <a:t> </a:t>
          </a:r>
          <a:r>
            <a:rPr lang="en-GB" sz="1400" kern="1200" dirty="0" err="1">
              <a:solidFill>
                <a:schemeClr val="bg1"/>
              </a:solidFill>
              <a:latin typeface="+mn-lt"/>
            </a:rPr>
            <a:t>i</a:t>
          </a:r>
          <a:r>
            <a:rPr lang="en-GB" sz="1400" kern="1200" dirty="0">
              <a:solidFill>
                <a:schemeClr val="bg1"/>
              </a:solidFill>
              <a:latin typeface="+mn-lt"/>
            </a:rPr>
            <a:t> </a:t>
          </a:r>
          <a:r>
            <a:rPr lang="en-GB" sz="1400" kern="1200" dirty="0" err="1">
              <a:solidFill>
                <a:schemeClr val="bg1"/>
              </a:solidFill>
              <a:latin typeface="+mn-lt"/>
            </a:rPr>
            <a:t>liten</a:t>
          </a:r>
          <a:r>
            <a:rPr lang="en-GB" sz="1400" kern="1200" dirty="0">
              <a:solidFill>
                <a:schemeClr val="bg1"/>
              </a:solidFill>
              <a:latin typeface="+mn-lt"/>
            </a:rPr>
            <a:t> </a:t>
          </a:r>
          <a:r>
            <a:rPr lang="en-GB" sz="1400" kern="1200" dirty="0" err="1" smtClean="0">
              <a:solidFill>
                <a:schemeClr val="bg1"/>
              </a:solidFill>
              <a:latin typeface="+mn-lt"/>
            </a:rPr>
            <a:t>skala</a:t>
          </a:r>
          <a:r>
            <a:rPr lang="en-GB" sz="1400" kern="1200" dirty="0" smtClean="0">
              <a:solidFill>
                <a:schemeClr val="bg1"/>
              </a:solidFill>
              <a:latin typeface="+mn-lt"/>
            </a:rPr>
            <a:t>. </a:t>
          </a:r>
          <a:r>
            <a:rPr lang="en-GB" sz="1400" kern="1200" dirty="0" err="1">
              <a:solidFill>
                <a:schemeClr val="bg1"/>
              </a:solidFill>
              <a:latin typeface="+mn-lt"/>
            </a:rPr>
            <a:t>Partistorlek</a:t>
          </a:r>
          <a:r>
            <a:rPr lang="en-GB" sz="1400" kern="1200" dirty="0">
              <a:solidFill>
                <a:schemeClr val="bg1"/>
              </a:solidFill>
              <a:latin typeface="+mn-lt"/>
            </a:rPr>
            <a:t> </a:t>
          </a:r>
          <a:r>
            <a:rPr lang="en-GB" sz="1400" kern="1200" dirty="0" smtClean="0">
              <a:solidFill>
                <a:schemeClr val="bg1"/>
              </a:solidFill>
              <a:latin typeface="+mn-lt"/>
            </a:rPr>
            <a:t>-EN </a:t>
          </a:r>
          <a:r>
            <a:rPr lang="en-GB" sz="1400" kern="1200" dirty="0" err="1" smtClean="0">
              <a:solidFill>
                <a:schemeClr val="bg1"/>
              </a:solidFill>
              <a:latin typeface="+mn-lt"/>
            </a:rPr>
            <a:t>i</a:t>
          </a:r>
          <a:r>
            <a:rPr lang="en-GB" sz="1400" kern="1200" dirty="0" smtClean="0">
              <a:solidFill>
                <a:schemeClr val="bg1"/>
              </a:solidFill>
              <a:latin typeface="+mn-lt"/>
            </a:rPr>
            <a:t> </a:t>
          </a:r>
          <a:r>
            <a:rPr lang="en-GB" sz="1400" kern="1200" dirty="0" err="1" smtClean="0">
              <a:solidFill>
                <a:schemeClr val="bg1"/>
              </a:solidFill>
              <a:latin typeface="+mn-lt"/>
            </a:rPr>
            <a:t>gången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7956123" y="2111225"/>
        <a:ext cx="2774624" cy="733251"/>
      </dsp:txXfrm>
    </dsp:sp>
    <dsp:sp modelId="{5D4B998B-21DD-43BD-BA44-743A9A0047FD}">
      <dsp:nvSpPr>
        <dsp:cNvPr id="0" name=""/>
        <dsp:cNvSpPr/>
      </dsp:nvSpPr>
      <dsp:spPr>
        <a:xfrm>
          <a:off x="7933310" y="298711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0" kern="1200" dirty="0">
              <a:solidFill>
                <a:schemeClr val="bg1"/>
              </a:solidFill>
            </a:rPr>
            <a:t>Vision </a:t>
          </a:r>
          <a:r>
            <a:rPr lang="en-GB" sz="2100" b="0" kern="1200" dirty="0" err="1">
              <a:solidFill>
                <a:schemeClr val="bg1"/>
              </a:solidFill>
            </a:rPr>
            <a:t>och</a:t>
          </a:r>
          <a:r>
            <a:rPr lang="en-GB" sz="2100" b="0" kern="1200" dirty="0">
              <a:solidFill>
                <a:schemeClr val="bg1"/>
              </a:solidFill>
            </a:rPr>
            <a:t> </a:t>
          </a:r>
          <a:r>
            <a:rPr lang="en-GB" sz="2100" b="0" kern="1200" dirty="0" err="1">
              <a:solidFill>
                <a:schemeClr val="bg1"/>
              </a:solidFill>
            </a:rPr>
            <a:t>globalt</a:t>
          </a:r>
          <a:r>
            <a:rPr lang="en-GB" sz="2100" b="0" kern="1200" dirty="0">
              <a:solidFill>
                <a:schemeClr val="bg1"/>
              </a:solidFill>
            </a:rPr>
            <a:t> </a:t>
          </a:r>
          <a:r>
            <a:rPr lang="en-GB" sz="2100" b="0" kern="1200" dirty="0" err="1">
              <a:solidFill>
                <a:schemeClr val="bg1"/>
              </a:solidFill>
            </a:rPr>
            <a:t>tänkande</a:t>
          </a:r>
          <a:endParaRPr lang="en-GB" sz="2100" b="0" kern="1200" dirty="0">
            <a:solidFill>
              <a:schemeClr val="bg1"/>
            </a:solidFill>
          </a:endParaRPr>
        </a:p>
      </dsp:txBody>
      <dsp:txXfrm>
        <a:off x="7956123" y="3009930"/>
        <a:ext cx="2774624" cy="733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F5385-AF3F-42E4-B730-D2DF35869AA4}">
      <dsp:nvSpPr>
        <dsp:cNvPr id="0" name=""/>
        <dsp:cNvSpPr/>
      </dsp:nvSpPr>
      <dsp:spPr>
        <a:xfrm>
          <a:off x="1355" y="0"/>
          <a:ext cx="3525313" cy="39645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>
              <a:latin typeface="Calibri"/>
              <a:cs typeface="Calibri"/>
            </a:rPr>
            <a:t>Egenskap</a:t>
          </a:r>
          <a:endParaRPr lang="en-GB" sz="3200" kern="1200" dirty="0">
            <a:latin typeface="Calibri"/>
            <a:cs typeface="Calibri"/>
          </a:endParaRPr>
        </a:p>
      </dsp:txBody>
      <dsp:txXfrm>
        <a:off x="1355" y="0"/>
        <a:ext cx="3525313" cy="1189368"/>
      </dsp:txXfrm>
    </dsp:sp>
    <dsp:sp modelId="{6953FB9E-A0C2-4F46-844E-B9A7305CF8C3}">
      <dsp:nvSpPr>
        <dsp:cNvPr id="0" name=""/>
        <dsp:cNvSpPr/>
      </dsp:nvSpPr>
      <dsp:spPr>
        <a:xfrm>
          <a:off x="353887" y="118970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>
              <a:solidFill>
                <a:schemeClr val="bg1"/>
              </a:solidFill>
            </a:rPr>
            <a:t>Produktion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376700" y="1212520"/>
        <a:ext cx="2774624" cy="733251"/>
      </dsp:txXfrm>
    </dsp:sp>
    <dsp:sp modelId="{276D7E9B-7691-433E-9983-8856D2FDFC39}">
      <dsp:nvSpPr>
        <dsp:cNvPr id="0" name=""/>
        <dsp:cNvSpPr/>
      </dsp:nvSpPr>
      <dsp:spPr>
        <a:xfrm>
          <a:off x="353887" y="2088412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PT" sz="240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Organisation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376700" y="2111225"/>
        <a:ext cx="2774624" cy="733251"/>
      </dsp:txXfrm>
    </dsp:sp>
    <dsp:sp modelId="{A217856E-7E57-4EE2-8155-F134C8D3AFB7}">
      <dsp:nvSpPr>
        <dsp:cNvPr id="0" name=""/>
        <dsp:cNvSpPr/>
      </dsp:nvSpPr>
      <dsp:spPr>
        <a:xfrm>
          <a:off x="353887" y="298711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>
              <a:solidFill>
                <a:schemeClr val="bg1"/>
              </a:solidFill>
            </a:rPr>
            <a:t>Kultur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376700" y="3009930"/>
        <a:ext cx="2774624" cy="733251"/>
      </dsp:txXfrm>
    </dsp:sp>
    <dsp:sp modelId="{79078612-673B-43FC-958C-DE46E857ACA4}">
      <dsp:nvSpPr>
        <dsp:cNvPr id="0" name=""/>
        <dsp:cNvSpPr/>
      </dsp:nvSpPr>
      <dsp:spPr>
        <a:xfrm>
          <a:off x="3791067" y="0"/>
          <a:ext cx="3525313" cy="39645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>
              <a:latin typeface="Calibri"/>
              <a:cs typeface="Calibri"/>
            </a:rPr>
            <a:t>Traditionell</a:t>
          </a:r>
          <a:endParaRPr lang="en-GB" sz="3200" kern="1200" dirty="0">
            <a:latin typeface="Calibri"/>
            <a:cs typeface="Calibri"/>
          </a:endParaRPr>
        </a:p>
      </dsp:txBody>
      <dsp:txXfrm>
        <a:off x="3791067" y="0"/>
        <a:ext cx="3525313" cy="1189368"/>
      </dsp:txXfrm>
    </dsp:sp>
    <dsp:sp modelId="{57531954-5836-4C3A-9E59-94FC8E1E4710}">
      <dsp:nvSpPr>
        <dsp:cNvPr id="0" name=""/>
        <dsp:cNvSpPr/>
      </dsp:nvSpPr>
      <dsp:spPr>
        <a:xfrm>
          <a:off x="4143598" y="118970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0" kern="1200" dirty="0">
              <a:solidFill>
                <a:schemeClr val="bg1"/>
              </a:solidFill>
              <a:latin typeface="+mn-lt"/>
            </a:rPr>
            <a:t>Stora </a:t>
          </a:r>
          <a:r>
            <a:rPr lang="pt-PT" sz="1500" b="0" kern="1200" dirty="0" smtClean="0">
              <a:solidFill>
                <a:schemeClr val="bg1"/>
              </a:solidFill>
              <a:latin typeface="+mn-lt"/>
            </a:rPr>
            <a:t>verktyg och utrustning, funktionellt </a:t>
          </a:r>
          <a:r>
            <a:rPr lang="pt-PT" sz="1500" b="0" kern="1200" dirty="0">
              <a:solidFill>
                <a:schemeClr val="bg1"/>
              </a:solidFill>
              <a:latin typeface="+mn-lt"/>
            </a:rPr>
            <a:t>layout, långa produktionstider, stor lagermängd. </a:t>
          </a:r>
          <a:endParaRPr lang="en-GB" sz="1500" b="0" kern="1200" dirty="0">
            <a:solidFill>
              <a:schemeClr val="bg1"/>
            </a:solidFill>
          </a:endParaRPr>
        </a:p>
      </dsp:txBody>
      <dsp:txXfrm>
        <a:off x="4166411" y="1212520"/>
        <a:ext cx="2774624" cy="733251"/>
      </dsp:txXfrm>
    </dsp:sp>
    <dsp:sp modelId="{B1C76A62-9D59-4728-BA10-9A87DBAB6308}">
      <dsp:nvSpPr>
        <dsp:cNvPr id="0" name=""/>
        <dsp:cNvSpPr/>
      </dsp:nvSpPr>
      <dsp:spPr>
        <a:xfrm>
          <a:off x="4143598" y="2088412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b="0" kern="1200" dirty="0">
              <a:solidFill>
                <a:schemeClr val="bg1"/>
              </a:solidFill>
              <a:latin typeface="+mn-lt"/>
            </a:rPr>
            <a:t>Vertikalstruktur</a:t>
          </a:r>
          <a:r>
            <a:rPr lang="pt-PT" sz="1500" b="0" kern="1200" baseline="0" dirty="0">
              <a:solidFill>
                <a:schemeClr val="bg1"/>
              </a:solidFill>
              <a:latin typeface="+mn-lt"/>
            </a:rPr>
            <a:t> – </a:t>
          </a:r>
          <a:br>
            <a:rPr lang="pt-PT" sz="1500" b="0" kern="1200" baseline="0" dirty="0">
              <a:solidFill>
                <a:schemeClr val="bg1"/>
              </a:solidFill>
              <a:latin typeface="+mn-lt"/>
            </a:rPr>
          </a:br>
          <a:r>
            <a:rPr lang="pt-PT" sz="1500" b="0" kern="1200" baseline="0" dirty="0">
              <a:solidFill>
                <a:schemeClr val="bg1"/>
              </a:solidFill>
              <a:latin typeface="+mn-lt"/>
            </a:rPr>
            <a:t>Förverkligande av beställningarna och informationen går i “silo”.</a:t>
          </a:r>
          <a:endParaRPr lang="en-GB" sz="1500" kern="1200" dirty="0">
            <a:solidFill>
              <a:schemeClr val="bg1"/>
            </a:solidFill>
          </a:endParaRPr>
        </a:p>
      </dsp:txBody>
      <dsp:txXfrm>
        <a:off x="4166411" y="2111225"/>
        <a:ext cx="2774624" cy="733251"/>
      </dsp:txXfrm>
    </dsp:sp>
    <dsp:sp modelId="{2B604087-44CB-4477-BBA3-F5CA0FCD0191}">
      <dsp:nvSpPr>
        <dsp:cNvPr id="0" name=""/>
        <dsp:cNvSpPr/>
      </dsp:nvSpPr>
      <dsp:spPr>
        <a:xfrm>
          <a:off x="4143598" y="2987117"/>
          <a:ext cx="2820250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kern="1200" dirty="0" err="1">
              <a:solidFill>
                <a:schemeClr val="bg1"/>
              </a:solidFill>
            </a:rPr>
            <a:t>Lojalitet</a:t>
          </a:r>
          <a:r>
            <a:rPr lang="en-GB" sz="1500" b="0" kern="1200" dirty="0">
              <a:solidFill>
                <a:schemeClr val="bg1"/>
              </a:solidFill>
            </a:rPr>
            <a:t> </a:t>
          </a:r>
          <a:r>
            <a:rPr lang="en-GB" sz="1500" b="0" kern="1200" dirty="0" err="1">
              <a:solidFill>
                <a:schemeClr val="bg1"/>
              </a:solidFill>
            </a:rPr>
            <a:t>och</a:t>
          </a:r>
          <a:r>
            <a:rPr lang="en-GB" sz="1500" b="0" kern="1200" dirty="0">
              <a:solidFill>
                <a:schemeClr val="bg1"/>
              </a:solidFill>
            </a:rPr>
            <a:t> </a:t>
          </a:r>
          <a:r>
            <a:rPr lang="en-GB" sz="1500" b="0" kern="1200" dirty="0" err="1">
              <a:solidFill>
                <a:schemeClr val="bg1"/>
              </a:solidFill>
            </a:rPr>
            <a:t>lydnad</a:t>
          </a:r>
          <a:endParaRPr lang="en-GB" sz="1500" b="0" kern="1200" dirty="0">
            <a:solidFill>
              <a:schemeClr val="bg1"/>
            </a:solidFill>
          </a:endParaRPr>
        </a:p>
      </dsp:txBody>
      <dsp:txXfrm>
        <a:off x="4166411" y="3009930"/>
        <a:ext cx="2774624" cy="733251"/>
      </dsp:txXfrm>
    </dsp:sp>
    <dsp:sp modelId="{043E55D0-EFE8-41DF-9E4A-72BAAB75020A}">
      <dsp:nvSpPr>
        <dsp:cNvPr id="0" name=""/>
        <dsp:cNvSpPr/>
      </dsp:nvSpPr>
      <dsp:spPr>
        <a:xfrm>
          <a:off x="7580779" y="0"/>
          <a:ext cx="3525313" cy="39645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Calibri"/>
              <a:cs typeface="Calibri"/>
            </a:rPr>
            <a:t>LEAN</a:t>
          </a:r>
        </a:p>
      </dsp:txBody>
      <dsp:txXfrm>
        <a:off x="7580779" y="0"/>
        <a:ext cx="3525313" cy="1189368"/>
      </dsp:txXfrm>
    </dsp:sp>
    <dsp:sp modelId="{28A877BC-DB20-4A7F-911F-67B2E472107A}">
      <dsp:nvSpPr>
        <dsp:cNvPr id="0" name=""/>
        <dsp:cNvSpPr/>
      </dsp:nvSpPr>
      <dsp:spPr>
        <a:xfrm>
          <a:off x="7681885" y="1189722"/>
          <a:ext cx="3323101" cy="778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solidFill>
                <a:schemeClr val="bg1"/>
              </a:solidFill>
              <a:latin typeface="+mn-lt"/>
            </a:rPr>
            <a:t>Verktygen är ändamålsenliga för människorna, cellproduktion, layout, korta produktionstider, inget lager, 0 –fel.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solidFill>
                <a:schemeClr val="bg1"/>
              </a:solidFill>
              <a:latin typeface="+mn-lt"/>
            </a:rPr>
            <a:t>,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7704697" y="1212534"/>
        <a:ext cx="3277477" cy="733222"/>
      </dsp:txXfrm>
    </dsp:sp>
    <dsp:sp modelId="{B9F1B269-6C28-42FE-807E-FADA59FA4F46}">
      <dsp:nvSpPr>
        <dsp:cNvPr id="0" name=""/>
        <dsp:cNvSpPr/>
      </dsp:nvSpPr>
      <dsp:spPr>
        <a:xfrm>
          <a:off x="7695746" y="2088396"/>
          <a:ext cx="3295378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kern="1200" dirty="0">
              <a:solidFill>
                <a:schemeClr val="bg1"/>
              </a:solidFill>
              <a:latin typeface="+mn-lt"/>
            </a:rPr>
            <a:t>Horisontalstruktur </a:t>
          </a:r>
          <a:r>
            <a:rPr lang="pt-PT" sz="1400" b="0" kern="1200" baseline="0" dirty="0">
              <a:solidFill>
                <a:schemeClr val="bg1"/>
              </a:solidFill>
              <a:latin typeface="+mn-lt"/>
            </a:rPr>
            <a:t>– Informationen flyter längs värdekedjan och uppmuntrar till samarbete över avdelningsgränser.  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7718559" y="2111209"/>
        <a:ext cx="3249752" cy="733251"/>
      </dsp:txXfrm>
    </dsp:sp>
    <dsp:sp modelId="{5D4B998B-21DD-43BD-BA44-743A9A0047FD}">
      <dsp:nvSpPr>
        <dsp:cNvPr id="0" name=""/>
        <dsp:cNvSpPr/>
      </dsp:nvSpPr>
      <dsp:spPr>
        <a:xfrm>
          <a:off x="7709593" y="2987101"/>
          <a:ext cx="3267683" cy="778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0" kern="120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Harmoni</a:t>
          </a:r>
          <a:r>
            <a:rPr lang="en-GB" sz="15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GB" sz="1500" b="0" kern="120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och</a:t>
          </a:r>
          <a:r>
            <a:rPr lang="en-GB" sz="15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GB" sz="1500" b="0" kern="120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deltagande</a:t>
          </a:r>
          <a:r>
            <a:rPr lang="en-GB" sz="15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GB" sz="1500" b="0" kern="120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baserar</a:t>
          </a:r>
          <a:r>
            <a:rPr lang="en-GB" sz="15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sig </a:t>
          </a:r>
          <a:r>
            <a:rPr lang="en-GB" sz="1500" b="0" kern="120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på</a:t>
          </a:r>
          <a:r>
            <a:rPr lang="en-GB" sz="15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GB" sz="1500" b="0" kern="120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att</a:t>
          </a:r>
          <a:r>
            <a:rPr lang="en-GB" sz="15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GB" sz="1500" b="0" kern="120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utveckla</a:t>
          </a:r>
          <a:r>
            <a:rPr lang="en-GB" sz="15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GB" sz="1500" b="0" kern="120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personalens</a:t>
          </a:r>
          <a:r>
            <a:rPr lang="en-GB" sz="15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</a:t>
          </a:r>
          <a:r>
            <a:rPr lang="en-GB" sz="1500" b="0" kern="1200" baseline="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kapacitet</a:t>
          </a:r>
          <a:r>
            <a:rPr lang="en-GB" sz="1500" b="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. </a:t>
          </a:r>
          <a:endParaRPr lang="en-GB" sz="1500" b="0" kern="1200" dirty="0">
            <a:solidFill>
              <a:schemeClr val="bg1"/>
            </a:solidFill>
          </a:endParaRPr>
        </a:p>
      </dsp:txBody>
      <dsp:txXfrm>
        <a:off x="7732406" y="3009914"/>
        <a:ext cx="3222057" cy="733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FDA58-753F-4E77-934B-F783DC35BBF7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EDB41-A1C2-497F-81FB-C6FAF30CE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6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DB41-A1C2-497F-81FB-C6FAF30CE6C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9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DB41-A1C2-497F-81FB-C6FAF30CE6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70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tid som förmannen spenderar på teamet.</a:t>
            </a:r>
          </a:p>
          <a:p>
            <a:pPr rtl="0"/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man hanterar olika funktioner är det ett bra sätt att jämföra det traditionella sättet med </a:t>
            </a:r>
            <a:r>
              <a:rPr lang="sv-S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Lean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sätt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 göra saker på.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4ECF-FBD8-4E88-A031-FDA1AA673B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39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tid som förmannen spenderar på teamet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4ECF-FBD8-4E88-A031-FDA1AA673B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328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4ECF-FBD8-4E88-A031-FDA1AA673B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93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DB41-A1C2-497F-81FB-C6FAF30CE6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9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the explanations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E6B84-60B6-4BB2-AA95-BD317E324EAE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44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err="1"/>
              <a:t>At</a:t>
            </a:r>
            <a:r>
              <a:rPr lang="pt-PT" baseline="0"/>
              <a:t> </a:t>
            </a:r>
            <a:r>
              <a:rPr lang="pt-PT" baseline="0" err="1"/>
              <a:t>this</a:t>
            </a:r>
            <a:r>
              <a:rPr lang="pt-PT" baseline="0"/>
              <a:t> </a:t>
            </a:r>
            <a:r>
              <a:rPr lang="pt-PT" baseline="0" err="1"/>
              <a:t>moment</a:t>
            </a:r>
            <a:r>
              <a:rPr lang="pt-PT" baseline="0"/>
              <a:t> </a:t>
            </a:r>
            <a:r>
              <a:rPr lang="pt-PT" baseline="0" err="1"/>
              <a:t>it</a:t>
            </a:r>
            <a:r>
              <a:rPr lang="pt-PT" baseline="0"/>
              <a:t> </a:t>
            </a:r>
            <a:r>
              <a:rPr lang="pt-PT" baseline="0" err="1"/>
              <a:t>will</a:t>
            </a:r>
            <a:r>
              <a:rPr lang="pt-PT" baseline="0"/>
              <a:t> </a:t>
            </a:r>
            <a:r>
              <a:rPr lang="pt-PT" baseline="0" err="1"/>
              <a:t>be</a:t>
            </a:r>
            <a:r>
              <a:rPr lang="pt-PT" baseline="0"/>
              <a:t> </a:t>
            </a:r>
            <a:r>
              <a:rPr lang="pt-PT" baseline="0" err="1"/>
              <a:t>done</a:t>
            </a:r>
            <a:r>
              <a:rPr lang="pt-PT" baseline="0"/>
              <a:t> </a:t>
            </a:r>
            <a:r>
              <a:rPr lang="pt-PT" baseline="0" err="1"/>
              <a:t>the</a:t>
            </a:r>
            <a:r>
              <a:rPr lang="pt-PT" baseline="0"/>
              <a:t> 2nd </a:t>
            </a:r>
            <a:r>
              <a:rPr lang="pt-PT" baseline="0" err="1"/>
              <a:t>and</a:t>
            </a:r>
            <a:r>
              <a:rPr lang="pt-PT" baseline="0"/>
              <a:t> 3rd round </a:t>
            </a:r>
            <a:r>
              <a:rPr lang="pt-PT" baseline="0" err="1"/>
              <a:t>of</a:t>
            </a:r>
            <a:r>
              <a:rPr lang="pt-PT" baseline="0"/>
              <a:t> </a:t>
            </a:r>
            <a:r>
              <a:rPr lang="pt-PT" baseline="0" err="1"/>
              <a:t>the</a:t>
            </a:r>
            <a:r>
              <a:rPr lang="pt-PT" baseline="0"/>
              <a:t> </a:t>
            </a:r>
            <a:r>
              <a:rPr lang="pt-PT" baseline="0" err="1"/>
              <a:t>Ball</a:t>
            </a:r>
            <a:r>
              <a:rPr lang="pt-PT" baseline="0"/>
              <a:t> Game (T00B E2)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DB41-A1C2-497F-81FB-C6FAF30CE6C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2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709" y="6051858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062" y="6079154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65118" y="1023440"/>
            <a:ext cx="11454169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sv-SE" sz="2000" dirty="0">
                <a:latin typeface="Arial"/>
                <a:ea typeface="Arial" charset="0"/>
                <a:cs typeface="Arial"/>
              </a:rPr>
              <a:t>T06</a:t>
            </a:r>
          </a:p>
          <a:p>
            <a:pPr algn="ctr"/>
            <a:r>
              <a:rPr lang="sv-SE" sz="4000" dirty="0">
                <a:latin typeface="Arial"/>
                <a:ea typeface="Arial" charset="0"/>
                <a:cs typeface="Arial"/>
              </a:rPr>
              <a:t>LEAN, GRUNDERNA</a:t>
            </a:r>
            <a:endParaRPr lang="sv-SE" dirty="0"/>
          </a:p>
          <a:p>
            <a:pPr algn="ctr"/>
            <a:endParaRPr lang="en-US" sz="6000" dirty="0">
              <a:latin typeface="Calibri"/>
              <a:cs typeface="Calibri"/>
            </a:endParaRPr>
          </a:p>
          <a:p>
            <a:pPr algn="ctr"/>
            <a:r>
              <a:rPr lang="en-US" sz="6000" dirty="0" err="1">
                <a:latin typeface="Calibri"/>
                <a:cs typeface="Calibri"/>
              </a:rPr>
              <a:t>Människorna</a:t>
            </a:r>
            <a:r>
              <a:rPr lang="en-US" sz="6000" dirty="0">
                <a:latin typeface="Calibri"/>
                <a:cs typeface="Calibri"/>
              </a:rPr>
              <a:t> </a:t>
            </a:r>
            <a:r>
              <a:rPr lang="en-US" sz="6000" dirty="0" err="1">
                <a:latin typeface="Calibri"/>
                <a:cs typeface="Calibri"/>
              </a:rPr>
              <a:t>och</a:t>
            </a:r>
            <a:r>
              <a:rPr lang="en-US" sz="6000" dirty="0">
                <a:latin typeface="Calibri"/>
                <a:cs typeface="Calibri"/>
              </a:rPr>
              <a:t> </a:t>
            </a:r>
            <a:r>
              <a:rPr lang="en-US" sz="6000" dirty="0" err="1">
                <a:latin typeface="Calibri"/>
                <a:cs typeface="Calibri"/>
              </a:rPr>
              <a:t>kulturen</a:t>
            </a:r>
            <a:endParaRPr lang="en-US" sz="6000" dirty="0">
              <a:latin typeface="Calibri"/>
              <a:cs typeface="Calibri"/>
            </a:endParaRPr>
          </a:p>
          <a:p>
            <a:pPr algn="ctr"/>
            <a:r>
              <a:rPr lang="en-US" sz="6000" dirty="0" err="1">
                <a:latin typeface="Calibri"/>
                <a:cs typeface="Calibri"/>
              </a:rPr>
              <a:t>i</a:t>
            </a:r>
            <a:r>
              <a:rPr lang="en-US" sz="6000" dirty="0">
                <a:latin typeface="Calibri"/>
                <a:cs typeface="Calibri"/>
              </a:rPr>
              <a:t> </a:t>
            </a:r>
            <a:r>
              <a:rPr lang="en-US" sz="6000" dirty="0" err="1">
                <a:latin typeface="Calibri"/>
                <a:cs typeface="Calibri"/>
              </a:rPr>
              <a:t>arbetsmiljöerna</a:t>
            </a:r>
            <a:endParaRPr lang="en-US" sz="6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86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agezeiche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1950635"/>
            <a:ext cx="4354153" cy="3934209"/>
          </a:xfrm>
          <a:prstGeom prst="rect">
            <a:avLst/>
          </a:prstGeom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833318" y="2501300"/>
            <a:ext cx="568289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defRPr/>
            </a:pPr>
            <a:r>
              <a:rPr lang="pt-PT" sz="2800" b="1" dirty="0">
                <a:latin typeface="Calibri"/>
                <a:cs typeface="Calibri"/>
              </a:rPr>
              <a:t>Frågas ofta:</a:t>
            </a:r>
          </a:p>
          <a:p>
            <a:pPr marL="715645" indent="-352425">
              <a:defRPr/>
            </a:pPr>
            <a:r>
              <a:rPr lang="pt-PT" sz="2800" b="1" dirty="0">
                <a:latin typeface="Calibri"/>
                <a:cs typeface="Calibri"/>
              </a:rPr>
              <a:t>I början….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Var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ska</a:t>
            </a:r>
            <a:r>
              <a:rPr lang="en-GB" dirty="0">
                <a:latin typeface="Calibri"/>
                <a:cs typeface="Calibri"/>
              </a:rPr>
              <a:t> man </a:t>
            </a:r>
            <a:r>
              <a:rPr lang="en-GB" dirty="0" err="1">
                <a:latin typeface="Calibri"/>
                <a:cs typeface="Calibri"/>
              </a:rPr>
              <a:t>börja</a:t>
            </a:r>
            <a:r>
              <a:rPr lang="en-GB" dirty="0">
                <a:latin typeface="Calibri"/>
                <a:cs typeface="Calibri"/>
              </a:rPr>
              <a:t>? </a:t>
            </a:r>
            <a:endParaRPr lang="en-GB" dirty="0">
              <a:latin typeface="Calibri" pitchFamily="34" charset="0"/>
              <a:cs typeface="Calibri"/>
            </a:endParaRP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>
                <a:latin typeface="Calibri"/>
                <a:cs typeface="Calibri"/>
              </a:rPr>
              <a:t>Finns </a:t>
            </a:r>
            <a:r>
              <a:rPr lang="en-GB" dirty="0" err="1">
                <a:latin typeface="Calibri"/>
                <a:cs typeface="Calibri"/>
              </a:rPr>
              <a:t>det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några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instruktioner</a:t>
            </a:r>
            <a:r>
              <a:rPr lang="en-GB" dirty="0">
                <a:latin typeface="Calibri"/>
                <a:cs typeface="Calibri"/>
              </a:rPr>
              <a:t> man </a:t>
            </a:r>
            <a:r>
              <a:rPr lang="en-GB" dirty="0" err="1">
                <a:latin typeface="Calibri"/>
                <a:cs typeface="Calibri"/>
              </a:rPr>
              <a:t>kunde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följa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Vad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innebär</a:t>
            </a:r>
            <a:r>
              <a:rPr lang="en-GB" dirty="0">
                <a:latin typeface="Calibri"/>
                <a:cs typeface="Calibri"/>
              </a:rPr>
              <a:t> "Lean </a:t>
            </a:r>
            <a:r>
              <a:rPr lang="en-GB" dirty="0" err="1">
                <a:latin typeface="Calibri"/>
                <a:cs typeface="Calibri"/>
              </a:rPr>
              <a:t>tänkande</a:t>
            </a:r>
            <a:r>
              <a:rPr lang="en-GB" dirty="0">
                <a:latin typeface="Calibri"/>
                <a:cs typeface="Calibri"/>
              </a:rPr>
              <a:t>"?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pt-PT" dirty="0">
                <a:latin typeface="Calibri"/>
                <a:cs typeface="Calibri"/>
              </a:rPr>
              <a:t>Vem kunde jag få med att delta?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Passar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det</a:t>
            </a:r>
            <a:r>
              <a:rPr lang="en-GB" dirty="0">
                <a:latin typeface="Calibri"/>
                <a:cs typeface="Calibri"/>
              </a:rPr>
              <a:t> bara </a:t>
            </a:r>
            <a:r>
              <a:rPr lang="en-GB" dirty="0" err="1" smtClean="0">
                <a:latin typeface="Calibri"/>
                <a:cs typeface="Calibri"/>
              </a:rPr>
              <a:t>inom</a:t>
            </a:r>
            <a:r>
              <a:rPr lang="en-GB" dirty="0" smtClean="0">
                <a:latin typeface="Calibri"/>
                <a:cs typeface="Calibri"/>
              </a:rPr>
              <a:t>  </a:t>
            </a:r>
            <a:r>
              <a:rPr lang="en-GB" dirty="0" err="1" smtClean="0">
                <a:latin typeface="Calibri"/>
                <a:cs typeface="Calibri"/>
              </a:rPr>
              <a:t>industriproduktionen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Passar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det</a:t>
            </a:r>
            <a:r>
              <a:rPr lang="en-GB" dirty="0">
                <a:latin typeface="Calibri"/>
                <a:cs typeface="Calibri"/>
              </a:rPr>
              <a:t> bara </a:t>
            </a:r>
            <a:r>
              <a:rPr lang="en-GB" dirty="0" err="1">
                <a:latin typeface="Calibri"/>
                <a:cs typeface="Calibri"/>
              </a:rPr>
              <a:t>för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företag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som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tillverkar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produkter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Vilken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nytta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 smtClean="0">
                <a:latin typeface="Calibri"/>
                <a:cs typeface="Calibri"/>
              </a:rPr>
              <a:t>harman</a:t>
            </a: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av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det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Gör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det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 smtClean="0">
                <a:latin typeface="Calibri"/>
                <a:cs typeface="Calibri"/>
              </a:rPr>
              <a:t>oss</a:t>
            </a: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mera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produktiv</a:t>
            </a:r>
            <a:r>
              <a:rPr lang="en-GB" dirty="0">
                <a:latin typeface="Calibri"/>
                <a:cs typeface="Calibri"/>
              </a:rPr>
              <a:t>?</a:t>
            </a:r>
            <a:endParaRPr lang="pt-PT" dirty="0">
              <a:latin typeface="Calibri"/>
              <a:cs typeface="Calibri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30437" y="1636700"/>
            <a:ext cx="7625013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tx1"/>
                </a:solidFill>
                <a:latin typeface="+mn-lt"/>
              </a:rPr>
              <a:t>Lean och stabilitet</a:t>
            </a: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2163095" y="593726"/>
            <a:ext cx="7878273" cy="6237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+mn-lt"/>
              </a:rPr>
              <a:t>Människorna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och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kulturen</a:t>
            </a:r>
            <a:r>
              <a:rPr lang="en-US" sz="3200" b="1" dirty="0">
                <a:latin typeface="+mn-lt"/>
              </a:rPr>
              <a:t> i </a:t>
            </a:r>
            <a:r>
              <a:rPr lang="en-US" sz="3200" b="1" dirty="0" err="1">
                <a:latin typeface="+mn-lt"/>
              </a:rPr>
              <a:t>arbetsmiljöerna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63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830791" y="2501253"/>
            <a:ext cx="695327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 eaLnBrk="0" hangingPunct="0">
              <a:defRPr/>
            </a:pPr>
            <a:r>
              <a:rPr lang="pt-PT" sz="2800" b="1" dirty="0">
                <a:latin typeface="Calibri"/>
                <a:cs typeface="Calibri"/>
              </a:rPr>
              <a:t>Frågas ofta:</a:t>
            </a:r>
          </a:p>
          <a:p>
            <a:pPr marL="715645" indent="-352425">
              <a:defRPr/>
            </a:pPr>
            <a:r>
              <a:rPr lang="pt-PT" sz="2800" b="1" dirty="0">
                <a:latin typeface="Calibri"/>
                <a:cs typeface="Calibri"/>
              </a:rPr>
              <a:t>Under processen...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Hur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länge</a:t>
            </a:r>
            <a:r>
              <a:rPr lang="en-GB" dirty="0">
                <a:latin typeface="Calibri"/>
                <a:cs typeface="Calibri"/>
              </a:rPr>
              <a:t> tar </a:t>
            </a:r>
            <a:r>
              <a:rPr lang="en-GB" dirty="0" err="1">
                <a:latin typeface="Calibri"/>
                <a:cs typeface="Calibri"/>
              </a:rPr>
              <a:t>det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innan</a:t>
            </a:r>
            <a:r>
              <a:rPr lang="en-GB" dirty="0">
                <a:latin typeface="Calibri"/>
                <a:cs typeface="Calibri"/>
              </a:rPr>
              <a:t> man </a:t>
            </a:r>
            <a:r>
              <a:rPr lang="en-GB" dirty="0" err="1">
                <a:latin typeface="Calibri"/>
                <a:cs typeface="Calibri"/>
              </a:rPr>
              <a:t>börjar</a:t>
            </a:r>
            <a:r>
              <a:rPr lang="en-GB" dirty="0">
                <a:latin typeface="Calibri"/>
                <a:cs typeface="Calibri"/>
              </a:rPr>
              <a:t> se </a:t>
            </a:r>
            <a:r>
              <a:rPr lang="en-GB" dirty="0" err="1">
                <a:latin typeface="Calibri"/>
                <a:cs typeface="Calibri"/>
              </a:rPr>
              <a:t>nyttan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Hur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länge</a:t>
            </a:r>
            <a:r>
              <a:rPr lang="en-GB" dirty="0">
                <a:latin typeface="Calibri"/>
                <a:cs typeface="Calibri"/>
              </a:rPr>
              <a:t> tar </a:t>
            </a:r>
            <a:r>
              <a:rPr lang="en-GB" dirty="0" err="1">
                <a:latin typeface="Calibri"/>
                <a:cs typeface="Calibri"/>
              </a:rPr>
              <a:t>det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innan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nyttan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börjar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försvinna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Varför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tappar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människorna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sitt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intresse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Vad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är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hemligheten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bakom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beständigheten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Vad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är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skillnaden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mellan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förverkligande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av</a:t>
            </a:r>
            <a:r>
              <a:rPr lang="en-GB" dirty="0">
                <a:latin typeface="Calibri"/>
                <a:cs typeface="Calibri"/>
              </a:rPr>
              <a:t> Lean-</a:t>
            </a:r>
            <a:r>
              <a:rPr lang="en-GB" dirty="0" err="1">
                <a:latin typeface="Calibri"/>
                <a:cs typeface="Calibri"/>
              </a:rPr>
              <a:t>förändring</a:t>
            </a:r>
            <a:r>
              <a:rPr lang="en-GB" dirty="0">
                <a:latin typeface="Calibri"/>
                <a:cs typeface="Calibri"/>
              </a:rPr>
              <a:t>, </a:t>
            </a:r>
            <a:r>
              <a:rPr lang="en-GB" dirty="0" err="1">
                <a:latin typeface="Calibri"/>
                <a:cs typeface="Calibri"/>
              </a:rPr>
              <a:t>traditionellt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ledarskap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och</a:t>
            </a:r>
            <a:r>
              <a:rPr lang="en-GB" dirty="0">
                <a:latin typeface="Calibri"/>
                <a:cs typeface="Calibri"/>
              </a:rPr>
              <a:t> Lean-</a:t>
            </a:r>
            <a:r>
              <a:rPr lang="en-GB" dirty="0" err="1">
                <a:latin typeface="Calibri"/>
                <a:cs typeface="Calibri"/>
              </a:rPr>
              <a:t>ledarskap</a:t>
            </a:r>
            <a:r>
              <a:rPr lang="en-GB" dirty="0">
                <a:latin typeface="Calibri"/>
                <a:cs typeface="Calibri"/>
              </a:rPr>
              <a:t>?</a:t>
            </a:r>
          </a:p>
          <a:p>
            <a:pPr marL="715645" indent="-352425">
              <a:buFont typeface="Arial" pitchFamily="34" charset="0"/>
              <a:buAutoNum type="arabicPeriod"/>
              <a:defRPr/>
            </a:pPr>
            <a:r>
              <a:rPr lang="en-GB" dirty="0" err="1">
                <a:latin typeface="Calibri"/>
                <a:cs typeface="Calibri"/>
              </a:rPr>
              <a:t>Hur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kan</a:t>
            </a:r>
            <a:r>
              <a:rPr lang="en-GB" dirty="0">
                <a:latin typeface="Calibri"/>
                <a:cs typeface="Calibri"/>
              </a:rPr>
              <a:t> man </a:t>
            </a:r>
            <a:r>
              <a:rPr lang="en-GB" dirty="0" err="1">
                <a:latin typeface="Calibri"/>
                <a:cs typeface="Calibri"/>
              </a:rPr>
              <a:t>garantera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att</a:t>
            </a:r>
            <a:r>
              <a:rPr lang="en-GB" dirty="0">
                <a:latin typeface="Calibri"/>
                <a:cs typeface="Calibri"/>
              </a:rPr>
              <a:t> de </a:t>
            </a:r>
            <a:r>
              <a:rPr lang="en-GB" dirty="0" err="1">
                <a:latin typeface="Calibri"/>
                <a:cs typeface="Calibri"/>
              </a:rPr>
              <a:t>anställdas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intresse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för</a:t>
            </a:r>
            <a:r>
              <a:rPr lang="en-GB" dirty="0">
                <a:latin typeface="Calibri"/>
                <a:cs typeface="Calibri"/>
              </a:rPr>
              <a:t> Lean </a:t>
            </a:r>
            <a:r>
              <a:rPr lang="en-GB" dirty="0" err="1">
                <a:latin typeface="Calibri"/>
                <a:cs typeface="Calibri"/>
              </a:rPr>
              <a:t>fortsätter</a:t>
            </a:r>
            <a:r>
              <a:rPr lang="en-GB" dirty="0">
                <a:latin typeface="Calibri"/>
                <a:cs typeface="Calibri"/>
              </a:rPr>
              <a:t>?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10" name="Picture 9" descr="Fragezeichen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567" y="2125903"/>
            <a:ext cx="3827281" cy="3458152"/>
          </a:xfrm>
          <a:prstGeom prst="rect">
            <a:avLst/>
          </a:prstGeom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2163095" y="593726"/>
            <a:ext cx="7878273" cy="6237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+mn-lt"/>
              </a:rPr>
              <a:t>Människorna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och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kulturen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arbetsmiljöerna</a:t>
            </a:r>
            <a:endParaRPr lang="en-US" sz="3200" b="1" dirty="0">
              <a:latin typeface="+mn-lt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30437" y="1636700"/>
            <a:ext cx="7625013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tx1"/>
                </a:solidFill>
                <a:latin typeface="+mn-lt"/>
              </a:rPr>
              <a:t>Lean och beständighet</a:t>
            </a:r>
          </a:p>
        </p:txBody>
      </p:sp>
    </p:spTree>
    <p:extLst>
      <p:ext uri="{BB962C8B-B14F-4D97-AF65-F5344CB8AC3E}">
        <p14:creationId xmlns:p14="http://schemas.microsoft.com/office/powerpoint/2010/main" val="230254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2444027" y="1689124"/>
            <a:ext cx="7789009" cy="4454824"/>
            <a:chOff x="1115616" y="1907204"/>
            <a:chExt cx="7272808" cy="3428062"/>
          </a:xfrm>
        </p:grpSpPr>
        <p:pic>
          <p:nvPicPr>
            <p:cNvPr id="3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5616" y="1907204"/>
              <a:ext cx="7272808" cy="3428062"/>
            </a:xfrm>
            <a:prstGeom prst="rect">
              <a:avLst/>
            </a:prstGeom>
          </p:spPr>
        </p:pic>
        <p:sp>
          <p:nvSpPr>
            <p:cNvPr id="4" name="Ellipsi 3"/>
            <p:cNvSpPr/>
            <p:nvPr/>
          </p:nvSpPr>
          <p:spPr bwMode="auto">
            <a:xfrm>
              <a:off x="6912619" y="2849425"/>
              <a:ext cx="717703" cy="103232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kstiruutu 4"/>
            <p:cNvSpPr txBox="1"/>
            <p:nvPr/>
          </p:nvSpPr>
          <p:spPr>
            <a:xfrm rot="439277">
              <a:off x="6979946" y="3103978"/>
              <a:ext cx="583051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  <a:scene3d>
                <a:camera prst="orthographicFront">
                  <a:rot lat="1800000" lon="600000" rev="0"/>
                </a:camera>
                <a:lightRig rig="threePt" dir="t"/>
              </a:scene3d>
              <a:sp3d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 Narrow" panose="020B0606020202030204" pitchFamily="34" charset="0"/>
                </a:rPr>
                <a:t>You</a:t>
              </a:r>
            </a:p>
            <a:p>
              <a:r>
                <a:rPr lang="en-US" sz="1400">
                  <a:solidFill>
                    <a:schemeClr val="bg1"/>
                  </a:solidFill>
                  <a:latin typeface="Arial Narrow" panose="020B0606020202030204" pitchFamily="34" charset="0"/>
                </a:rPr>
                <a:t>can´t</a:t>
              </a:r>
            </a:p>
          </p:txBody>
        </p:sp>
      </p:grpSp>
      <p:sp>
        <p:nvSpPr>
          <p:cNvPr id="6" name="Suorakulmio 5"/>
          <p:cNvSpPr/>
          <p:nvPr/>
        </p:nvSpPr>
        <p:spPr>
          <a:xfrm>
            <a:off x="6420085" y="312506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7" name="Suorakulmio 6"/>
          <p:cNvSpPr/>
          <p:nvPr/>
        </p:nvSpPr>
        <p:spPr>
          <a:xfrm>
            <a:off x="6420085" y="312506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1108364" y="1065331"/>
            <a:ext cx="9148525" cy="6237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Vi </a:t>
            </a:r>
            <a:r>
              <a:rPr lang="en-US" sz="4000" b="1" dirty="0" err="1">
                <a:latin typeface="+mn-lt"/>
              </a:rPr>
              <a:t>gör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och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utvecklar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arbetet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tillsammans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246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E81212-7978-45F1-B6C5-D2289EE6D379}"/>
              </a:ext>
            </a:extLst>
          </p:cNvPr>
          <p:cNvSpPr txBox="1">
            <a:spLocks/>
          </p:cNvSpPr>
          <p:nvPr/>
        </p:nvSpPr>
        <p:spPr>
          <a:xfrm>
            <a:off x="612559" y="2213629"/>
            <a:ext cx="7004091" cy="29651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4000" dirty="0" smtClean="0">
                <a:solidFill>
                  <a:srgbClr val="FF0000"/>
                </a:solidFill>
              </a:rPr>
              <a:t>T00B-Gb</a:t>
            </a:r>
            <a:r>
              <a:rPr lang="es-ES" sz="4000" dirty="0" smtClean="0"/>
              <a:t> </a:t>
            </a:r>
            <a:r>
              <a:rPr lang="en-US" sz="4000" dirty="0" err="1" smtClean="0">
                <a:latin typeface="Calibri" pitchFamily="34" charset="0"/>
              </a:rPr>
              <a:t>Bollspell</a:t>
            </a:r>
            <a:r>
              <a:rPr lang="en-US" sz="4000" dirty="0" smtClean="0">
                <a:latin typeface="Calibri" pitchFamily="34" charset="0"/>
              </a:rPr>
              <a:t/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> 			</a:t>
            </a:r>
            <a:r>
              <a:rPr lang="en-US" sz="4000" dirty="0" err="1" smtClean="0">
                <a:latin typeface="Calibri" pitchFamily="34" charset="0"/>
              </a:rPr>
              <a:t>rundorna</a:t>
            </a:r>
            <a:r>
              <a:rPr lang="en-US" sz="4000" dirty="0" smtClean="0">
                <a:latin typeface="Calibri" pitchFamily="34" charset="0"/>
              </a:rPr>
              <a:t> 2 ja 3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E6268-CAE9-4137-B563-9A9A0DE5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39" y="2191440"/>
            <a:ext cx="2987336" cy="298733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FFCB8AAF-393C-4912-BC28-2AEF0BA43A6B}"/>
              </a:ext>
            </a:extLst>
          </p:cNvPr>
          <p:cNvSpPr txBox="1">
            <a:spLocks/>
          </p:cNvSpPr>
          <p:nvPr/>
        </p:nvSpPr>
        <p:spPr>
          <a:xfrm>
            <a:off x="1" y="721032"/>
            <a:ext cx="12192000" cy="62379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latin typeface="+mn-lt"/>
              </a:rPr>
              <a:t>Övning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095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gar.nwt.se/pauline/files/2012/12/108156828520550921_Grt7ZhOV_c-468x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401" y="1558456"/>
            <a:ext cx="5807265" cy="434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921" y="3177283"/>
            <a:ext cx="384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i="1" dirty="0" err="1"/>
              <a:t>Om</a:t>
            </a:r>
            <a:r>
              <a:rPr lang="fi-FI" sz="2000" i="1" dirty="0"/>
              <a:t> du </a:t>
            </a:r>
            <a:r>
              <a:rPr lang="fi-FI" sz="2000" i="1" dirty="0" err="1"/>
              <a:t>inte</a:t>
            </a:r>
            <a:r>
              <a:rPr lang="fi-FI" sz="2000" i="1" dirty="0"/>
              <a:t> </a:t>
            </a:r>
            <a:r>
              <a:rPr lang="fi-FI" sz="2000" i="1" dirty="0" err="1"/>
              <a:t>kan</a:t>
            </a:r>
            <a:r>
              <a:rPr lang="fi-FI" sz="2000" i="1" dirty="0"/>
              <a:t> </a:t>
            </a:r>
            <a:r>
              <a:rPr lang="fi-FI" sz="2000" i="1" dirty="0" err="1"/>
              <a:t>förklara</a:t>
            </a:r>
            <a:r>
              <a:rPr lang="fi-FI" sz="2000" i="1" dirty="0"/>
              <a:t> </a:t>
            </a:r>
            <a:r>
              <a:rPr lang="fi-FI" sz="2000" i="1" dirty="0" err="1"/>
              <a:t>det</a:t>
            </a:r>
            <a:r>
              <a:rPr lang="fi-FI" sz="2000" i="1" dirty="0"/>
              <a:t> </a:t>
            </a:r>
            <a:r>
              <a:rPr lang="fi-FI" sz="2000" i="1" dirty="0" err="1"/>
              <a:t>enkelt</a:t>
            </a:r>
            <a:r>
              <a:rPr lang="fi-FI" sz="2000" i="1" dirty="0"/>
              <a:t> </a:t>
            </a:r>
            <a:r>
              <a:rPr lang="fi-FI" sz="2000" i="1" dirty="0" err="1"/>
              <a:t>så</a:t>
            </a:r>
            <a:r>
              <a:rPr lang="fi-FI" sz="2000" i="1" dirty="0"/>
              <a:t> </a:t>
            </a:r>
            <a:r>
              <a:rPr lang="fi-FI" sz="2000" i="1" dirty="0" err="1"/>
              <a:t>har</a:t>
            </a:r>
            <a:r>
              <a:rPr lang="fi-FI" sz="2000" i="1" dirty="0"/>
              <a:t> du </a:t>
            </a:r>
            <a:r>
              <a:rPr lang="fi-FI" sz="2000" i="1" dirty="0" err="1"/>
              <a:t>inte</a:t>
            </a:r>
            <a:r>
              <a:rPr lang="fi-FI" sz="2000" i="1" dirty="0"/>
              <a:t> </a:t>
            </a:r>
            <a:r>
              <a:rPr lang="fi-FI" sz="2000" i="1" dirty="0" err="1"/>
              <a:t>förstått</a:t>
            </a:r>
            <a:r>
              <a:rPr lang="fi-FI" sz="2000" i="1" dirty="0"/>
              <a:t> </a:t>
            </a:r>
            <a:r>
              <a:rPr lang="fi-FI" sz="2000" i="1" dirty="0" err="1"/>
              <a:t>det</a:t>
            </a:r>
            <a:r>
              <a:rPr lang="fi-FI" sz="2000" i="1" dirty="0"/>
              <a:t> </a:t>
            </a:r>
            <a:r>
              <a:rPr lang="fi-FI" sz="2000" i="1" dirty="0" err="1" smtClean="0"/>
              <a:t>tillräckligt</a:t>
            </a:r>
            <a:r>
              <a:rPr lang="fi-FI" sz="2000" i="1" dirty="0" smtClean="0"/>
              <a:t> </a:t>
            </a:r>
            <a:r>
              <a:rPr lang="fi-FI" sz="2000" i="1" dirty="0" err="1" smtClean="0"/>
              <a:t>bra</a:t>
            </a:r>
            <a:r>
              <a:rPr lang="fi-FI" sz="2000" i="1" dirty="0" smtClean="0"/>
              <a:t>.</a:t>
            </a:r>
            <a:endParaRPr lang="fi-FI" sz="2000" i="1" dirty="0"/>
          </a:p>
          <a:p>
            <a:r>
              <a:rPr lang="fi-FI" sz="2000" i="1" dirty="0"/>
              <a:t>- 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93736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59" y="1272729"/>
            <a:ext cx="8301162" cy="49610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4459" y="1272729"/>
            <a:ext cx="4339878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b="1" i="1" dirty="0">
                <a:latin typeface="Calibri"/>
                <a:ea typeface="Calibri" panose="020F0502020204030204" pitchFamily="34" charset="0"/>
                <a:cs typeface="Times New Roman"/>
              </a:rPr>
              <a:t>”Vi </a:t>
            </a:r>
            <a:r>
              <a:rPr lang="en-US" sz="2400" b="1" i="1" dirty="0" err="1">
                <a:latin typeface="Calibri"/>
                <a:ea typeface="Calibri" panose="020F0502020204030204" pitchFamily="34" charset="0"/>
                <a:cs typeface="Times New Roman"/>
              </a:rPr>
              <a:t>försöker</a:t>
            </a:r>
            <a:r>
              <a:rPr lang="en-US" sz="2400" b="1" i="1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i="1" dirty="0" err="1">
                <a:latin typeface="Calibri"/>
                <a:ea typeface="Calibri" panose="020F0502020204030204" pitchFamily="34" charset="0"/>
                <a:cs typeface="Times New Roman"/>
              </a:rPr>
              <a:t>inte</a:t>
            </a:r>
            <a:r>
              <a:rPr lang="en-US" sz="2400" b="1" i="1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i="1" dirty="0" err="1">
                <a:latin typeface="Calibri"/>
                <a:ea typeface="Calibri" panose="020F0502020204030204" pitchFamily="34" charset="0"/>
                <a:cs typeface="Times New Roman"/>
              </a:rPr>
              <a:t>springa</a:t>
            </a:r>
            <a:r>
              <a:rPr lang="en-US" sz="2400" b="1" i="1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i="1" dirty="0" err="1">
                <a:latin typeface="Calibri"/>
                <a:ea typeface="Calibri" panose="020F0502020204030204" pitchFamily="34" charset="0"/>
                <a:cs typeface="Times New Roman"/>
              </a:rPr>
              <a:t>snabbare</a:t>
            </a:r>
            <a:r>
              <a:rPr lang="en-US" sz="2400" b="1" i="1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i="1" dirty="0" err="1">
                <a:latin typeface="Calibri"/>
                <a:ea typeface="Calibri" panose="020F0502020204030204" pitchFamily="34" charset="0"/>
                <a:cs typeface="Times New Roman"/>
              </a:rPr>
              <a:t>utan</a:t>
            </a:r>
            <a:r>
              <a:rPr lang="en-US" sz="2400" b="1" i="1" dirty="0">
                <a:latin typeface="Calibri"/>
                <a:ea typeface="Calibri" panose="020F0502020204030204" pitchFamily="34" charset="0"/>
                <a:cs typeface="Times New Roman"/>
              </a:rPr>
              <a:t> vi </a:t>
            </a:r>
            <a:r>
              <a:rPr lang="en-US" sz="2400" b="1" i="1" dirty="0" err="1">
                <a:latin typeface="Calibri"/>
                <a:ea typeface="Calibri" panose="020F0502020204030204" pitchFamily="34" charset="0"/>
                <a:cs typeface="Times New Roman"/>
              </a:rPr>
              <a:t>beslöt</a:t>
            </a:r>
            <a:r>
              <a:rPr lang="en-US" sz="2400" b="1" i="1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i="1" dirty="0" err="1">
                <a:latin typeface="Calibri"/>
                <a:ea typeface="Calibri" panose="020F0502020204030204" pitchFamily="34" charset="0"/>
                <a:cs typeface="Times New Roman"/>
              </a:rPr>
              <a:t>att</a:t>
            </a:r>
            <a:r>
              <a:rPr lang="en-US" sz="2400" b="1" i="1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i="1" dirty="0" err="1">
                <a:latin typeface="Calibri"/>
                <a:ea typeface="Calibri" panose="020F0502020204030204" pitchFamily="34" charset="0"/>
                <a:cs typeface="Times New Roman"/>
              </a:rPr>
              <a:t>gå</a:t>
            </a:r>
            <a:r>
              <a:rPr lang="en-US" sz="2400" b="1" i="1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i="1" dirty="0" err="1">
                <a:latin typeface="Calibri"/>
                <a:ea typeface="Calibri" panose="020F0502020204030204" pitchFamily="34" charset="0"/>
                <a:cs typeface="Times New Roman"/>
              </a:rPr>
              <a:t>en</a:t>
            </a:r>
            <a:r>
              <a:rPr lang="en-US" sz="2400" b="1" i="1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i="1" dirty="0" err="1">
                <a:latin typeface="Calibri"/>
                <a:ea typeface="Calibri" panose="020F0502020204030204" pitchFamily="34" charset="0"/>
                <a:cs typeface="Times New Roman"/>
              </a:rPr>
              <a:t>kortare</a:t>
            </a:r>
            <a:r>
              <a:rPr lang="en-US" sz="2400" b="1" i="1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b="1" i="1" dirty="0" err="1">
                <a:latin typeface="Calibri"/>
                <a:ea typeface="Calibri" panose="020F0502020204030204" pitchFamily="34" charset="0"/>
                <a:cs typeface="Times New Roman"/>
              </a:rPr>
              <a:t>sträcka</a:t>
            </a:r>
            <a:r>
              <a:rPr lang="en-US" sz="2400" b="1" i="1" dirty="0">
                <a:latin typeface="Calibri"/>
                <a:ea typeface="Calibri" panose="020F0502020204030204" pitchFamily="34" charset="0"/>
                <a:cs typeface="Times New Roman"/>
              </a:rPr>
              <a:t>”</a:t>
            </a:r>
          </a:p>
          <a:p>
            <a:r>
              <a:rPr lang="en-US" sz="2400" i="1" dirty="0" err="1">
                <a:latin typeface="Calibri"/>
                <a:ea typeface="Calibri" panose="020F0502020204030204" pitchFamily="34" charset="0"/>
                <a:cs typeface="Times New Roman"/>
              </a:rPr>
              <a:t>Taiichi</a:t>
            </a:r>
            <a:r>
              <a:rPr lang="en-US" sz="2400" i="1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i="1" dirty="0" err="1">
                <a:latin typeface="Calibri"/>
                <a:ea typeface="Calibri" panose="020F0502020204030204" pitchFamily="34" charset="0"/>
                <a:cs typeface="Times New Roman"/>
              </a:rPr>
              <a:t>Ohno</a:t>
            </a:r>
            <a:r>
              <a:rPr lang="en-US" sz="2400" i="1" dirty="0">
                <a:latin typeface="Calibri"/>
                <a:ea typeface="Calibri" panose="020F0502020204030204" pitchFamily="34" charset="0"/>
                <a:cs typeface="Times New Roman"/>
              </a:rPr>
              <a:t> (Toyota) </a:t>
            </a:r>
            <a:br>
              <a:rPr lang="en-US" sz="2400" i="1" dirty="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en-US" sz="2400" i="1" dirty="0" err="1" smtClean="0">
                <a:latin typeface="Calibri"/>
                <a:ea typeface="Calibri" panose="020F0502020204030204" pitchFamily="34" charset="0"/>
                <a:cs typeface="Times New Roman"/>
              </a:rPr>
              <a:t>Skaparen</a:t>
            </a:r>
            <a:r>
              <a:rPr lang="en-US" sz="2400" i="1" dirty="0" smtClean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 i="1" dirty="0" err="1" smtClean="0">
                <a:latin typeface="Calibri"/>
                <a:ea typeface="Calibri" panose="020F0502020204030204" pitchFamily="34" charset="0"/>
                <a:cs typeface="Times New Roman"/>
              </a:rPr>
              <a:t>av</a:t>
            </a:r>
            <a:r>
              <a:rPr lang="en-US" sz="2400" i="1" dirty="0" smtClean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fi-FI" sz="2400" i="1" dirty="0">
                <a:latin typeface="Calibri"/>
                <a:ea typeface="Calibri" panose="020F0502020204030204" pitchFamily="34" charset="0"/>
                <a:cs typeface="Times New Roman"/>
              </a:rPr>
              <a:t>JIT-</a:t>
            </a:r>
            <a:r>
              <a:rPr lang="fi-FI" sz="2400" i="1" dirty="0" err="1">
                <a:latin typeface="Calibri"/>
                <a:ea typeface="Calibri" panose="020F0502020204030204" pitchFamily="34" charset="0"/>
                <a:cs typeface="Times New Roman"/>
              </a:rPr>
              <a:t>konceptet</a:t>
            </a:r>
            <a:endParaRPr lang="en-GB" sz="2400" dirty="0" err="1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618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 descr="Ver las imágenes de or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45" y="1242136"/>
            <a:ext cx="8626115" cy="485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3544" y="2790908"/>
            <a:ext cx="5947576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000" dirty="0"/>
              <a:t>”Lean </a:t>
            </a:r>
            <a:r>
              <a:rPr lang="fi-FI" sz="4000" dirty="0" err="1"/>
              <a:t>är</a:t>
            </a:r>
            <a:r>
              <a:rPr lang="fi-FI" sz="4000" dirty="0"/>
              <a:t> ett </a:t>
            </a:r>
            <a:r>
              <a:rPr lang="fi-FI" sz="4000" dirty="0" err="1"/>
              <a:t>tankesätt</a:t>
            </a:r>
            <a:r>
              <a:rPr lang="fi-FI" sz="4000" dirty="0"/>
              <a:t>,</a:t>
            </a:r>
          </a:p>
          <a:p>
            <a:pPr algn="ctr"/>
            <a:r>
              <a:rPr lang="fi-FI" sz="4000" dirty="0" err="1"/>
              <a:t>Inte</a:t>
            </a:r>
            <a:r>
              <a:rPr lang="fi-FI" sz="4000" dirty="0"/>
              <a:t> en lista </a:t>
            </a:r>
            <a:r>
              <a:rPr lang="fi-FI" sz="4000" dirty="0" err="1"/>
              <a:t>med</a:t>
            </a:r>
            <a:r>
              <a:rPr lang="fi-FI" sz="4000" dirty="0"/>
              <a:t> </a:t>
            </a:r>
            <a:r>
              <a:rPr lang="fi-FI" sz="4000" dirty="0" err="1"/>
              <a:t>uppgifter</a:t>
            </a:r>
            <a:r>
              <a:rPr lang="fi-FI" sz="40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96987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58742" y="2791368"/>
            <a:ext cx="8293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>
                <a:ea typeface="Arial" charset="0"/>
                <a:cs typeface="Arial" charset="0"/>
              </a:rPr>
              <a:t>LEAN FOR WORK AND LEAN FOR LIFE</a:t>
            </a:r>
          </a:p>
          <a:p>
            <a:pPr algn="ctr"/>
            <a:r>
              <a:rPr lang="en-US" sz="3600" b="1"/>
              <a:t>Train the trainer to teach Lean skills in VET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5709" y="4100945"/>
            <a:ext cx="717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This publication has been funded by the European Commission. The Commission accepts no responsibility for the contents of the publication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229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FD6B7-0CA8-44C9-B1F9-29C4F9A91022}"/>
              </a:ext>
            </a:extLst>
          </p:cNvPr>
          <p:cNvSpPr txBox="1">
            <a:spLocks/>
          </p:cNvSpPr>
          <p:nvPr/>
        </p:nvSpPr>
        <p:spPr>
          <a:xfrm>
            <a:off x="0" y="584025"/>
            <a:ext cx="12192000" cy="1199536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>
                <a:latin typeface="+mn-lt"/>
                <a:cs typeface="Calibri"/>
              </a:rPr>
              <a:t>Målen</a:t>
            </a:r>
            <a:endParaRPr lang="en-US" sz="4100" b="1" dirty="0">
              <a:latin typeface="+mn-lt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67EBD9D-A770-48F3-8D4D-5BE35C1D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58" y="2001898"/>
            <a:ext cx="7937450" cy="362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>
                <a:latin typeface="Calibri"/>
                <a:cs typeface="Calibri"/>
              </a:rPr>
              <a:t>Målen med det här avsnittet: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sv-SE" altLang="ja-JP" sz="3200" b="1" dirty="0">
                <a:latin typeface="Calibri"/>
                <a:ea typeface="Yu Gothic"/>
                <a:cs typeface="Calibri"/>
              </a:rPr>
              <a:t>Centralt för alla </a:t>
            </a:r>
            <a:r>
              <a:rPr lang="sv-SE" altLang="ja-JP" sz="3200" b="1" err="1">
                <a:latin typeface="Calibri"/>
                <a:ea typeface="Yu Gothic"/>
                <a:cs typeface="Calibri"/>
              </a:rPr>
              <a:t>Lean</a:t>
            </a:r>
            <a:r>
              <a:rPr lang="sv-SE" altLang="ja-JP" sz="3200" b="1" dirty="0">
                <a:latin typeface="Calibri"/>
                <a:ea typeface="Yu Gothic"/>
                <a:cs typeface="Calibri"/>
              </a:rPr>
              <a:t>-implementeringar och </a:t>
            </a:r>
            <a:r>
              <a:rPr lang="sv-SE" altLang="ja-JP" sz="3200" b="1" err="1">
                <a:latin typeface="Calibri"/>
                <a:ea typeface="Yu Gothic"/>
                <a:cs typeface="Calibri"/>
              </a:rPr>
              <a:t>ibruktagandeav</a:t>
            </a:r>
            <a:r>
              <a:rPr lang="sv-SE" altLang="ja-JP" sz="3200" b="1" dirty="0">
                <a:latin typeface="Calibri"/>
                <a:ea typeface="Yu Gothic"/>
                <a:cs typeface="Calibri"/>
              </a:rPr>
              <a:t> </a:t>
            </a:r>
            <a:r>
              <a:rPr lang="sv-SE" altLang="ja-JP" sz="3200" b="1" err="1">
                <a:latin typeface="Calibri"/>
                <a:ea typeface="Yu Gothic"/>
                <a:cs typeface="Calibri"/>
              </a:rPr>
              <a:t>Lean</a:t>
            </a:r>
            <a:r>
              <a:rPr lang="sv-SE" altLang="ja-JP" sz="3200" b="1" dirty="0">
                <a:latin typeface="Calibri"/>
                <a:ea typeface="Yu Gothic"/>
                <a:cs typeface="Calibri"/>
              </a:rPr>
              <a:t>  är organisationens kultur, ledarskap och tänkesätt som leder till </a:t>
            </a:r>
            <a:r>
              <a:rPr lang="sv-SE" altLang="ja-JP" sz="3200" b="1">
                <a:latin typeface="Calibri"/>
                <a:ea typeface="Yu Gothic"/>
                <a:cs typeface="Calibri"/>
              </a:rPr>
              <a:t>engagemang.</a:t>
            </a:r>
            <a:endParaRPr lang="pt-PT" altLang="ja-JP" sz="3200" b="1">
              <a:latin typeface="Calibri"/>
              <a:ea typeface="Yu Gothic"/>
              <a:cs typeface="Calibri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ja-JP" sz="2400" dirty="0">
              <a:latin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8A36F-22CA-4A39-B0A0-A8E164B8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0107" y="2396036"/>
            <a:ext cx="2416750" cy="24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8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057072" y="1828904"/>
            <a:ext cx="105156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/>
              <a:t>Lean </a:t>
            </a:r>
            <a:r>
              <a:rPr lang="en-US" b="1" i="1" dirty="0" err="1"/>
              <a:t>är</a:t>
            </a:r>
            <a:r>
              <a:rPr lang="en-US" b="1" i="1" dirty="0"/>
              <a:t>…</a:t>
            </a:r>
          </a:p>
        </p:txBody>
      </p:sp>
      <p:sp>
        <p:nvSpPr>
          <p:cNvPr id="3" name="Tekstiruutu 3"/>
          <p:cNvSpPr txBox="1"/>
          <p:nvPr/>
        </p:nvSpPr>
        <p:spPr>
          <a:xfrm>
            <a:off x="1091972" y="2798516"/>
            <a:ext cx="10367211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…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filosofi</a:t>
            </a:r>
            <a:r>
              <a:rPr lang="en-US" sz="2400" dirty="0"/>
              <a:t>, </a:t>
            </a:r>
            <a:r>
              <a:rPr lang="en-US" sz="2400" dirty="0" err="1"/>
              <a:t>där</a:t>
            </a:r>
            <a:r>
              <a:rPr lang="en-US" sz="2400" dirty="0"/>
              <a:t> man </a:t>
            </a:r>
            <a:r>
              <a:rPr lang="en-US" sz="2400" dirty="0" err="1"/>
              <a:t>utvecklar</a:t>
            </a:r>
            <a:r>
              <a:rPr lang="en-US" sz="2400" dirty="0"/>
              <a:t> </a:t>
            </a:r>
            <a:r>
              <a:rPr lang="en-US" sz="2400" dirty="0" err="1"/>
              <a:t>arbetet</a:t>
            </a:r>
            <a:r>
              <a:rPr lang="en-US" sz="2400" dirty="0"/>
              <a:t> </a:t>
            </a:r>
            <a:r>
              <a:rPr lang="en-US" sz="2400" dirty="0" err="1"/>
              <a:t>ur</a:t>
            </a:r>
            <a:r>
              <a:rPr lang="en-US" sz="2400" dirty="0"/>
              <a:t> </a:t>
            </a:r>
            <a:r>
              <a:rPr lang="en-US" sz="2400" dirty="0" err="1"/>
              <a:t>kundens</a:t>
            </a:r>
            <a:r>
              <a:rPr lang="en-US" sz="2400" dirty="0"/>
              <a:t> </a:t>
            </a:r>
            <a:r>
              <a:rPr lang="en-US" sz="2400" dirty="0" err="1"/>
              <a:t>synvinkel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… 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respekterande</a:t>
            </a:r>
            <a:r>
              <a:rPr lang="en-US" sz="2400" dirty="0" smtClean="0"/>
              <a:t> </a:t>
            </a:r>
            <a:r>
              <a:rPr lang="en-US" sz="2400" dirty="0" err="1"/>
              <a:t>attityd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sätt</a:t>
            </a:r>
            <a:r>
              <a:rPr lang="en-US" sz="2400" dirty="0"/>
              <a:t> i </a:t>
            </a:r>
            <a:r>
              <a:rPr lang="en-US" sz="2400" dirty="0" err="1"/>
              <a:t>arbetsmiljön</a:t>
            </a:r>
            <a:r>
              <a:rPr lang="en-US" sz="2400" dirty="0"/>
              <a:t> (</a:t>
            </a:r>
            <a:r>
              <a:rPr lang="en-US" sz="2400" dirty="0" err="1"/>
              <a:t>kultur</a:t>
            </a:r>
            <a:r>
              <a:rPr lang="en-US" sz="2400" dirty="0"/>
              <a:t>).</a:t>
            </a: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…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verksamhetsplan</a:t>
            </a:r>
            <a:r>
              <a:rPr lang="en-US" sz="2400" dirty="0"/>
              <a:t>.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så</a:t>
            </a:r>
            <a:r>
              <a:rPr lang="en-US" sz="2400" dirty="0"/>
              <a:t> </a:t>
            </a:r>
            <a:r>
              <a:rPr lang="en-US" sz="2400" dirty="0" err="1"/>
              <a:t>sätt</a:t>
            </a:r>
            <a:r>
              <a:rPr lang="en-US" sz="2400" dirty="0"/>
              <a:t> </a:t>
            </a:r>
            <a:r>
              <a:rPr lang="en-US" sz="2400" dirty="0" err="1"/>
              <a:t>når</a:t>
            </a:r>
            <a:r>
              <a:rPr lang="en-US" sz="2400" dirty="0"/>
              <a:t> vi </a:t>
            </a:r>
            <a:r>
              <a:rPr lang="en-US" sz="2400" dirty="0" err="1"/>
              <a:t>gemensamt</a:t>
            </a:r>
            <a:r>
              <a:rPr lang="en-US" sz="2400" dirty="0"/>
              <a:t> </a:t>
            </a:r>
            <a:r>
              <a:rPr lang="en-US" sz="2400" dirty="0" err="1"/>
              <a:t>våra</a:t>
            </a:r>
            <a:r>
              <a:rPr lang="en-US" sz="2400" dirty="0"/>
              <a:t> </a:t>
            </a:r>
            <a:r>
              <a:rPr lang="en-US" sz="2400" dirty="0" err="1"/>
              <a:t>mål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…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sätt</a:t>
            </a:r>
            <a:r>
              <a:rPr lang="en-US" sz="2400" dirty="0"/>
              <a:t> </a:t>
            </a:r>
            <a:r>
              <a:rPr lang="en-US" sz="2400" dirty="0" err="1"/>
              <a:t>att</a:t>
            </a:r>
            <a:r>
              <a:rPr lang="en-US" sz="2400" dirty="0"/>
              <a:t> </a:t>
            </a:r>
            <a:r>
              <a:rPr lang="en-US" sz="2400" dirty="0" err="1"/>
              <a:t>göra</a:t>
            </a:r>
            <a:r>
              <a:rPr lang="en-US" sz="2400" dirty="0"/>
              <a:t> </a:t>
            </a:r>
            <a:r>
              <a:rPr lang="en-US" sz="2400" dirty="0" err="1"/>
              <a:t>saker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ting </a:t>
            </a:r>
            <a:r>
              <a:rPr lang="en-US" sz="2400" dirty="0" err="1"/>
              <a:t>effektivare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12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067620" y="1828479"/>
            <a:ext cx="105156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/>
              <a:t>Lean </a:t>
            </a:r>
            <a:r>
              <a:rPr lang="en-US" b="1" i="1" dirty="0" err="1"/>
              <a:t>är</a:t>
            </a:r>
            <a:r>
              <a:rPr lang="en-US" b="1" i="1" dirty="0"/>
              <a:t> INTE…</a:t>
            </a:r>
            <a:endParaRPr lang="en-US" b="1" i="1" dirty="0">
              <a:cs typeface="Calibri Light"/>
            </a:endParaRPr>
          </a:p>
        </p:txBody>
      </p:sp>
      <p:sp>
        <p:nvSpPr>
          <p:cNvPr id="3" name="Tekstiruutu 3"/>
          <p:cNvSpPr txBox="1"/>
          <p:nvPr/>
        </p:nvSpPr>
        <p:spPr>
          <a:xfrm>
            <a:off x="1091939" y="2800549"/>
            <a:ext cx="10367211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…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metod</a:t>
            </a:r>
            <a:r>
              <a:rPr lang="en-US" sz="2400" dirty="0" smtClean="0"/>
              <a:t> </a:t>
            </a:r>
            <a:r>
              <a:rPr lang="en-US" sz="2400" dirty="0" err="1" smtClean="0"/>
              <a:t>för</a:t>
            </a:r>
            <a:r>
              <a:rPr lang="en-US" sz="2400" dirty="0" smtClean="0"/>
              <a:t> </a:t>
            </a:r>
            <a:r>
              <a:rPr lang="en-US" sz="2400" dirty="0" err="1" smtClean="0"/>
              <a:t>uppgsägning</a:t>
            </a:r>
            <a:r>
              <a:rPr lang="en-US" sz="2400" dirty="0" smtClean="0"/>
              <a:t> </a:t>
            </a:r>
            <a:r>
              <a:rPr lang="en-US" sz="2400" dirty="0" err="1" smtClean="0"/>
              <a:t>av</a:t>
            </a:r>
            <a:r>
              <a:rPr lang="en-US" sz="2400" dirty="0" smtClean="0"/>
              <a:t> personal.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…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lista</a:t>
            </a:r>
            <a:r>
              <a:rPr lang="en-US" sz="2400" dirty="0" smtClean="0"/>
              <a:t> </a:t>
            </a:r>
            <a:r>
              <a:rPr lang="en-US" sz="2400" dirty="0" err="1" smtClean="0"/>
              <a:t>på</a:t>
            </a:r>
            <a:r>
              <a:rPr lang="en-US" sz="2400" dirty="0" smtClean="0"/>
              <a:t> </a:t>
            </a:r>
            <a:r>
              <a:rPr lang="en-US" sz="2400" dirty="0" err="1" smtClean="0"/>
              <a:t>arbetsuppgifter</a:t>
            </a:r>
            <a:r>
              <a:rPr lang="en-US" sz="2400" dirty="0" smtClean="0"/>
              <a:t> </a:t>
            </a:r>
            <a:r>
              <a:rPr lang="en-US" sz="2400" dirty="0" err="1" smtClean="0"/>
              <a:t>som</a:t>
            </a:r>
            <a:r>
              <a:rPr lang="en-US" sz="2400" dirty="0" smtClean="0"/>
              <a:t> </a:t>
            </a:r>
            <a:r>
              <a:rPr lang="en-US" sz="2400" dirty="0" err="1"/>
              <a:t>ska</a:t>
            </a:r>
            <a:r>
              <a:rPr lang="en-US" sz="2400" dirty="0"/>
              <a:t> </a:t>
            </a:r>
            <a:r>
              <a:rPr lang="en-US" sz="2400" dirty="0" err="1"/>
              <a:t>uträttas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…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metod</a:t>
            </a:r>
            <a:r>
              <a:rPr lang="en-US" sz="2400" dirty="0" smtClean="0"/>
              <a:t> </a:t>
            </a:r>
            <a:r>
              <a:rPr lang="en-US" sz="2400" dirty="0" err="1" smtClean="0"/>
              <a:t>som</a:t>
            </a:r>
            <a:r>
              <a:rPr lang="en-US" sz="2400" dirty="0" smtClean="0"/>
              <a:t> </a:t>
            </a:r>
            <a:r>
              <a:rPr lang="en-US" sz="2400" dirty="0" err="1" smtClean="0"/>
              <a:t>ersätter</a:t>
            </a:r>
            <a:r>
              <a:rPr lang="en-US" sz="2400" dirty="0" smtClean="0"/>
              <a:t> </a:t>
            </a:r>
            <a:r>
              <a:rPr lang="en-US" sz="2400" dirty="0" err="1"/>
              <a:t>dåligt</a:t>
            </a:r>
            <a:r>
              <a:rPr lang="en-US" sz="2400" dirty="0"/>
              <a:t> </a:t>
            </a:r>
            <a:r>
              <a:rPr lang="en-US" sz="2400" dirty="0" err="1"/>
              <a:t>ledarskap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…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metod</a:t>
            </a:r>
            <a:r>
              <a:rPr lang="en-US" sz="2400" dirty="0" smtClean="0"/>
              <a:t> </a:t>
            </a:r>
            <a:r>
              <a:rPr lang="en-US" sz="2400" dirty="0" err="1" smtClean="0"/>
              <a:t>som</a:t>
            </a:r>
            <a:r>
              <a:rPr lang="en-US" sz="2400" dirty="0" smtClean="0"/>
              <a:t> </a:t>
            </a:r>
            <a:r>
              <a:rPr lang="en-US" sz="2400" dirty="0" err="1" smtClean="0"/>
              <a:t>fungerar</a:t>
            </a:r>
            <a:r>
              <a:rPr lang="en-US" sz="2400" dirty="0" smtClean="0"/>
              <a:t> </a:t>
            </a:r>
            <a:r>
              <a:rPr lang="en-US" sz="2400" dirty="0" err="1" smtClean="0"/>
              <a:t>utan</a:t>
            </a:r>
            <a:r>
              <a:rPr lang="en-US" sz="2400" dirty="0" smtClean="0"/>
              <a:t> </a:t>
            </a:r>
            <a:r>
              <a:rPr lang="en-US" sz="2400" dirty="0" err="1"/>
              <a:t>ditt</a:t>
            </a:r>
            <a:r>
              <a:rPr lang="en-US" sz="2400" dirty="0"/>
              <a:t> </a:t>
            </a:r>
            <a:r>
              <a:rPr lang="en-US" sz="2400" dirty="0" err="1"/>
              <a:t>deltagande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arbetsinsats</a:t>
            </a:r>
            <a:r>
              <a:rPr lang="en-US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97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2743456" y="1160583"/>
            <a:ext cx="9099453" cy="62379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b="1" dirty="0" err="1"/>
              <a:t>Målet</a:t>
            </a:r>
            <a:r>
              <a:rPr lang="fi-FI" b="1" dirty="0"/>
              <a:t> </a:t>
            </a:r>
            <a:r>
              <a:rPr lang="fi-FI" b="1" dirty="0" err="1"/>
              <a:t>är</a:t>
            </a:r>
            <a:r>
              <a:rPr lang="fi-FI" b="1" dirty="0"/>
              <a:t> en </a:t>
            </a:r>
            <a:r>
              <a:rPr lang="fi-FI" b="1" dirty="0" err="1"/>
              <a:t>nöjd</a:t>
            </a:r>
            <a:r>
              <a:rPr lang="fi-FI" b="1" dirty="0"/>
              <a:t> </a:t>
            </a:r>
            <a:r>
              <a:rPr lang="fi-FI" b="1" dirty="0" err="1"/>
              <a:t>kund</a:t>
            </a:r>
            <a:endParaRPr lang="fi-FI" b="1" dirty="0"/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952313" y="2433085"/>
            <a:ext cx="5850913" cy="2353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fi-FI" dirty="0" smtClean="0"/>
              <a:t>”</a:t>
            </a:r>
            <a:r>
              <a:rPr lang="fi-FI" dirty="0"/>
              <a:t>Vi </a:t>
            </a:r>
            <a:r>
              <a:rPr lang="fi-FI" dirty="0" err="1"/>
              <a:t>arbetar</a:t>
            </a:r>
            <a:r>
              <a:rPr lang="fi-FI" dirty="0"/>
              <a:t> </a:t>
            </a:r>
            <a:r>
              <a:rPr lang="fi-FI" dirty="0" err="1"/>
              <a:t>tillsammans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hjälp</a:t>
            </a:r>
            <a:r>
              <a:rPr lang="fi-FI" dirty="0"/>
              <a:t> av </a:t>
            </a:r>
            <a:r>
              <a:rPr lang="fi-FI" dirty="0" err="1"/>
              <a:t>leanmetoder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 </a:t>
            </a:r>
            <a:r>
              <a:rPr lang="fi-FI" dirty="0" err="1"/>
              <a:t>leanverktyg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 smtClean="0"/>
              <a:t>förorsakar</a:t>
            </a:r>
            <a:r>
              <a:rPr lang="fi-FI" dirty="0" smtClean="0"/>
              <a:t> </a:t>
            </a:r>
            <a:r>
              <a:rPr lang="fi-FI" dirty="0" err="1"/>
              <a:t>så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 </a:t>
            </a:r>
            <a:r>
              <a:rPr lang="fi-FI" dirty="0" err="1"/>
              <a:t>slöseri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möjligt</a:t>
            </a:r>
            <a:r>
              <a:rPr lang="fi-FI" dirty="0"/>
              <a:t>. Vi </a:t>
            </a:r>
            <a:r>
              <a:rPr lang="fi-FI" dirty="0" err="1"/>
              <a:t>gör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enligt</a:t>
            </a:r>
            <a:r>
              <a:rPr lang="fi-FI" dirty="0"/>
              <a:t> </a:t>
            </a:r>
            <a:r>
              <a:rPr lang="fi-FI" dirty="0" err="1"/>
              <a:t>kundens</a:t>
            </a:r>
            <a:r>
              <a:rPr lang="fi-FI" dirty="0"/>
              <a:t> </a:t>
            </a:r>
            <a:r>
              <a:rPr lang="fi-FI" dirty="0" err="1"/>
              <a:t>önskemål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ur</a:t>
            </a:r>
            <a:r>
              <a:rPr lang="fi-FI" dirty="0"/>
              <a:t> </a:t>
            </a:r>
            <a:r>
              <a:rPr lang="fi-FI" dirty="0" err="1"/>
              <a:t>kunden</a:t>
            </a:r>
            <a:r>
              <a:rPr lang="fi-FI" dirty="0"/>
              <a:t> </a:t>
            </a:r>
            <a:r>
              <a:rPr lang="fi-FI" dirty="0" err="1"/>
              <a:t>synvinkel</a:t>
            </a:r>
            <a:r>
              <a:rPr lang="fi-FI" dirty="0"/>
              <a:t>. </a:t>
            </a:r>
            <a:r>
              <a:rPr lang="fi-FI" dirty="0" smtClean="0"/>
              <a:t>”</a:t>
            </a:r>
            <a:endParaRPr lang="fi-FI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26" y="2433085"/>
            <a:ext cx="4666789" cy="330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94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86" y="1264026"/>
            <a:ext cx="8473129" cy="4707404"/>
          </a:xfrm>
          <a:prstGeom prst="rect">
            <a:avLst/>
          </a:prstGeom>
        </p:spPr>
      </p:pic>
      <p:sp>
        <p:nvSpPr>
          <p:cNvPr id="3" name="Otsikko 1"/>
          <p:cNvSpPr txBox="1">
            <a:spLocks/>
          </p:cNvSpPr>
          <p:nvPr/>
        </p:nvSpPr>
        <p:spPr>
          <a:xfrm>
            <a:off x="4071069" y="579903"/>
            <a:ext cx="3578086" cy="599990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Lean-</a:t>
            </a:r>
            <a:r>
              <a:rPr lang="en-US" sz="3600" b="1" dirty="0" err="1"/>
              <a:t>resultat</a:t>
            </a:r>
            <a:endParaRPr lang="fi-FI" sz="3600" b="1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1607386" y="1647436"/>
            <a:ext cx="8473129" cy="469881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145" lvl="1" indent="0">
              <a:buFont typeface="Arial"/>
              <a:buNone/>
            </a:pP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femtedel</a:t>
            </a:r>
            <a:r>
              <a:rPr lang="en-US" sz="2800" b="1" dirty="0"/>
              <a:t> </a:t>
            </a:r>
            <a:r>
              <a:rPr lang="en-US" sz="2800" b="1" dirty="0" err="1"/>
              <a:t>av</a:t>
            </a:r>
            <a:r>
              <a:rPr lang="en-US" sz="2800" b="1" dirty="0"/>
              <a:t> </a:t>
            </a:r>
            <a:r>
              <a:rPr lang="en-US" sz="2800" b="1" dirty="0" smtClean="0"/>
              <a:t>Lean-</a:t>
            </a:r>
            <a:r>
              <a:rPr lang="en-US" sz="2800" b="1" dirty="0" err="1" smtClean="0"/>
              <a:t>resultaten</a:t>
            </a:r>
            <a:r>
              <a:rPr lang="en-US" sz="2800" b="1" dirty="0" smtClean="0"/>
              <a:t> </a:t>
            </a:r>
            <a:r>
              <a:rPr lang="en-US" sz="2800" b="1" dirty="0" err="1"/>
              <a:t>uppstår</a:t>
            </a:r>
            <a:r>
              <a:rPr lang="en-US" sz="2800" b="1" dirty="0"/>
              <a:t> </a:t>
            </a:r>
            <a:r>
              <a:rPr lang="en-US" sz="2800" b="1" dirty="0" err="1" smtClean="0"/>
              <a:t>genom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användningen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av</a:t>
            </a:r>
            <a:r>
              <a:rPr lang="en-US" sz="2800" b="1" dirty="0" smtClean="0"/>
              <a:t>  Lean-</a:t>
            </a:r>
            <a:r>
              <a:rPr lang="en-US" sz="2800" b="1" dirty="0" err="1" smtClean="0"/>
              <a:t>verktyg</a:t>
            </a:r>
            <a:r>
              <a:rPr lang="en-US" sz="2800" b="1" dirty="0" smtClean="0"/>
              <a:t>.</a:t>
            </a:r>
            <a:endParaRPr lang="fi-FI" sz="2800" b="1" dirty="0">
              <a:cs typeface="Calibri" panose="020F0502020204030204"/>
            </a:endParaRPr>
          </a:p>
          <a:p>
            <a:pPr marL="271145" lvl="1" indent="0">
              <a:buFont typeface="Arial"/>
              <a:buNone/>
            </a:pPr>
            <a:endParaRPr lang="fi-FI" sz="2600" b="1" dirty="0">
              <a:cs typeface="Calibri" panose="020F0502020204030204"/>
            </a:endParaRPr>
          </a:p>
          <a:p>
            <a:pPr marL="271145" lvl="1" indent="0">
              <a:buFont typeface="Arial"/>
              <a:buNone/>
            </a:pPr>
            <a:r>
              <a:rPr lang="en-US" sz="2600" b="1" dirty="0" err="1"/>
              <a:t>Största</a:t>
            </a:r>
            <a:r>
              <a:rPr lang="en-US" sz="2600" b="1" dirty="0"/>
              <a:t> </a:t>
            </a:r>
            <a:r>
              <a:rPr lang="en-US" sz="2600" b="1" dirty="0" err="1"/>
              <a:t>delen</a:t>
            </a:r>
            <a:r>
              <a:rPr lang="en-US" sz="2600" b="1" dirty="0"/>
              <a:t> </a:t>
            </a:r>
            <a:r>
              <a:rPr lang="en-US" sz="2600" b="1" dirty="0" err="1"/>
              <a:t>av</a:t>
            </a:r>
            <a:r>
              <a:rPr lang="en-US" sz="2600" b="1" dirty="0"/>
              <a:t> </a:t>
            </a:r>
            <a:r>
              <a:rPr lang="en-US" sz="2600" b="1" dirty="0" smtClean="0"/>
              <a:t>Lean-</a:t>
            </a:r>
            <a:r>
              <a:rPr lang="en-US" sz="2600" b="1" dirty="0" err="1" smtClean="0"/>
              <a:t>resultaten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uppstår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pga</a:t>
            </a:r>
            <a:r>
              <a:rPr lang="en-US" sz="2600" b="1" dirty="0" smtClean="0"/>
              <a:t> </a:t>
            </a:r>
            <a:r>
              <a:rPr lang="en-US" sz="2600" b="1" dirty="0" err="1"/>
              <a:t>människor</a:t>
            </a:r>
            <a:r>
              <a:rPr lang="fi-FI" sz="2600" b="1" dirty="0"/>
              <a:t>:</a:t>
            </a:r>
            <a:endParaRPr lang="fi-FI" sz="2600" b="1" dirty="0">
              <a:cs typeface="Calibri"/>
            </a:endParaRPr>
          </a:p>
          <a:p>
            <a:pPr lvl="1"/>
            <a:r>
              <a:rPr lang="fi-FI" sz="2600" dirty="0" err="1"/>
              <a:t>attityder</a:t>
            </a:r>
            <a:endParaRPr lang="fi-FI" sz="2600" dirty="0">
              <a:cs typeface="Calibri"/>
            </a:endParaRPr>
          </a:p>
          <a:p>
            <a:pPr lvl="1"/>
            <a:r>
              <a:rPr lang="fi-FI" sz="2800" dirty="0" err="1"/>
              <a:t>beteende</a:t>
            </a:r>
            <a:r>
              <a:rPr lang="fi-FI" sz="2800" dirty="0"/>
              <a:t> </a:t>
            </a:r>
            <a:r>
              <a:rPr lang="fi-FI" sz="2800" dirty="0" err="1"/>
              <a:t>och</a:t>
            </a:r>
            <a:r>
              <a:rPr lang="fi-FI" sz="2800" dirty="0"/>
              <a:t> </a:t>
            </a:r>
            <a:r>
              <a:rPr lang="fi-FI" sz="2800" dirty="0" err="1"/>
              <a:t>beteendesätt</a:t>
            </a:r>
            <a:endParaRPr lang="fi-FI" sz="2800" dirty="0"/>
          </a:p>
          <a:p>
            <a:pPr lvl="1"/>
            <a:r>
              <a:rPr lang="fi-FI" sz="2600" dirty="0" err="1"/>
              <a:t>respekt</a:t>
            </a:r>
            <a:r>
              <a:rPr lang="fi-FI" sz="2600" dirty="0"/>
              <a:t> för </a:t>
            </a:r>
            <a:r>
              <a:rPr lang="fi-FI" sz="2600" dirty="0" err="1"/>
              <a:t>andra</a:t>
            </a:r>
            <a:endParaRPr lang="fi-FI" sz="2600" dirty="0">
              <a:cs typeface="Calibri"/>
            </a:endParaRPr>
          </a:p>
          <a:p>
            <a:pPr lvl="1"/>
            <a:r>
              <a:rPr lang="fi-FI" sz="2800" dirty="0" err="1"/>
              <a:t>oskrivna</a:t>
            </a:r>
            <a:r>
              <a:rPr lang="fi-FI" sz="2800" dirty="0"/>
              <a:t> </a:t>
            </a:r>
            <a:r>
              <a:rPr lang="fi-FI" sz="2800" dirty="0" err="1"/>
              <a:t>regler</a:t>
            </a:r>
            <a:endParaRPr lang="fi-FI" sz="2800" dirty="0"/>
          </a:p>
          <a:p>
            <a:pPr lvl="1"/>
            <a:r>
              <a:rPr lang="en-US" sz="2600" dirty="0" err="1"/>
              <a:t>kulturen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arbetsmiljön</a:t>
            </a:r>
            <a:endParaRPr lang="fi-FI" sz="2600" dirty="0"/>
          </a:p>
          <a:p>
            <a:pPr lvl="1"/>
            <a:r>
              <a:rPr lang="fi-FI" sz="2600" dirty="0" err="1"/>
              <a:t>bra</a:t>
            </a:r>
            <a:r>
              <a:rPr lang="fi-FI" sz="2600" dirty="0"/>
              <a:t> </a:t>
            </a:r>
            <a:r>
              <a:rPr lang="fi-FI" sz="2600" dirty="0" err="1"/>
              <a:t>ledarskap</a:t>
            </a:r>
            <a:endParaRPr lang="fi-FI" sz="2600" dirty="0">
              <a:cs typeface="Calibri"/>
            </a:endParaRPr>
          </a:p>
        </p:txBody>
      </p:sp>
      <p:cxnSp>
        <p:nvCxnSpPr>
          <p:cNvPr id="5" name="Suora yhdysviiva 10"/>
          <p:cNvCxnSpPr/>
          <p:nvPr/>
        </p:nvCxnSpPr>
        <p:spPr>
          <a:xfrm flipV="1">
            <a:off x="1948069" y="2567069"/>
            <a:ext cx="7529885" cy="159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375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86070708"/>
              </p:ext>
            </p:extLst>
          </p:nvPr>
        </p:nvGraphicFramePr>
        <p:xfrm>
          <a:off x="549709" y="1891291"/>
          <a:ext cx="11107448" cy="396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tsikko 1"/>
          <p:cNvSpPr txBox="1">
            <a:spLocks/>
          </p:cNvSpPr>
          <p:nvPr/>
        </p:nvSpPr>
        <p:spPr>
          <a:xfrm>
            <a:off x="2163095" y="593726"/>
            <a:ext cx="7878273" cy="6237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+mn-lt"/>
              </a:rPr>
              <a:t>Människorna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och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kulturen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arbetsmiljöerna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03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8333677"/>
              </p:ext>
            </p:extLst>
          </p:nvPr>
        </p:nvGraphicFramePr>
        <p:xfrm>
          <a:off x="549709" y="1891291"/>
          <a:ext cx="11107448" cy="396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tsikko 1"/>
          <p:cNvSpPr txBox="1">
            <a:spLocks/>
          </p:cNvSpPr>
          <p:nvPr/>
        </p:nvSpPr>
        <p:spPr>
          <a:xfrm>
            <a:off x="2163095" y="593726"/>
            <a:ext cx="7878273" cy="6237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+mn-lt"/>
              </a:rPr>
              <a:t>Människorna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och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kulturen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arbetsmiljöerna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175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084279" y="1929351"/>
            <a:ext cx="2477024" cy="359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Förtroende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Redighet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Öppenhet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Samvete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Respekt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Observerande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Jämlighet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Äkta lyssnande </a:t>
            </a:r>
          </a:p>
          <a:p>
            <a:pPr algn="r"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…..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644399" y="1929350"/>
            <a:ext cx="3843491" cy="359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Tvivlande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Egocentriskt beteende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Misstro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Cynisk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Sarkasm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Oklarhet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Partisk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Negativitet</a:t>
            </a:r>
          </a:p>
          <a:p>
            <a:pPr eaLnBrk="1" hangingPunct="1">
              <a:lnSpc>
                <a:spcPts val="2500"/>
              </a:lnSpc>
              <a:spcAft>
                <a:spcPts val="600"/>
              </a:spcAft>
            </a:pPr>
            <a:r>
              <a:rPr lang="pt-PT" altLang="en-US" sz="2800" dirty="0">
                <a:latin typeface="+mn-lt"/>
              </a:rPr>
              <a:t>…..</a:t>
            </a:r>
            <a:endParaRPr lang="en-US" altLang="en-US" sz="2800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58684" y="2818221"/>
            <a:ext cx="128898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ctr" eaLnBrk="1" hangingPunct="1">
              <a:buFont typeface="Wingdings" panose="05000000000000000000" pitchFamily="2" charset="2"/>
              <a:buChar char="ü"/>
            </a:pPr>
            <a:r>
              <a:rPr lang="pt-PT" altLang="en-US" sz="9600" dirty="0">
                <a:solidFill>
                  <a:srgbClr val="669900"/>
                </a:solidFill>
              </a:rPr>
              <a:t> </a:t>
            </a:r>
            <a:endParaRPr lang="en-US" altLang="en-US" sz="9600" dirty="0">
              <a:solidFill>
                <a:srgbClr val="669900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7978395" y="3051886"/>
            <a:ext cx="1071563" cy="89120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tsikko 1"/>
          <p:cNvSpPr txBox="1">
            <a:spLocks/>
          </p:cNvSpPr>
          <p:nvPr/>
        </p:nvSpPr>
        <p:spPr>
          <a:xfrm>
            <a:off x="2163095" y="593726"/>
            <a:ext cx="7878273" cy="6237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+mn-lt"/>
              </a:rPr>
              <a:t>Människorna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och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kulturen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arbetsmiljöerna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20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FB7FE31D87FC944BC2242F5F365016A" ma:contentTypeVersion="12" ma:contentTypeDescription="Luo uusi asiakirja." ma:contentTypeScope="" ma:versionID="e7cd290be0310d79ded4a47832a0808f">
  <xsd:schema xmlns:xsd="http://www.w3.org/2001/XMLSchema" xmlns:xs="http://www.w3.org/2001/XMLSchema" xmlns:p="http://schemas.microsoft.com/office/2006/metadata/properties" xmlns:ns2="231c4e8d-8d33-4f83-9b03-dff978f9daf7" xmlns:ns3="dbb4bb59-340b-40d7-b36a-e65cb49f14f9" targetNamespace="http://schemas.microsoft.com/office/2006/metadata/properties" ma:root="true" ma:fieldsID="180e86ecb833259490524a507f8d9f6c" ns2:_="" ns3:_="">
    <xsd:import namespace="231c4e8d-8d33-4f83-9b03-dff978f9daf7"/>
    <xsd:import namespace="dbb4bb59-340b-40d7-b36a-e65cb49f1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c4e8d-8d33-4f83-9b03-dff978f9d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4bb59-340b-40d7-b36a-e65cb49f1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C6E1E1-2391-4497-8B1D-43D891CD2B9D}">
  <ds:schemaRefs>
    <ds:schemaRef ds:uri="http://purl.org/dc/elements/1.1/"/>
    <ds:schemaRef ds:uri="http://schemas.microsoft.com/office/2006/metadata/properties"/>
    <ds:schemaRef ds:uri="dbb4bb59-340b-40d7-b36a-e65cb49f14f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31c4e8d-8d33-4f83-9b03-dff978f9daf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9E5C09-1A2F-477B-8FC5-9ACF89B58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c4e8d-8d33-4f83-9b03-dff978f9daf7"/>
    <ds:schemaRef ds:uri="dbb4bb59-340b-40d7-b36a-e65cb49f1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4440A1-3272-4FF9-BB46-6E531CC13F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680</Words>
  <Application>Microsoft Office PowerPoint</Application>
  <PresentationFormat>Laajakuva</PresentationFormat>
  <Paragraphs>135</Paragraphs>
  <Slides>17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5" baseType="lpstr">
      <vt:lpstr>Yu Gothic</vt:lpstr>
      <vt:lpstr>Arial</vt:lpstr>
      <vt:lpstr>Arial Narrow</vt:lpstr>
      <vt:lpstr>Calibri</vt:lpstr>
      <vt:lpstr>Calibri Light</vt:lpstr>
      <vt:lpstr>Times New Roman</vt:lpstr>
      <vt:lpstr>Wingdings</vt:lpstr>
      <vt:lpstr>Office-tema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Nedergård Jan</dc:creator>
  <cp:lastModifiedBy>Peltoharju Sami</cp:lastModifiedBy>
  <cp:revision>190</cp:revision>
  <cp:lastPrinted>2020-03-06T07:01:18Z</cp:lastPrinted>
  <dcterms:created xsi:type="dcterms:W3CDTF">2019-08-21T07:31:50Z</dcterms:created>
  <dcterms:modified xsi:type="dcterms:W3CDTF">2021-02-01T18:35:26Z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0x0101007FB7FE31D87FC944BC2242F5F365016A</vt:lpwstr>
  </property>
</Properties>
</file>