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9" r:id="rId5"/>
    <p:sldId id="295" r:id="rId6"/>
    <p:sldId id="260" r:id="rId7"/>
    <p:sldId id="261" r:id="rId8"/>
    <p:sldId id="294" r:id="rId9"/>
    <p:sldId id="262" r:id="rId10"/>
    <p:sldId id="285" r:id="rId11"/>
    <p:sldId id="263" r:id="rId12"/>
    <p:sldId id="286" r:id="rId13"/>
    <p:sldId id="287" r:id="rId14"/>
    <p:sldId id="264" r:id="rId15"/>
    <p:sldId id="292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65" r:id="rId26"/>
    <p:sldId id="288" r:id="rId27"/>
    <p:sldId id="289" r:id="rId28"/>
    <p:sldId id="291" r:id="rId2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C2B191-5A52-474D-954F-27134734A6A5}" v="128" dt="2020-02-11T18:53:37"/>
    <p1510:client id="{A5BAC6D2-28D3-423B-A00D-4850BC5F05F0}" v="1" dt="2019-12-04T14:42:10.677"/>
    <p1510:client id="{0EF5C5A3-4210-49CB-9B37-206DA862567D}" v="3" dt="2020-11-15T17:08:13.863"/>
    <p1510:client id="{B02005EB-9BBE-4C68-BD84-A4601064BD82}" v="13" dt="2020-02-21T10:53:32.738"/>
    <p1510:client id="{2E8019C4-D9CB-45C6-9780-7DEA9D119DCC}" v="11" dt="2019-12-04T16:21:02.553"/>
    <p1510:client id="{8AEE0A14-E3F5-4698-BA6D-2D29B4F03410}" v="5" dt="2019-12-04T14:45:36.740"/>
    <p1510:client id="{6DB96A8A-8E03-431B-AD03-339EE3540ADC}" v="1" dt="2019-12-04T13:24:37.941"/>
    <p1510:client id="{9D5BF885-BD53-4320-93A4-295F670B528E}" v="17" dt="2020-02-07T16:02:59.552"/>
    <p1510:client id="{BA81B159-B137-47B8-ADA1-DEDC6C8CBF3F}" v="1" dt="2019-12-04T14:51:40.495"/>
    <p1510:client id="{C9CE1CA1-6201-4059-AAB5-07ACC957C99C}" v="16" dt="2019-12-04T14:16:17.4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30" autoAdjust="0"/>
  </p:normalViewPr>
  <p:slideViewPr>
    <p:cSldViewPr snapToGrid="0">
      <p:cViewPr varScale="1">
        <p:scale>
          <a:sx n="70" d="100"/>
          <a:sy n="70" d="100"/>
        </p:scale>
        <p:origin x="1066" y="62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ltoharju Sami" userId="S::sami.peltoharju@vamia.fi::f2735e31-955d-490f-8198-1b4881bf60a1" providerId="AD" clId="Web-{C9CE1CA1-6201-4059-AAB5-07ACC957C99C}"/>
    <pc:docChg chg="modSld">
      <pc:chgData name="Peltoharju Sami" userId="S::sami.peltoharju@vamia.fi::f2735e31-955d-490f-8198-1b4881bf60a1" providerId="AD" clId="Web-{C9CE1CA1-6201-4059-AAB5-07ACC957C99C}" dt="2019-12-04T14:16:17.460" v="14" actId="14100"/>
      <pc:docMkLst>
        <pc:docMk/>
      </pc:docMkLst>
      <pc:sldChg chg="addSp modSp">
        <pc:chgData name="Peltoharju Sami" userId="S::sami.peltoharju@vamia.fi::f2735e31-955d-490f-8198-1b4881bf60a1" providerId="AD" clId="Web-{C9CE1CA1-6201-4059-AAB5-07ACC957C99C}" dt="2019-12-04T14:16:17.460" v="14" actId="14100"/>
        <pc:sldMkLst>
          <pc:docMk/>
          <pc:sldMk cId="519806130" sldId="287"/>
        </pc:sldMkLst>
        <pc:spChg chg="mod">
          <ac:chgData name="Peltoharju Sami" userId="S::sami.peltoharju@vamia.fi::f2735e31-955d-490f-8198-1b4881bf60a1" providerId="AD" clId="Web-{C9CE1CA1-6201-4059-AAB5-07ACC957C99C}" dt="2019-12-04T14:15:22.382" v="0" actId="1076"/>
          <ac:spMkLst>
            <pc:docMk/>
            <pc:sldMk cId="519806130" sldId="287"/>
            <ac:spMk id="2" creationId="{00000000-0000-0000-0000-000000000000}"/>
          </ac:spMkLst>
        </pc:spChg>
        <pc:picChg chg="add mod modCrop">
          <ac:chgData name="Peltoharju Sami" userId="S::sami.peltoharju@vamia.fi::f2735e31-955d-490f-8198-1b4881bf60a1" providerId="AD" clId="Web-{C9CE1CA1-6201-4059-AAB5-07ACC957C99C}" dt="2019-12-04T14:16:17.460" v="14" actId="14100"/>
          <ac:picMkLst>
            <pc:docMk/>
            <pc:sldMk cId="519806130" sldId="287"/>
            <ac:picMk id="4" creationId="{02BFBD90-A647-4667-962C-A5B9F859FE38}"/>
          </ac:picMkLst>
        </pc:picChg>
      </pc:sldChg>
    </pc:docChg>
  </pc:docChgLst>
  <pc:docChgLst>
    <pc:chgData name="Peltoharju Sami" userId="S::sami.peltoharju@vamia.fi::f2735e31-955d-490f-8198-1b4881bf60a1" providerId="AD" clId="Web-{B02005EB-9BBE-4C68-BD84-A4601064BD82}"/>
    <pc:docChg chg="modSld">
      <pc:chgData name="Peltoharju Sami" userId="S::sami.peltoharju@vamia.fi::f2735e31-955d-490f-8198-1b4881bf60a1" providerId="AD" clId="Web-{B02005EB-9BBE-4C68-BD84-A4601064BD82}" dt="2020-02-21T10:53:32.738" v="8" actId="1076"/>
      <pc:docMkLst>
        <pc:docMk/>
      </pc:docMkLst>
      <pc:sldChg chg="modSp">
        <pc:chgData name="Peltoharju Sami" userId="S::sami.peltoharju@vamia.fi::f2735e31-955d-490f-8198-1b4881bf60a1" providerId="AD" clId="Web-{B02005EB-9BBE-4C68-BD84-A4601064BD82}" dt="2020-02-21T10:53:32.738" v="8" actId="1076"/>
        <pc:sldMkLst>
          <pc:docMk/>
          <pc:sldMk cId="341306483" sldId="259"/>
        </pc:sldMkLst>
        <pc:spChg chg="mod">
          <ac:chgData name="Peltoharju Sami" userId="S::sami.peltoharju@vamia.fi::f2735e31-955d-490f-8198-1b4881bf60a1" providerId="AD" clId="Web-{B02005EB-9BBE-4C68-BD84-A4601064BD82}" dt="2020-02-21T10:53:32.738" v="8" actId="1076"/>
          <ac:spMkLst>
            <pc:docMk/>
            <pc:sldMk cId="341306483" sldId="259"/>
            <ac:spMk id="4" creationId="{00000000-0000-0000-0000-000000000000}"/>
          </ac:spMkLst>
        </pc:spChg>
      </pc:sldChg>
    </pc:docChg>
  </pc:docChgLst>
  <pc:docChgLst>
    <pc:chgData name="Roland Algra" userId="S::ralgra_ogt013.nl#ext#@eduvaasa.onmicrosoft.com::cb0fca1c-f846-4514-8b74-da1e806e6ccd" providerId="AD" clId="Web-{78C2B191-5A52-474D-954F-27134734A6A5}"/>
    <pc:docChg chg="modSld">
      <pc:chgData name="Roland Algra" userId="S::ralgra_ogt013.nl#ext#@eduvaasa.onmicrosoft.com::cb0fca1c-f846-4514-8b74-da1e806e6ccd" providerId="AD" clId="Web-{78C2B191-5A52-474D-954F-27134734A6A5}" dt="2020-02-11T18:53:37" v="124" actId="1076"/>
      <pc:docMkLst>
        <pc:docMk/>
      </pc:docMkLst>
      <pc:sldChg chg="modSp">
        <pc:chgData name="Roland Algra" userId="S::ralgra_ogt013.nl#ext#@eduvaasa.onmicrosoft.com::cb0fca1c-f846-4514-8b74-da1e806e6ccd" providerId="AD" clId="Web-{78C2B191-5A52-474D-954F-27134734A6A5}" dt="2020-02-11T18:41:34.631" v="22" actId="20577"/>
        <pc:sldMkLst>
          <pc:docMk/>
          <pc:sldMk cId="3808184721" sldId="261"/>
        </pc:sldMkLst>
        <pc:spChg chg="mod">
          <ac:chgData name="Roland Algra" userId="S::ralgra_ogt013.nl#ext#@eduvaasa.onmicrosoft.com::cb0fca1c-f846-4514-8b74-da1e806e6ccd" providerId="AD" clId="Web-{78C2B191-5A52-474D-954F-27134734A6A5}" dt="2020-02-11T18:41:23.662" v="8" actId="20577"/>
          <ac:spMkLst>
            <pc:docMk/>
            <pc:sldMk cId="3808184721" sldId="261"/>
            <ac:spMk id="33" creationId="{00000000-0000-0000-0000-000000000000}"/>
          </ac:spMkLst>
        </pc:spChg>
        <pc:spChg chg="mod">
          <ac:chgData name="Roland Algra" userId="S::ralgra_ogt013.nl#ext#@eduvaasa.onmicrosoft.com::cb0fca1c-f846-4514-8b74-da1e806e6ccd" providerId="AD" clId="Web-{78C2B191-5A52-474D-954F-27134734A6A5}" dt="2020-02-11T18:41:34.631" v="22" actId="20577"/>
          <ac:spMkLst>
            <pc:docMk/>
            <pc:sldMk cId="3808184721" sldId="261"/>
            <ac:spMk id="139274" creationId="{00000000-0000-0000-0000-000000000000}"/>
          </ac:spMkLst>
        </pc:spChg>
      </pc:sldChg>
      <pc:sldChg chg="modSp">
        <pc:chgData name="Roland Algra" userId="S::ralgra_ogt013.nl#ext#@eduvaasa.onmicrosoft.com::cb0fca1c-f846-4514-8b74-da1e806e6ccd" providerId="AD" clId="Web-{78C2B191-5A52-474D-954F-27134734A6A5}" dt="2020-02-11T18:47:39.113" v="61" actId="20577"/>
        <pc:sldMkLst>
          <pc:docMk/>
          <pc:sldMk cId="1410569810" sldId="262"/>
        </pc:sldMkLst>
        <pc:spChg chg="mod">
          <ac:chgData name="Roland Algra" userId="S::ralgra_ogt013.nl#ext#@eduvaasa.onmicrosoft.com::cb0fca1c-f846-4514-8b74-da1e806e6ccd" providerId="AD" clId="Web-{78C2B191-5A52-474D-954F-27134734A6A5}" dt="2020-02-11T18:47:39.113" v="61" actId="20577"/>
          <ac:spMkLst>
            <pc:docMk/>
            <pc:sldMk cId="1410569810" sldId="262"/>
            <ac:spMk id="10" creationId="{00000000-0000-0000-0000-000000000000}"/>
          </ac:spMkLst>
        </pc:spChg>
      </pc:sldChg>
      <pc:sldChg chg="modSp">
        <pc:chgData name="Roland Algra" userId="S::ralgra_ogt013.nl#ext#@eduvaasa.onmicrosoft.com::cb0fca1c-f846-4514-8b74-da1e806e6ccd" providerId="AD" clId="Web-{78C2B191-5A52-474D-954F-27134734A6A5}" dt="2020-02-11T18:49:28.471" v="99" actId="20577"/>
        <pc:sldMkLst>
          <pc:docMk/>
          <pc:sldMk cId="1996992379" sldId="263"/>
        </pc:sldMkLst>
        <pc:spChg chg="mod">
          <ac:chgData name="Roland Algra" userId="S::ralgra_ogt013.nl#ext#@eduvaasa.onmicrosoft.com::cb0fca1c-f846-4514-8b74-da1e806e6ccd" providerId="AD" clId="Web-{78C2B191-5A52-474D-954F-27134734A6A5}" dt="2020-02-11T18:49:28.471" v="99" actId="20577"/>
          <ac:spMkLst>
            <pc:docMk/>
            <pc:sldMk cId="1996992379" sldId="263"/>
            <ac:spMk id="12" creationId="{00000000-0000-0000-0000-000000000000}"/>
          </ac:spMkLst>
        </pc:spChg>
      </pc:sldChg>
      <pc:sldChg chg="modSp">
        <pc:chgData name="Roland Algra" userId="S::ralgra_ogt013.nl#ext#@eduvaasa.onmicrosoft.com::cb0fca1c-f846-4514-8b74-da1e806e6ccd" providerId="AD" clId="Web-{78C2B191-5A52-474D-954F-27134734A6A5}" dt="2020-02-11T18:50:52.424" v="107" actId="1076"/>
        <pc:sldMkLst>
          <pc:docMk/>
          <pc:sldMk cId="4270793926" sldId="266"/>
        </pc:sldMkLst>
        <pc:spChg chg="mod">
          <ac:chgData name="Roland Algra" userId="S::ralgra_ogt013.nl#ext#@eduvaasa.onmicrosoft.com::cb0fca1c-f846-4514-8b74-da1e806e6ccd" providerId="AD" clId="Web-{78C2B191-5A52-474D-954F-27134734A6A5}" dt="2020-02-11T18:50:47.642" v="106" actId="14100"/>
          <ac:spMkLst>
            <pc:docMk/>
            <pc:sldMk cId="4270793926" sldId="266"/>
            <ac:spMk id="144390" creationId="{00000000-0000-0000-0000-000000000000}"/>
          </ac:spMkLst>
        </pc:spChg>
        <pc:spChg chg="mod">
          <ac:chgData name="Roland Algra" userId="S::ralgra_ogt013.nl#ext#@eduvaasa.onmicrosoft.com::cb0fca1c-f846-4514-8b74-da1e806e6ccd" providerId="AD" clId="Web-{78C2B191-5A52-474D-954F-27134734A6A5}" dt="2020-02-11T18:50:52.424" v="107" actId="1076"/>
          <ac:spMkLst>
            <pc:docMk/>
            <pc:sldMk cId="4270793926" sldId="266"/>
            <ac:spMk id="144503" creationId="{00000000-0000-0000-0000-000000000000}"/>
          </ac:spMkLst>
        </pc:spChg>
      </pc:sldChg>
      <pc:sldChg chg="addSp delSp modSp">
        <pc:chgData name="Roland Algra" userId="S::ralgra_ogt013.nl#ext#@eduvaasa.onmicrosoft.com::cb0fca1c-f846-4514-8b74-da1e806e6ccd" providerId="AD" clId="Web-{78C2B191-5A52-474D-954F-27134734A6A5}" dt="2020-02-11T18:51:41.470" v="110"/>
        <pc:sldMkLst>
          <pc:docMk/>
          <pc:sldMk cId="4203771769" sldId="267"/>
        </pc:sldMkLst>
        <pc:spChg chg="add ord">
          <ac:chgData name="Roland Algra" userId="S::ralgra_ogt013.nl#ext#@eduvaasa.onmicrosoft.com::cb0fca1c-f846-4514-8b74-da1e806e6ccd" providerId="AD" clId="Web-{78C2B191-5A52-474D-954F-27134734A6A5}" dt="2020-02-11T18:51:37.580" v="109"/>
          <ac:spMkLst>
            <pc:docMk/>
            <pc:sldMk cId="4203771769" sldId="267"/>
            <ac:spMk id="3" creationId="{7607AB4E-9C84-4CC4-A12C-3C052A8F218B}"/>
          </ac:spMkLst>
        </pc:spChg>
        <pc:spChg chg="del">
          <ac:chgData name="Roland Algra" userId="S::ralgra_ogt013.nl#ext#@eduvaasa.onmicrosoft.com::cb0fca1c-f846-4514-8b74-da1e806e6ccd" providerId="AD" clId="Web-{78C2B191-5A52-474D-954F-27134734A6A5}" dt="2020-02-11T18:51:41.470" v="110"/>
          <ac:spMkLst>
            <pc:docMk/>
            <pc:sldMk cId="4203771769" sldId="267"/>
            <ac:spMk id="145413" creationId="{00000000-0000-0000-0000-000000000000}"/>
          </ac:spMkLst>
        </pc:spChg>
      </pc:sldChg>
      <pc:sldChg chg="addSp delSp">
        <pc:chgData name="Roland Algra" userId="S::ralgra_ogt013.nl#ext#@eduvaasa.onmicrosoft.com::cb0fca1c-f846-4514-8b74-da1e806e6ccd" providerId="AD" clId="Web-{78C2B191-5A52-474D-954F-27134734A6A5}" dt="2020-02-11T18:51:51.126" v="112"/>
        <pc:sldMkLst>
          <pc:docMk/>
          <pc:sldMk cId="1121604752" sldId="268"/>
        </pc:sldMkLst>
        <pc:spChg chg="add">
          <ac:chgData name="Roland Algra" userId="S::ralgra_ogt013.nl#ext#@eduvaasa.onmicrosoft.com::cb0fca1c-f846-4514-8b74-da1e806e6ccd" providerId="AD" clId="Web-{78C2B191-5A52-474D-954F-27134734A6A5}" dt="2020-02-11T18:51:51.126" v="112"/>
          <ac:spMkLst>
            <pc:docMk/>
            <pc:sldMk cId="1121604752" sldId="268"/>
            <ac:spMk id="15" creationId="{2EE9830E-6563-490A-99CD-514277E65BF7}"/>
          </ac:spMkLst>
        </pc:spChg>
        <pc:spChg chg="del">
          <ac:chgData name="Roland Algra" userId="S::ralgra_ogt013.nl#ext#@eduvaasa.onmicrosoft.com::cb0fca1c-f846-4514-8b74-da1e806e6ccd" providerId="AD" clId="Web-{78C2B191-5A52-474D-954F-27134734A6A5}" dt="2020-02-11T18:51:49.611" v="111"/>
          <ac:spMkLst>
            <pc:docMk/>
            <pc:sldMk cId="1121604752" sldId="268"/>
            <ac:spMk id="146437" creationId="{00000000-0000-0000-0000-000000000000}"/>
          </ac:spMkLst>
        </pc:spChg>
      </pc:sldChg>
      <pc:sldChg chg="addSp delSp modSp">
        <pc:chgData name="Roland Algra" userId="S::ralgra_ogt013.nl#ext#@eduvaasa.onmicrosoft.com::cb0fca1c-f846-4514-8b74-da1e806e6ccd" providerId="AD" clId="Web-{78C2B191-5A52-474D-954F-27134734A6A5}" dt="2020-02-11T18:52:13.298" v="116" actId="1076"/>
        <pc:sldMkLst>
          <pc:docMk/>
          <pc:sldMk cId="1635258515" sldId="269"/>
        </pc:sldMkLst>
        <pc:spChg chg="add mod">
          <ac:chgData name="Roland Algra" userId="S::ralgra_ogt013.nl#ext#@eduvaasa.onmicrosoft.com::cb0fca1c-f846-4514-8b74-da1e806e6ccd" providerId="AD" clId="Web-{78C2B191-5A52-474D-954F-27134734A6A5}" dt="2020-02-11T18:52:13.298" v="116" actId="1076"/>
          <ac:spMkLst>
            <pc:docMk/>
            <pc:sldMk cId="1635258515" sldId="269"/>
            <ac:spMk id="15" creationId="{C3CEBC4E-C1AE-4F84-950C-E34CAE140102}"/>
          </ac:spMkLst>
        </pc:spChg>
        <pc:spChg chg="del">
          <ac:chgData name="Roland Algra" userId="S::ralgra_ogt013.nl#ext#@eduvaasa.onmicrosoft.com::cb0fca1c-f846-4514-8b74-da1e806e6ccd" providerId="AD" clId="Web-{78C2B191-5A52-474D-954F-27134734A6A5}" dt="2020-02-11T18:52:07.626" v="113"/>
          <ac:spMkLst>
            <pc:docMk/>
            <pc:sldMk cId="1635258515" sldId="269"/>
            <ac:spMk id="147461" creationId="{00000000-0000-0000-0000-000000000000}"/>
          </ac:spMkLst>
        </pc:spChg>
      </pc:sldChg>
      <pc:sldChg chg="addSp delSp">
        <pc:chgData name="Roland Algra" userId="S::ralgra_ogt013.nl#ext#@eduvaasa.onmicrosoft.com::cb0fca1c-f846-4514-8b74-da1e806e6ccd" providerId="AD" clId="Web-{78C2B191-5A52-474D-954F-27134734A6A5}" dt="2020-02-11T18:52:22.345" v="118"/>
        <pc:sldMkLst>
          <pc:docMk/>
          <pc:sldMk cId="1044080590" sldId="270"/>
        </pc:sldMkLst>
        <pc:spChg chg="add">
          <ac:chgData name="Roland Algra" userId="S::ralgra_ogt013.nl#ext#@eduvaasa.onmicrosoft.com::cb0fca1c-f846-4514-8b74-da1e806e6ccd" providerId="AD" clId="Web-{78C2B191-5A52-474D-954F-27134734A6A5}" dt="2020-02-11T18:52:22.345" v="118"/>
          <ac:spMkLst>
            <pc:docMk/>
            <pc:sldMk cId="1044080590" sldId="270"/>
            <ac:spMk id="15" creationId="{28CA4FE2-90C9-4708-AD3B-70A57D5E07AC}"/>
          </ac:spMkLst>
        </pc:spChg>
        <pc:spChg chg="del">
          <ac:chgData name="Roland Algra" userId="S::ralgra_ogt013.nl#ext#@eduvaasa.onmicrosoft.com::cb0fca1c-f846-4514-8b74-da1e806e6ccd" providerId="AD" clId="Web-{78C2B191-5A52-474D-954F-27134734A6A5}" dt="2020-02-11T18:52:20.798" v="117"/>
          <ac:spMkLst>
            <pc:docMk/>
            <pc:sldMk cId="1044080590" sldId="270"/>
            <ac:spMk id="148485" creationId="{00000000-0000-0000-0000-000000000000}"/>
          </ac:spMkLst>
        </pc:spChg>
      </pc:sldChg>
      <pc:sldChg chg="addSp delSp modSp delAnim">
        <pc:chgData name="Roland Algra" userId="S::ralgra_ogt013.nl#ext#@eduvaasa.onmicrosoft.com::cb0fca1c-f846-4514-8b74-da1e806e6ccd" providerId="AD" clId="Web-{78C2B191-5A52-474D-954F-27134734A6A5}" dt="2020-02-11T18:52:54.516" v="122"/>
        <pc:sldMkLst>
          <pc:docMk/>
          <pc:sldMk cId="780137194" sldId="271"/>
        </pc:sldMkLst>
        <pc:spChg chg="add ord">
          <ac:chgData name="Roland Algra" userId="S::ralgra_ogt013.nl#ext#@eduvaasa.onmicrosoft.com::cb0fca1c-f846-4514-8b74-da1e806e6ccd" providerId="AD" clId="Web-{78C2B191-5A52-474D-954F-27134734A6A5}" dt="2020-02-11T18:52:54.516" v="122"/>
          <ac:spMkLst>
            <pc:docMk/>
            <pc:sldMk cId="780137194" sldId="271"/>
            <ac:spMk id="15" creationId="{969EE63D-9D0E-4D71-BD78-2DF58B48B558}"/>
          </ac:spMkLst>
        </pc:spChg>
        <pc:spChg chg="del">
          <ac:chgData name="Roland Algra" userId="S::ralgra_ogt013.nl#ext#@eduvaasa.onmicrosoft.com::cb0fca1c-f846-4514-8b74-da1e806e6ccd" providerId="AD" clId="Web-{78C2B191-5A52-474D-954F-27134734A6A5}" dt="2020-02-11T18:52:46.501" v="120"/>
          <ac:spMkLst>
            <pc:docMk/>
            <pc:sldMk cId="780137194" sldId="271"/>
            <ac:spMk id="186385" creationId="{00000000-0000-0000-0000-000000000000}"/>
          </ac:spMkLst>
        </pc:spChg>
        <pc:picChg chg="ord">
          <ac:chgData name="Roland Algra" userId="S::ralgra_ogt013.nl#ext#@eduvaasa.onmicrosoft.com::cb0fca1c-f846-4514-8b74-da1e806e6ccd" providerId="AD" clId="Web-{78C2B191-5A52-474D-954F-27134734A6A5}" dt="2020-02-11T18:52:39.095" v="119"/>
          <ac:picMkLst>
            <pc:docMk/>
            <pc:sldMk cId="780137194" sldId="271"/>
            <ac:picMk id="353284" creationId="{00000000-0000-0000-0000-000000000000}"/>
          </ac:picMkLst>
        </pc:picChg>
      </pc:sldChg>
      <pc:sldChg chg="modSp">
        <pc:chgData name="Roland Algra" userId="S::ralgra_ogt013.nl#ext#@eduvaasa.onmicrosoft.com::cb0fca1c-f846-4514-8b74-da1e806e6ccd" providerId="AD" clId="Web-{78C2B191-5A52-474D-954F-27134734A6A5}" dt="2020-02-11T18:53:14.891" v="123" actId="1076"/>
        <pc:sldMkLst>
          <pc:docMk/>
          <pc:sldMk cId="701656411" sldId="273"/>
        </pc:sldMkLst>
        <pc:spChg chg="mod">
          <ac:chgData name="Roland Algra" userId="S::ralgra_ogt013.nl#ext#@eduvaasa.onmicrosoft.com::cb0fca1c-f846-4514-8b74-da1e806e6ccd" providerId="AD" clId="Web-{78C2B191-5A52-474D-954F-27134734A6A5}" dt="2020-02-11T18:53:14.891" v="123" actId="1076"/>
          <ac:spMkLst>
            <pc:docMk/>
            <pc:sldMk cId="701656411" sldId="273"/>
            <ac:spMk id="152" creationId="{00000000-0000-0000-0000-000000000000}"/>
          </ac:spMkLst>
        </pc:spChg>
      </pc:sldChg>
      <pc:sldChg chg="modSp">
        <pc:chgData name="Roland Algra" userId="S::ralgra_ogt013.nl#ext#@eduvaasa.onmicrosoft.com::cb0fca1c-f846-4514-8b74-da1e806e6ccd" providerId="AD" clId="Web-{78C2B191-5A52-474D-954F-27134734A6A5}" dt="2020-02-11T18:53:37" v="124" actId="1076"/>
        <pc:sldMkLst>
          <pc:docMk/>
          <pc:sldMk cId="1728662953" sldId="278"/>
        </pc:sldMkLst>
        <pc:spChg chg="mod">
          <ac:chgData name="Roland Algra" userId="S::ralgra_ogt013.nl#ext#@eduvaasa.onmicrosoft.com::cb0fca1c-f846-4514-8b74-da1e806e6ccd" providerId="AD" clId="Web-{78C2B191-5A52-474D-954F-27134734A6A5}" dt="2020-02-11T18:53:37" v="124" actId="1076"/>
          <ac:spMkLst>
            <pc:docMk/>
            <pc:sldMk cId="1728662953" sldId="278"/>
            <ac:spMk id="167" creationId="{00000000-0000-0000-0000-000000000000}"/>
          </ac:spMkLst>
        </pc:spChg>
      </pc:sldChg>
      <pc:sldChg chg="modSp">
        <pc:chgData name="Roland Algra" userId="S::ralgra_ogt013.nl#ext#@eduvaasa.onmicrosoft.com::cb0fca1c-f846-4514-8b74-da1e806e6ccd" providerId="AD" clId="Web-{78C2B191-5A52-474D-954F-27134734A6A5}" dt="2020-02-11T18:48:33.362" v="89" actId="20577"/>
        <pc:sldMkLst>
          <pc:docMk/>
          <pc:sldMk cId="820881877" sldId="285"/>
        </pc:sldMkLst>
        <pc:spChg chg="mod">
          <ac:chgData name="Roland Algra" userId="S::ralgra_ogt013.nl#ext#@eduvaasa.onmicrosoft.com::cb0fca1c-f846-4514-8b74-da1e806e6ccd" providerId="AD" clId="Web-{78C2B191-5A52-474D-954F-27134734A6A5}" dt="2020-02-11T18:48:33.362" v="89" actId="20577"/>
          <ac:spMkLst>
            <pc:docMk/>
            <pc:sldMk cId="820881877" sldId="285"/>
            <ac:spMk id="3" creationId="{A7D9B656-45CE-4463-B7EC-E7E1250A73BA}"/>
          </ac:spMkLst>
        </pc:spChg>
      </pc:sldChg>
      <pc:sldChg chg="modSp">
        <pc:chgData name="Roland Algra" userId="S::ralgra_ogt013.nl#ext#@eduvaasa.onmicrosoft.com::cb0fca1c-f846-4514-8b74-da1e806e6ccd" providerId="AD" clId="Web-{78C2B191-5A52-474D-954F-27134734A6A5}" dt="2020-02-11T18:46:48.410" v="42" actId="20577"/>
        <pc:sldMkLst>
          <pc:docMk/>
          <pc:sldMk cId="1114388503" sldId="294"/>
        </pc:sldMkLst>
        <pc:spChg chg="mod">
          <ac:chgData name="Roland Algra" userId="S::ralgra_ogt013.nl#ext#@eduvaasa.onmicrosoft.com::cb0fca1c-f846-4514-8b74-da1e806e6ccd" providerId="AD" clId="Web-{78C2B191-5A52-474D-954F-27134734A6A5}" dt="2020-02-11T18:46:48.410" v="42" actId="20577"/>
          <ac:spMkLst>
            <pc:docMk/>
            <pc:sldMk cId="1114388503" sldId="294"/>
            <ac:spMk id="2" creationId="{71384CB0-762E-40D3-9F94-8B9FC19F8A5C}"/>
          </ac:spMkLst>
        </pc:spChg>
        <pc:spChg chg="mod">
          <ac:chgData name="Roland Algra" userId="S::ralgra_ogt013.nl#ext#@eduvaasa.onmicrosoft.com::cb0fca1c-f846-4514-8b74-da1e806e6ccd" providerId="AD" clId="Web-{78C2B191-5A52-474D-954F-27134734A6A5}" dt="2020-02-11T18:42:17.584" v="30" actId="20577"/>
          <ac:spMkLst>
            <pc:docMk/>
            <pc:sldMk cId="1114388503" sldId="294"/>
            <ac:spMk id="4" creationId="{2EC06CC8-5772-4E27-8921-11C3C49AD21A}"/>
          </ac:spMkLst>
        </pc:spChg>
      </pc:sldChg>
    </pc:docChg>
  </pc:docChgLst>
  <pc:docChgLst>
    <pc:chgData name="Joao Costa" userId="S::joao.costa_edu.atec.pt#ext#@eduvaasa.onmicrosoft.com::3278a569-2259-49c8-af76-01a24156b466" providerId="AD" clId="Web-{BA81B159-B137-47B8-ADA1-DEDC6C8CBF3F}"/>
    <pc:docChg chg="delSld">
      <pc:chgData name="Joao Costa" userId="S::joao.costa_edu.atec.pt#ext#@eduvaasa.onmicrosoft.com::3278a569-2259-49c8-af76-01a24156b466" providerId="AD" clId="Web-{BA81B159-B137-47B8-ADA1-DEDC6C8CBF3F}" dt="2019-12-04T14:51:40.495" v="0"/>
      <pc:docMkLst>
        <pc:docMk/>
      </pc:docMkLst>
      <pc:sldChg chg="del">
        <pc:chgData name="Joao Costa" userId="S::joao.costa_edu.atec.pt#ext#@eduvaasa.onmicrosoft.com::3278a569-2259-49c8-af76-01a24156b466" providerId="AD" clId="Web-{BA81B159-B137-47B8-ADA1-DEDC6C8CBF3F}" dt="2019-12-04T14:51:40.495" v="0"/>
        <pc:sldMkLst>
          <pc:docMk/>
          <pc:sldMk cId="4041395762" sldId="290"/>
        </pc:sldMkLst>
      </pc:sldChg>
    </pc:docChg>
  </pc:docChgLst>
  <pc:docChgLst>
    <pc:chgData name="Joao Costa" userId="S::joao.costa_edu.atec.pt#ext#@eduvaasa.onmicrosoft.com::3278a569-2259-49c8-af76-01a24156b466" providerId="AD" clId="Web-{8AEE0A14-E3F5-4698-BA6D-2D29B4F03410}"/>
    <pc:docChg chg="addSld sldOrd">
      <pc:chgData name="Joao Costa" userId="S::joao.costa_edu.atec.pt#ext#@eduvaasa.onmicrosoft.com::3278a569-2259-49c8-af76-01a24156b466" providerId="AD" clId="Web-{8AEE0A14-E3F5-4698-BA6D-2D29B4F03410}" dt="2019-12-04T14:45:36.740" v="4"/>
      <pc:docMkLst>
        <pc:docMk/>
      </pc:docMkLst>
      <pc:sldChg chg="ord">
        <pc:chgData name="Joao Costa" userId="S::joao.costa_edu.atec.pt#ext#@eduvaasa.onmicrosoft.com::3278a569-2259-49c8-af76-01a24156b466" providerId="AD" clId="Web-{8AEE0A14-E3F5-4698-BA6D-2D29B4F03410}" dt="2019-12-04T14:45:20.990" v="1"/>
        <pc:sldMkLst>
          <pc:docMk/>
          <pc:sldMk cId="654343131" sldId="260"/>
        </pc:sldMkLst>
      </pc:sldChg>
      <pc:sldChg chg="new ord">
        <pc:chgData name="Joao Costa" userId="S::joao.costa_edu.atec.pt#ext#@eduvaasa.onmicrosoft.com::3278a569-2259-49c8-af76-01a24156b466" providerId="AD" clId="Web-{8AEE0A14-E3F5-4698-BA6D-2D29B4F03410}" dt="2019-12-04T14:45:36.740" v="4"/>
        <pc:sldMkLst>
          <pc:docMk/>
          <pc:sldMk cId="1268934780" sldId="292"/>
        </pc:sldMkLst>
      </pc:sldChg>
    </pc:docChg>
  </pc:docChgLst>
  <pc:docChgLst>
    <pc:chgData name="Sandbacka Katarina" userId="S::katarina.sandbacka@vamia.fi::1930a15f-4c37-469e-9f57-4ba92dfff4e7" providerId="AD" clId="Web-{0EF5C5A3-4210-49CB-9B37-206DA862567D}"/>
    <pc:docChg chg="modSld">
      <pc:chgData name="Sandbacka Katarina" userId="S::katarina.sandbacka@vamia.fi::1930a15f-4c37-469e-9f57-4ba92dfff4e7" providerId="AD" clId="Web-{0EF5C5A3-4210-49CB-9B37-206DA862567D}" dt="2020-11-15T17:08:19.457" v="6"/>
      <pc:docMkLst>
        <pc:docMk/>
      </pc:docMkLst>
      <pc:sldChg chg="modNotes">
        <pc:chgData name="Sandbacka Katarina" userId="S::katarina.sandbacka@vamia.fi::1930a15f-4c37-469e-9f57-4ba92dfff4e7" providerId="AD" clId="Web-{0EF5C5A3-4210-49CB-9B37-206DA862567D}" dt="2020-11-15T17:07:22.206" v="0"/>
        <pc:sldMkLst>
          <pc:docMk/>
          <pc:sldMk cId="1514934481" sldId="265"/>
        </pc:sldMkLst>
      </pc:sldChg>
      <pc:sldChg chg="addSp delSp modSp modNotes">
        <pc:chgData name="Sandbacka Katarina" userId="S::katarina.sandbacka@vamia.fi::1930a15f-4c37-469e-9f57-4ba92dfff4e7" providerId="AD" clId="Web-{0EF5C5A3-4210-49CB-9B37-206DA862567D}" dt="2020-11-15T17:08:19.457" v="6"/>
        <pc:sldMkLst>
          <pc:docMk/>
          <pc:sldMk cId="1114388503" sldId="294"/>
        </pc:sldMkLst>
        <pc:spChg chg="add del mod">
          <ac:chgData name="Sandbacka Katarina" userId="S::katarina.sandbacka@vamia.fi::1930a15f-4c37-469e-9f57-4ba92dfff4e7" providerId="AD" clId="Web-{0EF5C5A3-4210-49CB-9B37-206DA862567D}" dt="2020-11-15T17:08:13.863" v="5"/>
          <ac:spMkLst>
            <pc:docMk/>
            <pc:sldMk cId="1114388503" sldId="294"/>
            <ac:spMk id="3" creationId="{0D027DDF-EBCA-4DB3-84B6-DD7F14F21DF2}"/>
          </ac:spMkLst>
        </pc:spChg>
      </pc:sldChg>
    </pc:docChg>
  </pc:docChgLst>
  <pc:docChgLst>
    <pc:chgData name="Joao Costa" userId="S::joao.costa_edu.atec.pt#ext#@eduvaasa.onmicrosoft.com::3278a569-2259-49c8-af76-01a24156b466" providerId="AD" clId="Web-{5452D7CB-40AA-4F57-8033-2BB30ABAB74E}"/>
    <pc:docChg chg="modSld">
      <pc:chgData name="Joao Costa" userId="S::joao.costa_edu.atec.pt#ext#@eduvaasa.onmicrosoft.com::3278a569-2259-49c8-af76-01a24156b466" providerId="AD" clId="Web-{5452D7CB-40AA-4F57-8033-2BB30ABAB74E}" dt="2019-11-22T15:19:39.985" v="391" actId="1076"/>
      <pc:docMkLst>
        <pc:docMk/>
      </pc:docMkLst>
      <pc:sldChg chg="modSp">
        <pc:chgData name="Joao Costa" userId="S::joao.costa_edu.atec.pt#ext#@eduvaasa.onmicrosoft.com::3278a569-2259-49c8-af76-01a24156b466" providerId="AD" clId="Web-{5452D7CB-40AA-4F57-8033-2BB30ABAB74E}" dt="2019-11-22T15:02:16.231" v="234" actId="20577"/>
        <pc:sldMkLst>
          <pc:docMk/>
          <pc:sldMk cId="1410569810" sldId="262"/>
        </pc:sldMkLst>
        <pc:spChg chg="mod">
          <ac:chgData name="Joao Costa" userId="S::joao.costa_edu.atec.pt#ext#@eduvaasa.onmicrosoft.com::3278a569-2259-49c8-af76-01a24156b466" providerId="AD" clId="Web-{5452D7CB-40AA-4F57-8033-2BB30ABAB74E}" dt="2019-11-22T15:02:16.231" v="234" actId="20577"/>
          <ac:spMkLst>
            <pc:docMk/>
            <pc:sldMk cId="1410569810" sldId="262"/>
            <ac:spMk id="140290" creationId="{00000000-0000-0000-0000-000000000000}"/>
          </ac:spMkLst>
        </pc:spChg>
      </pc:sldChg>
      <pc:sldChg chg="addSp modSp">
        <pc:chgData name="Joao Costa" userId="S::joao.costa_edu.atec.pt#ext#@eduvaasa.onmicrosoft.com::3278a569-2259-49c8-af76-01a24156b466" providerId="AD" clId="Web-{5452D7CB-40AA-4F57-8033-2BB30ABAB74E}" dt="2019-11-22T15:02:08.871" v="233" actId="1076"/>
        <pc:sldMkLst>
          <pc:docMk/>
          <pc:sldMk cId="1000370137" sldId="284"/>
        </pc:sldMkLst>
        <pc:spChg chg="add mod">
          <ac:chgData name="Joao Costa" userId="S::joao.costa_edu.atec.pt#ext#@eduvaasa.onmicrosoft.com::3278a569-2259-49c8-af76-01a24156b466" providerId="AD" clId="Web-{5452D7CB-40AA-4F57-8033-2BB30ABAB74E}" dt="2019-11-22T15:02:08.871" v="233" actId="1076"/>
          <ac:spMkLst>
            <pc:docMk/>
            <pc:sldMk cId="1000370137" sldId="284"/>
            <ac:spMk id="2" creationId="{71384CB0-762E-40D3-9F94-8B9FC19F8A5C}"/>
          </ac:spMkLst>
        </pc:spChg>
        <pc:spChg chg="add mod">
          <ac:chgData name="Joao Costa" userId="S::joao.costa_edu.atec.pt#ext#@eduvaasa.onmicrosoft.com::3278a569-2259-49c8-af76-01a24156b466" providerId="AD" clId="Web-{5452D7CB-40AA-4F57-8033-2BB30ABAB74E}" dt="2019-11-22T15:01:59.215" v="231"/>
          <ac:spMkLst>
            <pc:docMk/>
            <pc:sldMk cId="1000370137" sldId="284"/>
            <ac:spMk id="4" creationId="{2EC06CC8-5772-4E27-8921-11C3C49AD21A}"/>
          </ac:spMkLst>
        </pc:spChg>
      </pc:sldChg>
      <pc:sldChg chg="addSp modSp">
        <pc:chgData name="Joao Costa" userId="S::joao.costa_edu.atec.pt#ext#@eduvaasa.onmicrosoft.com::3278a569-2259-49c8-af76-01a24156b466" providerId="AD" clId="Web-{5452D7CB-40AA-4F57-8033-2BB30ABAB74E}" dt="2019-11-22T15:03:10.528" v="293" actId="1076"/>
        <pc:sldMkLst>
          <pc:docMk/>
          <pc:sldMk cId="820881877" sldId="285"/>
        </pc:sldMkLst>
        <pc:spChg chg="add mod">
          <ac:chgData name="Joao Costa" userId="S::joao.costa_edu.atec.pt#ext#@eduvaasa.onmicrosoft.com::3278a569-2259-49c8-af76-01a24156b466" providerId="AD" clId="Web-{5452D7CB-40AA-4F57-8033-2BB30ABAB74E}" dt="2019-11-22T15:03:10.528" v="293" actId="1076"/>
          <ac:spMkLst>
            <pc:docMk/>
            <pc:sldMk cId="820881877" sldId="285"/>
            <ac:spMk id="3" creationId="{A7D9B656-45CE-4463-B7EC-E7E1250A73BA}"/>
          </ac:spMkLst>
        </pc:spChg>
      </pc:sldChg>
      <pc:sldChg chg="addSp delSp modSp">
        <pc:chgData name="Joao Costa" userId="S::joao.costa_edu.atec.pt#ext#@eduvaasa.onmicrosoft.com::3278a569-2259-49c8-af76-01a24156b466" providerId="AD" clId="Web-{5452D7CB-40AA-4F57-8033-2BB30ABAB74E}" dt="2019-11-22T15:17:58.110" v="337" actId="1076"/>
        <pc:sldMkLst>
          <pc:docMk/>
          <pc:sldMk cId="1469508459" sldId="286"/>
        </pc:sldMkLst>
        <pc:spChg chg="mod">
          <ac:chgData name="Joao Costa" userId="S::joao.costa_edu.atec.pt#ext#@eduvaasa.onmicrosoft.com::3278a569-2259-49c8-af76-01a24156b466" providerId="AD" clId="Web-{5452D7CB-40AA-4F57-8033-2BB30ABAB74E}" dt="2019-11-22T15:17:58.110" v="337" actId="1076"/>
          <ac:spMkLst>
            <pc:docMk/>
            <pc:sldMk cId="1469508459" sldId="286"/>
            <ac:spMk id="3" creationId="{00000000-0000-0000-0000-000000000000}"/>
          </ac:spMkLst>
        </pc:spChg>
        <pc:spChg chg="add del mod">
          <ac:chgData name="Joao Costa" userId="S::joao.costa_edu.atec.pt#ext#@eduvaasa.onmicrosoft.com::3278a569-2259-49c8-af76-01a24156b466" providerId="AD" clId="Web-{5452D7CB-40AA-4F57-8033-2BB30ABAB74E}" dt="2019-11-22T15:16:52.813" v="321"/>
          <ac:spMkLst>
            <pc:docMk/>
            <pc:sldMk cId="1469508459" sldId="286"/>
            <ac:spMk id="4" creationId="{6CE88C66-6CA6-41CF-8EB5-A75C1E898A6D}"/>
          </ac:spMkLst>
        </pc:spChg>
      </pc:sldChg>
      <pc:sldChg chg="addSp modSp">
        <pc:chgData name="Joao Costa" userId="S::joao.costa_edu.atec.pt#ext#@eduvaasa.onmicrosoft.com::3278a569-2259-49c8-af76-01a24156b466" providerId="AD" clId="Web-{5452D7CB-40AA-4F57-8033-2BB30ABAB74E}" dt="2019-11-22T15:19:39.985" v="391" actId="1076"/>
        <pc:sldMkLst>
          <pc:docMk/>
          <pc:sldMk cId="519806130" sldId="287"/>
        </pc:sldMkLst>
        <pc:spChg chg="mod">
          <ac:chgData name="Joao Costa" userId="S::joao.costa_edu.atec.pt#ext#@eduvaasa.onmicrosoft.com::3278a569-2259-49c8-af76-01a24156b466" providerId="AD" clId="Web-{5452D7CB-40AA-4F57-8033-2BB30ABAB74E}" dt="2019-11-22T15:19:39.985" v="391" actId="1076"/>
          <ac:spMkLst>
            <pc:docMk/>
            <pc:sldMk cId="519806130" sldId="287"/>
            <ac:spMk id="2" creationId="{00000000-0000-0000-0000-000000000000}"/>
          </ac:spMkLst>
        </pc:spChg>
        <pc:spChg chg="add mod">
          <ac:chgData name="Joao Costa" userId="S::joao.costa_edu.atec.pt#ext#@eduvaasa.onmicrosoft.com::3278a569-2259-49c8-af76-01a24156b466" providerId="AD" clId="Web-{5452D7CB-40AA-4F57-8033-2BB30ABAB74E}" dt="2019-11-22T15:19:00.142" v="345" actId="14100"/>
          <ac:spMkLst>
            <pc:docMk/>
            <pc:sldMk cId="519806130" sldId="287"/>
            <ac:spMk id="3" creationId="{3296131D-AD93-4384-B3A4-532EA9D01B72}"/>
          </ac:spMkLst>
        </pc:spChg>
      </pc:sldChg>
    </pc:docChg>
  </pc:docChgLst>
  <pc:docChgLst>
    <pc:chgData name="Joao Costa" userId="S::joao.costa_edu.atec.pt#ext#@eduvaasa.onmicrosoft.com::3278a569-2259-49c8-af76-01a24156b466" providerId="AD" clId="Web-{6DB96A8A-8E03-431B-AD03-339EE3540ADC}"/>
    <pc:docChg chg="modSld">
      <pc:chgData name="Joao Costa" userId="S::joao.costa_edu.atec.pt#ext#@eduvaasa.onmicrosoft.com::3278a569-2259-49c8-af76-01a24156b466" providerId="AD" clId="Web-{6DB96A8A-8E03-431B-AD03-339EE3540ADC}" dt="2019-12-04T13:24:37.926" v="0" actId="1076"/>
      <pc:docMkLst>
        <pc:docMk/>
      </pc:docMkLst>
      <pc:sldChg chg="modSp">
        <pc:chgData name="Joao Costa" userId="S::joao.costa_edu.atec.pt#ext#@eduvaasa.onmicrosoft.com::3278a569-2259-49c8-af76-01a24156b466" providerId="AD" clId="Web-{6DB96A8A-8E03-431B-AD03-339EE3540ADC}" dt="2019-12-04T13:24:37.926" v="0" actId="1076"/>
        <pc:sldMkLst>
          <pc:docMk/>
          <pc:sldMk cId="519806130" sldId="287"/>
        </pc:sldMkLst>
        <pc:spChg chg="mod">
          <ac:chgData name="Joao Costa" userId="S::joao.costa_edu.atec.pt#ext#@eduvaasa.onmicrosoft.com::3278a569-2259-49c8-af76-01a24156b466" providerId="AD" clId="Web-{6DB96A8A-8E03-431B-AD03-339EE3540ADC}" dt="2019-12-04T13:24:37.926" v="0" actId="1076"/>
          <ac:spMkLst>
            <pc:docMk/>
            <pc:sldMk cId="519806130" sldId="287"/>
            <ac:spMk id="2" creationId="{00000000-0000-0000-0000-000000000000}"/>
          </ac:spMkLst>
        </pc:spChg>
      </pc:sldChg>
    </pc:docChg>
  </pc:docChgLst>
  <pc:docChgLst>
    <pc:chgData name="Susanne Beus, de" userId="15f92b04-083b-4571-b8bd-66dfbe6ffdf3" providerId="ADAL" clId="{2E8019C4-D9CB-45C6-9780-7DEA9D119DCC}"/>
    <pc:docChg chg="custSel addSld delSld modSld">
      <pc:chgData name="Susanne Beus, de" userId="15f92b04-083b-4571-b8bd-66dfbe6ffdf3" providerId="ADAL" clId="{2E8019C4-D9CB-45C6-9780-7DEA9D119DCC}" dt="2019-12-04T16:25:16.373" v="92" actId="2696"/>
      <pc:docMkLst>
        <pc:docMk/>
      </pc:docMkLst>
      <pc:sldChg chg="modSp">
        <pc:chgData name="Susanne Beus, de" userId="15f92b04-083b-4571-b8bd-66dfbe6ffdf3" providerId="ADAL" clId="{2E8019C4-D9CB-45C6-9780-7DEA9D119DCC}" dt="2019-12-04T16:20:45.516" v="3" actId="27636"/>
        <pc:sldMkLst>
          <pc:docMk/>
          <pc:sldMk cId="1410569810" sldId="262"/>
        </pc:sldMkLst>
        <pc:spChg chg="mod">
          <ac:chgData name="Susanne Beus, de" userId="15f92b04-083b-4571-b8bd-66dfbe6ffdf3" providerId="ADAL" clId="{2E8019C4-D9CB-45C6-9780-7DEA9D119DCC}" dt="2019-12-04T16:20:45.511" v="2" actId="27636"/>
          <ac:spMkLst>
            <pc:docMk/>
            <pc:sldMk cId="1410569810" sldId="262"/>
            <ac:spMk id="5" creationId="{00000000-0000-0000-0000-000000000000}"/>
          </ac:spMkLst>
        </pc:spChg>
        <pc:spChg chg="mod">
          <ac:chgData name="Susanne Beus, de" userId="15f92b04-083b-4571-b8bd-66dfbe6ffdf3" providerId="ADAL" clId="{2E8019C4-D9CB-45C6-9780-7DEA9D119DCC}" dt="2019-12-04T16:20:45.516" v="3" actId="27636"/>
          <ac:spMkLst>
            <pc:docMk/>
            <pc:sldMk cId="1410569810" sldId="262"/>
            <ac:spMk id="30" creationId="{00000000-0000-0000-0000-000000000000}"/>
          </ac:spMkLst>
        </pc:spChg>
        <pc:spChg chg="mod">
          <ac:chgData name="Susanne Beus, de" userId="15f92b04-083b-4571-b8bd-66dfbe6ffdf3" providerId="ADAL" clId="{2E8019C4-D9CB-45C6-9780-7DEA9D119DCC}" dt="2019-12-04T16:20:45.505" v="1" actId="27636"/>
          <ac:spMkLst>
            <pc:docMk/>
            <pc:sldMk cId="1410569810" sldId="262"/>
            <ac:spMk id="31" creationId="{00000000-0000-0000-0000-000000000000}"/>
          </ac:spMkLst>
        </pc:spChg>
      </pc:sldChg>
      <pc:sldChg chg="del">
        <pc:chgData name="Susanne Beus, de" userId="15f92b04-083b-4571-b8bd-66dfbe6ffdf3" providerId="ADAL" clId="{2E8019C4-D9CB-45C6-9780-7DEA9D119DCC}" dt="2019-12-04T16:25:16.373" v="92" actId="2696"/>
        <pc:sldMkLst>
          <pc:docMk/>
          <pc:sldMk cId="1000370137" sldId="284"/>
        </pc:sldMkLst>
      </pc:sldChg>
      <pc:sldChg chg="modSp">
        <pc:chgData name="Susanne Beus, de" userId="15f92b04-083b-4571-b8bd-66dfbe6ffdf3" providerId="ADAL" clId="{2E8019C4-D9CB-45C6-9780-7DEA9D119DCC}" dt="2019-12-04T16:20:45.617" v="7" actId="27636"/>
        <pc:sldMkLst>
          <pc:docMk/>
          <pc:sldMk cId="462113185" sldId="288"/>
        </pc:sldMkLst>
        <pc:spChg chg="mod">
          <ac:chgData name="Susanne Beus, de" userId="15f92b04-083b-4571-b8bd-66dfbe6ffdf3" providerId="ADAL" clId="{2E8019C4-D9CB-45C6-9780-7DEA9D119DCC}" dt="2019-12-04T16:20:45.588" v="4" actId="27636"/>
          <ac:spMkLst>
            <pc:docMk/>
            <pc:sldMk cId="462113185" sldId="288"/>
            <ac:spMk id="6" creationId="{00000000-0000-0000-0000-000000000000}"/>
          </ac:spMkLst>
        </pc:spChg>
        <pc:spChg chg="mod">
          <ac:chgData name="Susanne Beus, de" userId="15f92b04-083b-4571-b8bd-66dfbe6ffdf3" providerId="ADAL" clId="{2E8019C4-D9CB-45C6-9780-7DEA9D119DCC}" dt="2019-12-04T16:20:45.603" v="5" actId="27636"/>
          <ac:spMkLst>
            <pc:docMk/>
            <pc:sldMk cId="462113185" sldId="288"/>
            <ac:spMk id="9" creationId="{00000000-0000-0000-0000-000000000000}"/>
          </ac:spMkLst>
        </pc:spChg>
        <pc:spChg chg="mod">
          <ac:chgData name="Susanne Beus, de" userId="15f92b04-083b-4571-b8bd-66dfbe6ffdf3" providerId="ADAL" clId="{2E8019C4-D9CB-45C6-9780-7DEA9D119DCC}" dt="2019-12-04T16:20:45.604" v="6" actId="27636"/>
          <ac:spMkLst>
            <pc:docMk/>
            <pc:sldMk cId="462113185" sldId="288"/>
            <ac:spMk id="10" creationId="{00000000-0000-0000-0000-000000000000}"/>
          </ac:spMkLst>
        </pc:spChg>
        <pc:spChg chg="mod">
          <ac:chgData name="Susanne Beus, de" userId="15f92b04-083b-4571-b8bd-66dfbe6ffdf3" providerId="ADAL" clId="{2E8019C4-D9CB-45C6-9780-7DEA9D119DCC}" dt="2019-12-04T16:20:45.617" v="7" actId="27636"/>
          <ac:spMkLst>
            <pc:docMk/>
            <pc:sldMk cId="462113185" sldId="288"/>
            <ac:spMk id="96" creationId="{00000000-0000-0000-0000-000000000000}"/>
          </ac:spMkLst>
        </pc:spChg>
      </pc:sldChg>
      <pc:sldChg chg="add del">
        <pc:chgData name="Susanne Beus, de" userId="15f92b04-083b-4571-b8bd-66dfbe6ffdf3" providerId="ADAL" clId="{2E8019C4-D9CB-45C6-9780-7DEA9D119DCC}" dt="2019-12-04T16:20:52.018" v="9" actId="2696"/>
        <pc:sldMkLst>
          <pc:docMk/>
          <pc:sldMk cId="349693877" sldId="293"/>
        </pc:sldMkLst>
      </pc:sldChg>
      <pc:sldChg chg="addSp delSp modSp add">
        <pc:chgData name="Susanne Beus, de" userId="15f92b04-083b-4571-b8bd-66dfbe6ffdf3" providerId="ADAL" clId="{2E8019C4-D9CB-45C6-9780-7DEA9D119DCC}" dt="2019-12-04T16:25:07.621" v="91" actId="1076"/>
        <pc:sldMkLst>
          <pc:docMk/>
          <pc:sldMk cId="1114388503" sldId="294"/>
        </pc:sldMkLst>
        <pc:spChg chg="mod">
          <ac:chgData name="Susanne Beus, de" userId="15f92b04-083b-4571-b8bd-66dfbe6ffdf3" providerId="ADAL" clId="{2E8019C4-D9CB-45C6-9780-7DEA9D119DCC}" dt="2019-12-04T16:25:02.596" v="90" actId="1076"/>
          <ac:spMkLst>
            <pc:docMk/>
            <pc:sldMk cId="1114388503" sldId="294"/>
            <ac:spMk id="2" creationId="{71384CB0-762E-40D3-9F94-8B9FC19F8A5C}"/>
          </ac:spMkLst>
        </pc:spChg>
        <pc:spChg chg="mod">
          <ac:chgData name="Susanne Beus, de" userId="15f92b04-083b-4571-b8bd-66dfbe6ffdf3" providerId="ADAL" clId="{2E8019C4-D9CB-45C6-9780-7DEA9D119DCC}" dt="2019-12-04T16:25:07.621" v="91" actId="1076"/>
          <ac:spMkLst>
            <pc:docMk/>
            <pc:sldMk cId="1114388503" sldId="294"/>
            <ac:spMk id="4" creationId="{2EC06CC8-5772-4E27-8921-11C3C49AD21A}"/>
          </ac:spMkLst>
        </pc:spChg>
        <pc:picChg chg="add mod">
          <ac:chgData name="Susanne Beus, de" userId="15f92b04-083b-4571-b8bd-66dfbe6ffdf3" providerId="ADAL" clId="{2E8019C4-D9CB-45C6-9780-7DEA9D119DCC}" dt="2019-12-04T16:24:38.782" v="87" actId="1037"/>
          <ac:picMkLst>
            <pc:docMk/>
            <pc:sldMk cId="1114388503" sldId="294"/>
            <ac:picMk id="5" creationId="{1A22262B-5B5F-45D3-8490-205752EFDB23}"/>
          </ac:picMkLst>
        </pc:picChg>
        <pc:picChg chg="add mod">
          <ac:chgData name="Susanne Beus, de" userId="15f92b04-083b-4571-b8bd-66dfbe6ffdf3" providerId="ADAL" clId="{2E8019C4-D9CB-45C6-9780-7DEA9D119DCC}" dt="2019-12-04T16:24:38.782" v="87" actId="1037"/>
          <ac:picMkLst>
            <pc:docMk/>
            <pc:sldMk cId="1114388503" sldId="294"/>
            <ac:picMk id="7" creationId="{3A6E3002-976C-4CB2-A969-CE8B255801BF}"/>
          </ac:picMkLst>
        </pc:picChg>
        <pc:picChg chg="del">
          <ac:chgData name="Susanne Beus, de" userId="15f92b04-083b-4571-b8bd-66dfbe6ffdf3" providerId="ADAL" clId="{2E8019C4-D9CB-45C6-9780-7DEA9D119DCC}" dt="2019-12-04T16:21:02.553" v="10" actId="478"/>
          <ac:picMkLst>
            <pc:docMk/>
            <pc:sldMk cId="1114388503" sldId="294"/>
            <ac:picMk id="2050" creationId="{00000000-0000-0000-0000-000000000000}"/>
          </ac:picMkLst>
        </pc:picChg>
      </pc:sldChg>
    </pc:docChg>
  </pc:docChgLst>
  <pc:docChgLst>
    <pc:chgData name="Joao Costa" userId="S::joao.costa_edu.atec.pt#ext#@eduvaasa.onmicrosoft.com::3278a569-2259-49c8-af76-01a24156b466" providerId="AD" clId="Web-{A5BAC6D2-28D3-423B-A00D-4850BC5F05F0}"/>
    <pc:docChg chg="modSld">
      <pc:chgData name="Joao Costa" userId="S::joao.costa_edu.atec.pt#ext#@eduvaasa.onmicrosoft.com::3278a569-2259-49c8-af76-01a24156b466" providerId="AD" clId="Web-{A5BAC6D2-28D3-423B-A00D-4850BC5F05F0}" dt="2019-12-04T14:42:10.677" v="0"/>
      <pc:docMkLst>
        <pc:docMk/>
      </pc:docMkLst>
      <pc:sldChg chg="delSp">
        <pc:chgData name="Joao Costa" userId="S::joao.costa_edu.atec.pt#ext#@eduvaasa.onmicrosoft.com::3278a569-2259-49c8-af76-01a24156b466" providerId="AD" clId="Web-{A5BAC6D2-28D3-423B-A00D-4850BC5F05F0}" dt="2019-12-04T14:42:10.677" v="0"/>
        <pc:sldMkLst>
          <pc:docMk/>
          <pc:sldMk cId="519806130" sldId="287"/>
        </pc:sldMkLst>
        <pc:spChg chg="del">
          <ac:chgData name="Joao Costa" userId="S::joao.costa_edu.atec.pt#ext#@eduvaasa.onmicrosoft.com::3278a569-2259-49c8-af76-01a24156b466" providerId="AD" clId="Web-{A5BAC6D2-28D3-423B-A00D-4850BC5F05F0}" dt="2019-12-04T14:42:10.677" v="0"/>
          <ac:spMkLst>
            <pc:docMk/>
            <pc:sldMk cId="519806130" sldId="287"/>
            <ac:spMk id="2" creationId="{00000000-0000-0000-0000-000000000000}"/>
          </ac:spMkLst>
        </pc:spChg>
      </pc:sldChg>
    </pc:docChg>
  </pc:docChgLst>
  <pc:docChgLst>
    <pc:chgData clId="Web-{B02005EB-9BBE-4C68-BD84-A4601064BD82}"/>
    <pc:docChg chg="modSld">
      <pc:chgData name="" userId="" providerId="" clId="Web-{B02005EB-9BBE-4C68-BD84-A4601064BD82}" dt="2020-02-21T10:53:15.848" v="3" actId="20577"/>
      <pc:docMkLst>
        <pc:docMk/>
      </pc:docMkLst>
      <pc:sldChg chg="modSp">
        <pc:chgData name="" userId="" providerId="" clId="Web-{B02005EB-9BBE-4C68-BD84-A4601064BD82}" dt="2020-02-21T10:53:15.848" v="2" actId="20577"/>
        <pc:sldMkLst>
          <pc:docMk/>
          <pc:sldMk cId="341306483" sldId="259"/>
        </pc:sldMkLst>
        <pc:spChg chg="mod">
          <ac:chgData name="" userId="" providerId="" clId="Web-{B02005EB-9BBE-4C68-BD84-A4601064BD82}" dt="2020-02-21T10:53:15.848" v="2" actId="20577"/>
          <ac:spMkLst>
            <pc:docMk/>
            <pc:sldMk cId="341306483" sldId="259"/>
            <ac:spMk id="4" creationId="{00000000-0000-0000-0000-000000000000}"/>
          </ac:spMkLst>
        </pc:spChg>
      </pc:sldChg>
    </pc:docChg>
  </pc:docChgLst>
  <pc:docChgLst>
    <pc:chgData name="Joao Costa" userId="S::joao.costa_edu.atec.pt#ext#@eduvaasa.onmicrosoft.com::3278a569-2259-49c8-af76-01a24156b466" providerId="AD" clId="Web-{9D5BF885-BD53-4320-93A4-295F670B528E}"/>
    <pc:docChg chg="modSld">
      <pc:chgData name="Joao Costa" userId="S::joao.costa_edu.atec.pt#ext#@eduvaasa.onmicrosoft.com::3278a569-2259-49c8-af76-01a24156b466" providerId="AD" clId="Web-{9D5BF885-BD53-4320-93A4-295F670B528E}" dt="2020-02-07T16:02:59.552" v="15"/>
      <pc:docMkLst>
        <pc:docMk/>
      </pc:docMkLst>
      <pc:sldChg chg="delSp">
        <pc:chgData name="Joao Costa" userId="S::joao.costa_edu.atec.pt#ext#@eduvaasa.onmicrosoft.com::3278a569-2259-49c8-af76-01a24156b466" providerId="AD" clId="Web-{9D5BF885-BD53-4320-93A4-295F670B528E}" dt="2020-02-07T16:02:59.552" v="15"/>
        <pc:sldMkLst>
          <pc:docMk/>
          <pc:sldMk cId="801395615" sldId="264"/>
        </pc:sldMkLst>
        <pc:spChg chg="del">
          <ac:chgData name="Joao Costa" userId="S::joao.costa_edu.atec.pt#ext#@eduvaasa.onmicrosoft.com::3278a569-2259-49c8-af76-01a24156b466" providerId="AD" clId="Web-{9D5BF885-BD53-4320-93A4-295F670B528E}" dt="2020-02-07T16:02:59.552" v="15"/>
          <ac:spMkLst>
            <pc:docMk/>
            <pc:sldMk cId="801395615" sldId="264"/>
            <ac:spMk id="2" creationId="{00000000-0000-0000-0000-000000000000}"/>
          </ac:spMkLst>
        </pc:spChg>
      </pc:sldChg>
      <pc:sldChg chg="modSp">
        <pc:chgData name="Joao Costa" userId="S::joao.costa_edu.atec.pt#ext#@eduvaasa.onmicrosoft.com::3278a569-2259-49c8-af76-01a24156b466" providerId="AD" clId="Web-{9D5BF885-BD53-4320-93A4-295F670B528E}" dt="2020-02-07T16:02:16.661" v="14" actId="1076"/>
        <pc:sldMkLst>
          <pc:docMk/>
          <pc:sldMk cId="820881877" sldId="285"/>
        </pc:sldMkLst>
        <pc:spChg chg="mod">
          <ac:chgData name="Joao Costa" userId="S::joao.costa_edu.atec.pt#ext#@eduvaasa.onmicrosoft.com::3278a569-2259-49c8-af76-01a24156b466" providerId="AD" clId="Web-{9D5BF885-BD53-4320-93A4-295F670B528E}" dt="2020-02-07T16:02:16.661" v="14" actId="1076"/>
          <ac:spMkLst>
            <pc:docMk/>
            <pc:sldMk cId="820881877" sldId="285"/>
            <ac:spMk id="3" creationId="{A7D9B656-45CE-4463-B7EC-E7E1250A73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15042-718D-4693-880B-66FA48AAD938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A5949-6C6A-47BB-8835-842E6A095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8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Nas imagens acima: Para o sistema "push", é fornecido um buffet de alimentos. A comida e as quantidades são feitas sem que o restaurante saiba quantos hóspedes a estão a pedir. (isto resultará num desperdício desnecessário) No sistema "pull" a comida é feita primeiro quando o cliente a encomenda (isto resultará num desperdício mínimo)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A5949-6C6A-47BB-8835-842E6A0957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19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EF2795-C3AF-4F02-9211-D60BF129D661}" type="datetime1">
              <a:rPr lang="pt-PT" altLang="en-US" smtClean="0"/>
              <a:pPr eaLnBrk="1" hangingPunct="1"/>
              <a:t>10/12/2020</a:t>
            </a:fld>
            <a:endParaRPr lang="pt-PT" altLang="en-US"/>
          </a:p>
        </p:txBody>
      </p:sp>
      <p:sp>
        <p:nvSpPr>
          <p:cNvPr id="2672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2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EFA834-DD6D-4295-9BC5-8E7796D3277C}" type="slidenum">
              <a:rPr lang="pt-PT" altLang="en-US"/>
              <a:pPr eaLnBrk="1" hangingPunct="1"/>
              <a:t>15</a:t>
            </a:fld>
            <a:endParaRPr lang="pt-PT" altLang="en-US"/>
          </a:p>
        </p:txBody>
      </p:sp>
      <p:sp>
        <p:nvSpPr>
          <p:cNvPr id="2672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37853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26AD88-13AE-47AE-B919-470D74965EB6}" type="datetime1">
              <a:rPr lang="pt-PT" altLang="en-US" smtClean="0"/>
              <a:pPr eaLnBrk="1" hangingPunct="1"/>
              <a:t>10/12/2020</a:t>
            </a:fld>
            <a:endParaRPr lang="pt-PT" altLang="en-US"/>
          </a:p>
        </p:txBody>
      </p:sp>
      <p:sp>
        <p:nvSpPr>
          <p:cNvPr id="2682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82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D1C81E-39F7-4A60-AB0B-3236C8F6239C}" type="slidenum">
              <a:rPr lang="pt-PT" altLang="en-US"/>
              <a:pPr eaLnBrk="1" hangingPunct="1"/>
              <a:t>16</a:t>
            </a:fld>
            <a:endParaRPr lang="pt-PT" altLang="en-US"/>
          </a:p>
        </p:txBody>
      </p:sp>
      <p:sp>
        <p:nvSpPr>
          <p:cNvPr id="2682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27952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3BFCCC-FD28-4802-9942-C89BA69B9340}" type="datetime1">
              <a:rPr lang="pt-PT" altLang="en-US" smtClean="0"/>
              <a:pPr eaLnBrk="1" hangingPunct="1"/>
              <a:t>10/12/2020</a:t>
            </a:fld>
            <a:endParaRPr lang="pt-PT" altLang="en-US"/>
          </a:p>
        </p:txBody>
      </p:sp>
      <p:sp>
        <p:nvSpPr>
          <p:cNvPr id="2693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93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9BD035-8D90-4D36-9D9C-2A4FC3EDD972}" type="slidenum">
              <a:rPr lang="pt-PT" altLang="en-US"/>
              <a:pPr eaLnBrk="1" hangingPunct="1"/>
              <a:t>17</a:t>
            </a:fld>
            <a:endParaRPr lang="pt-PT" altLang="en-US"/>
          </a:p>
        </p:txBody>
      </p:sp>
      <p:sp>
        <p:nvSpPr>
          <p:cNvPr id="2693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09064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064314-74CD-49D8-B9F6-E4C9D063EF6D}" type="datetime1">
              <a:rPr lang="pt-PT" altLang="en-US" smtClean="0"/>
              <a:pPr eaLnBrk="1" hangingPunct="1"/>
              <a:t>10/12/2020</a:t>
            </a:fld>
            <a:endParaRPr lang="pt-PT" altLang="en-US"/>
          </a:p>
        </p:txBody>
      </p:sp>
      <p:sp>
        <p:nvSpPr>
          <p:cNvPr id="2703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0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56722E-A86F-4DEB-BAF6-B88B92EB8AB8}" type="slidenum">
              <a:rPr lang="pt-PT" altLang="en-US"/>
              <a:pPr eaLnBrk="1" hangingPunct="1"/>
              <a:t>18</a:t>
            </a:fld>
            <a:endParaRPr lang="pt-PT" altLang="en-US"/>
          </a:p>
        </p:txBody>
      </p:sp>
      <p:sp>
        <p:nvSpPr>
          <p:cNvPr id="270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64799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3F1366-3D72-4887-BC26-B2C64B9149F1}" type="datetime1">
              <a:rPr lang="pt-PT" altLang="en-US" smtClean="0"/>
              <a:pPr eaLnBrk="1" hangingPunct="1"/>
              <a:t>10/12/2020</a:t>
            </a:fld>
            <a:endParaRPr lang="pt-PT" altLang="en-US"/>
          </a:p>
        </p:txBody>
      </p:sp>
      <p:sp>
        <p:nvSpPr>
          <p:cNvPr id="2713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1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020495-DAF1-494C-B98E-BB328BDA2209}" type="slidenum">
              <a:rPr lang="pt-PT" altLang="en-US"/>
              <a:pPr eaLnBrk="1" hangingPunct="1"/>
              <a:t>19</a:t>
            </a:fld>
            <a:endParaRPr lang="pt-PT" altLang="en-US"/>
          </a:p>
        </p:txBody>
      </p:sp>
      <p:sp>
        <p:nvSpPr>
          <p:cNvPr id="271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778051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505DA5-5DF0-41B1-87C8-9A76D281E22A}" type="datetime1">
              <a:rPr lang="pt-PT" altLang="en-US" smtClean="0"/>
              <a:pPr eaLnBrk="1" hangingPunct="1"/>
              <a:t>10/12/2020</a:t>
            </a:fld>
            <a:endParaRPr lang="pt-PT" altLang="en-US"/>
          </a:p>
        </p:txBody>
      </p:sp>
      <p:sp>
        <p:nvSpPr>
          <p:cNvPr id="2723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2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27D003-4966-4AAC-971A-09CD56027F12}" type="slidenum">
              <a:rPr lang="pt-PT" altLang="en-US"/>
              <a:pPr eaLnBrk="1" hangingPunct="1"/>
              <a:t>20</a:t>
            </a:fld>
            <a:endParaRPr lang="pt-PT" altLang="en-US"/>
          </a:p>
        </p:txBody>
      </p:sp>
      <p:sp>
        <p:nvSpPr>
          <p:cNvPr id="272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17976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B85992-E841-4519-AF18-969DFE07EA3F}" type="datetime1">
              <a:rPr lang="pt-PT" altLang="en-US" smtClean="0"/>
              <a:pPr eaLnBrk="1" hangingPunct="1"/>
              <a:t>10/12/2020</a:t>
            </a:fld>
            <a:endParaRPr lang="pt-PT" altLang="en-US"/>
          </a:p>
        </p:txBody>
      </p:sp>
      <p:sp>
        <p:nvSpPr>
          <p:cNvPr id="2734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34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7B7579-1A74-4514-8F61-EE2DD8295C0E}" type="slidenum">
              <a:rPr lang="pt-PT" altLang="en-US"/>
              <a:pPr eaLnBrk="1" hangingPunct="1"/>
              <a:t>21</a:t>
            </a:fld>
            <a:endParaRPr lang="pt-PT" altLang="en-US"/>
          </a:p>
        </p:txBody>
      </p:sp>
      <p:sp>
        <p:nvSpPr>
          <p:cNvPr id="273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41902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A5949-6C6A-47BB-8835-842E6A09576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50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 a produção em série, as operações são separadas para que se decida realizar o trabalho em série. Isto leva a um aumento do trabalho em curso (stock provisório) e a longos Lead Times.</a:t>
            </a:r>
          </a:p>
          <a:p>
            <a:endParaRPr lang="pt-BR" dirty="0"/>
          </a:p>
          <a:p>
            <a:r>
              <a:rPr lang="pt-BR" dirty="0"/>
              <a:t>No Fluxo de uma Peça, as operações são realizadas diretamente uma após a outra, em peças únicas. O produto está constantemente a ser processado. Como resultado, os stocks provisórios diminuem, a velocidade e a produtividade aumentam.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A5949-6C6A-47BB-8835-842E6A09576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465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sz="1200" dirty="0">
                <a:latin typeface="Calibri" pitchFamily="34" charset="0"/>
              </a:rPr>
              <a:t>T04-G Jogo do Envelope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A5949-6C6A-47BB-8835-842E6A09576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769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en-US" dirty="0"/>
              <a:t>Onde é que nós, enquanto consumidores, vamos buscar vários produtos ao mesmo tempo e temos acesso directo e imediato a eles?</a:t>
            </a:r>
          </a:p>
        </p:txBody>
      </p:sp>
      <p:sp>
        <p:nvSpPr>
          <p:cNvPr id="26214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D22A6D-75BA-4A65-93F7-43623E5A2501}" type="datetime1">
              <a:rPr lang="pt-PT" altLang="en-US" smtClean="0"/>
              <a:pPr eaLnBrk="1" hangingPunct="1"/>
              <a:t>10/12/2020</a:t>
            </a:fld>
            <a:endParaRPr lang="pt-PT" altLang="en-US"/>
          </a:p>
        </p:txBody>
      </p:sp>
      <p:sp>
        <p:nvSpPr>
          <p:cNvPr id="26214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21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9CB69D-3D81-4A09-8435-C7CADB826373}" type="slidenum">
              <a:rPr lang="pt-PT" altLang="en-US"/>
              <a:pPr eaLnBrk="1" hangingPunct="1"/>
              <a:t>6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2618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Professor: Faz a pergunta aos alunos: Estes serviços são "Puxar" ou "Empurrar"?</a:t>
            </a:r>
          </a:p>
          <a:p>
            <a:r>
              <a:rPr lang="pt-BR" dirty="0"/>
              <a:t>Telepizza é "Puxar”</a:t>
            </a:r>
          </a:p>
          <a:p>
            <a:r>
              <a:rPr lang="pt-BR" dirty="0"/>
              <a:t>Voo é “Empurrar”</a:t>
            </a:r>
          </a:p>
          <a:p>
            <a:r>
              <a:rPr lang="pt-BR" dirty="0"/>
              <a:t>Tesco (Supermercado) é "Puxar”</a:t>
            </a:r>
          </a:p>
          <a:p>
            <a:r>
              <a:rPr lang="pt-BR" dirty="0"/>
              <a:t>Urgencys no Hospital é "Puxar”</a:t>
            </a:r>
          </a:p>
          <a:p>
            <a:r>
              <a:rPr lang="pt-BR" dirty="0"/>
              <a:t>A biblioteca é um sistema “Empurrar”</a:t>
            </a:r>
          </a:p>
          <a:p>
            <a:r>
              <a:rPr lang="pt-BR" dirty="0"/>
              <a:t>O banco pode ser um serviço de “Empurrar” ou "Puxar”</a:t>
            </a:r>
          </a:p>
          <a:p>
            <a:endParaRPr lang="pt-BR" dirty="0"/>
          </a:p>
          <a:p>
            <a:r>
              <a:rPr lang="pt-BR" dirty="0"/>
              <a:t>Tenha em mente que a perspetiva muda se a estiver a analisar da perspetiva do cliente ou da perspetiva dos fornecedores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A5949-6C6A-47BB-8835-842E6A09576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87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317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5DFBFD-83D7-4A45-A391-9AF80B8E0419}" type="datetime1">
              <a:rPr lang="pt-PT" altLang="en-US" smtClean="0"/>
              <a:pPr eaLnBrk="1" hangingPunct="1"/>
              <a:t>10/12/2020</a:t>
            </a:fld>
            <a:endParaRPr lang="pt-PT" altLang="en-US"/>
          </a:p>
        </p:txBody>
      </p:sp>
      <p:sp>
        <p:nvSpPr>
          <p:cNvPr id="26317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317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7D265C-8C45-462E-A371-D62F996BFAE0}" type="slidenum">
              <a:rPr lang="pt-PT" altLang="en-US"/>
              <a:pPr eaLnBrk="1" hangingPunct="1"/>
              <a:t>8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740257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dirty="0">
                <a:solidFill>
                  <a:srgbClr val="4472C4"/>
                </a:solidFill>
              </a:rPr>
              <a:t>T04-V1 Video Pizza Kanban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A5949-6C6A-47BB-8835-842E6A09576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3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419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D86375-DB31-4B3F-8BB9-276BEAC94134}" type="datetime1">
              <a:rPr lang="pt-PT" altLang="en-US" smtClean="0"/>
              <a:pPr eaLnBrk="1" hangingPunct="1"/>
              <a:t>10/12/2020</a:t>
            </a:fld>
            <a:endParaRPr lang="pt-PT" altLang="en-US"/>
          </a:p>
        </p:txBody>
      </p:sp>
      <p:sp>
        <p:nvSpPr>
          <p:cNvPr id="26419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419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E82A4D-2A12-4E78-9D36-5379E19ABC76}" type="slidenum">
              <a:rPr lang="pt-PT" altLang="en-US"/>
              <a:pPr eaLnBrk="1" hangingPunct="1"/>
              <a:t>11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7677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dirty="0">
                <a:solidFill>
                  <a:srgbClr val="4472C4"/>
                </a:solidFill>
              </a:rPr>
              <a:t>T04-V2 Video </a:t>
            </a:r>
            <a:r>
              <a:rPr lang="es-ES" sz="1200" b="0" i="0" dirty="0" err="1">
                <a:solidFill>
                  <a:srgbClr val="4472C4"/>
                </a:solidFill>
              </a:rPr>
              <a:t>What</a:t>
            </a:r>
            <a:r>
              <a:rPr lang="es-ES" sz="1200" b="0" i="0" dirty="0">
                <a:solidFill>
                  <a:srgbClr val="4472C4"/>
                </a:solidFill>
              </a:rPr>
              <a:t> </a:t>
            </a:r>
            <a:r>
              <a:rPr lang="es-ES" sz="1200" b="0" i="0" dirty="0" err="1">
                <a:solidFill>
                  <a:srgbClr val="4472C4"/>
                </a:solidFill>
              </a:rPr>
              <a:t>is</a:t>
            </a:r>
            <a:r>
              <a:rPr lang="es-ES" sz="1200" b="0" i="0" dirty="0">
                <a:solidFill>
                  <a:srgbClr val="4472C4"/>
                </a:solidFill>
              </a:rPr>
              <a:t> Kanban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A5949-6C6A-47BB-8835-842E6A09576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44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04403F-7BA9-432B-AAD6-0C523BC8AC15}" type="datetime1">
              <a:rPr lang="pt-PT" altLang="en-US" smtClean="0"/>
              <a:pPr eaLnBrk="1" hangingPunct="1"/>
              <a:t>10/12/2020</a:t>
            </a:fld>
            <a:endParaRPr lang="pt-PT" altLang="en-US"/>
          </a:p>
        </p:txBody>
      </p:sp>
      <p:sp>
        <p:nvSpPr>
          <p:cNvPr id="2652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52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895A8F-E17D-4D79-AF50-4C6698182B85}" type="slidenum">
              <a:rPr lang="pt-PT" altLang="en-US"/>
              <a:pPr eaLnBrk="1" hangingPunct="1"/>
              <a:t>13</a:t>
            </a:fld>
            <a:endParaRPr lang="pt-PT" altLang="en-US"/>
          </a:p>
        </p:txBody>
      </p:sp>
      <p:sp>
        <p:nvSpPr>
          <p:cNvPr id="2652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33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117650-B257-4AD5-9325-9AA011C07CC4}" type="datetime1">
              <a:rPr lang="pt-PT" altLang="en-US" smtClean="0"/>
              <a:pPr eaLnBrk="1" hangingPunct="1"/>
              <a:t>10/12/2020</a:t>
            </a:fld>
            <a:endParaRPr lang="pt-PT" altLang="en-US"/>
          </a:p>
        </p:txBody>
      </p:sp>
      <p:sp>
        <p:nvSpPr>
          <p:cNvPr id="2662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70AF45-EC89-4C50-BA2E-DD274D248488}" type="slidenum">
              <a:rPr lang="pt-PT" altLang="en-US"/>
              <a:pPr eaLnBrk="1" hangingPunct="1"/>
              <a:t>14</a:t>
            </a:fld>
            <a:endParaRPr lang="pt-PT" altLang="en-US"/>
          </a:p>
        </p:txBody>
      </p:sp>
      <p:sp>
        <p:nvSpPr>
          <p:cNvPr id="2662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5424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0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"/>
            <a:ext cx="12192000" cy="68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2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58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dyyyu41dZ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youtu.be/Mdyyyu41dZ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PFg6bGjto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957550" y="1627731"/>
            <a:ext cx="6302816" cy="286232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sv-SE" sz="2000" dirty="0">
                <a:ea typeface="Arial" charset="0"/>
                <a:cs typeface="Arial"/>
              </a:rPr>
              <a:t>T04</a:t>
            </a:r>
          </a:p>
          <a:p>
            <a:pPr algn="ctr"/>
            <a:r>
              <a:rPr lang="sv-SE" sz="4000" dirty="0">
                <a:ea typeface="Arial" charset="0"/>
                <a:cs typeface="Arial"/>
              </a:rPr>
              <a:t>FORMAÇÃO BÁSICA EM LEAN</a:t>
            </a:r>
            <a:endParaRPr lang="sv-SE" dirty="0">
              <a:cs typeface="Arial"/>
            </a:endParaRPr>
          </a:p>
          <a:p>
            <a:pPr algn="ctr"/>
            <a:r>
              <a:rPr lang="en-US" sz="6000" dirty="0" err="1">
                <a:cs typeface="Calibri"/>
              </a:rPr>
              <a:t>Princípio</a:t>
            </a:r>
            <a:r>
              <a:rPr lang="en-US" sz="6000" dirty="0">
                <a:cs typeface="Calibri"/>
              </a:rPr>
              <a:t> 4</a:t>
            </a:r>
          </a:p>
          <a:p>
            <a:pPr algn="ctr"/>
            <a:r>
              <a:rPr lang="en-US" sz="6000" dirty="0" err="1">
                <a:cs typeface="Calibri"/>
              </a:rPr>
              <a:t>Produção</a:t>
            </a:r>
            <a:r>
              <a:rPr lang="en-US" sz="6000" dirty="0">
                <a:cs typeface="Calibri"/>
              </a:rPr>
              <a:t> </a:t>
            </a:r>
            <a:r>
              <a:rPr lang="en-US" sz="6000" dirty="0" err="1">
                <a:cs typeface="Calibri"/>
              </a:rPr>
              <a:t>Puxada</a:t>
            </a:r>
            <a:endParaRPr lang="en-US" sz="6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306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96131D-AD93-4384-B3A4-532EA9D01B72}"/>
              </a:ext>
            </a:extLst>
          </p:cNvPr>
          <p:cNvSpPr txBox="1"/>
          <p:nvPr/>
        </p:nvSpPr>
        <p:spPr>
          <a:xfrm>
            <a:off x="3139788" y="3200400"/>
            <a:ext cx="432781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cs typeface="Times New Roman"/>
                <a:hlinkClick r:id="rId3"/>
              </a:rPr>
              <a:t>https://www.youtube.com/watch?v=Mdyyyu41dZ4</a:t>
            </a:r>
            <a:endParaRPr lang="en-US" sz="2400" b="1"/>
          </a:p>
        </p:txBody>
      </p:sp>
      <p:pic>
        <p:nvPicPr>
          <p:cNvPr id="4" name="Kuva 4" descr="Kuva, joka sisältää kohteen näyttökuva&#10;&#10;Kuvaus luotu, erittäin korkea luotettavuus">
            <a:hlinkClick r:id="rId4"/>
            <a:extLst>
              <a:ext uri="{FF2B5EF4-FFF2-40B4-BE49-F238E27FC236}">
                <a16:creationId xmlns:a16="http://schemas.microsoft.com/office/drawing/2014/main" id="{02BFBD90-A647-4667-962C-A5B9F859FE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499" b="32923"/>
          <a:stretch/>
        </p:blipFill>
        <p:spPr>
          <a:xfrm>
            <a:off x="1515109" y="2014057"/>
            <a:ext cx="9184531" cy="381736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226EC71F-B405-4B0B-B010-27A858AC9A74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</p:spTree>
    <p:extLst>
      <p:ext uri="{BB962C8B-B14F-4D97-AF65-F5344CB8AC3E}">
        <p14:creationId xmlns:p14="http://schemas.microsoft.com/office/powerpoint/2010/main" val="51980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TextBox 12"/>
          <p:cNvSpPr txBox="1">
            <a:spLocks noChangeArrowheads="1"/>
          </p:cNvSpPr>
          <p:nvPr/>
        </p:nvSpPr>
        <p:spPr bwMode="auto">
          <a:xfrm>
            <a:off x="571500" y="1997540"/>
            <a:ext cx="53938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800" dirty="0">
                <a:latin typeface="+mn-lt"/>
              </a:rPr>
              <a:t>Como é que o fornecedor sabe que precisa de produzir?</a:t>
            </a:r>
          </a:p>
        </p:txBody>
      </p:sp>
      <p:pic>
        <p:nvPicPr>
          <p:cNvPr id="358402" name="Picture 2" descr="http://www.pananananananapanananananana.blogger.com.br/sin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72" y="3308378"/>
            <a:ext cx="1292018" cy="206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92468" y="4018826"/>
            <a:ext cx="177181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sv-SE"/>
            </a:defPPr>
            <a:lvl1pPr>
              <a:defRPr sz="2400">
                <a:solidFill>
                  <a:srgbClr val="FFFFFF"/>
                </a:solidFill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PT" sz="3600" err="1"/>
              <a:t>Kanban</a:t>
            </a:r>
            <a:endParaRPr lang="en-US" sz="3600"/>
          </a:p>
        </p:txBody>
      </p:sp>
      <p:pic>
        <p:nvPicPr>
          <p:cNvPr id="11" name="Picture 2" descr="http://www.vieiros.com/enlaces/novas/imx/grande/0792692001192527949-non-todo-o-mundo-pode-encher-o-carrino-do-supermercado-imaxe-fa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44" y="2536132"/>
            <a:ext cx="4908489" cy="3272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338844" y="5320802"/>
            <a:ext cx="4908489" cy="49347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6338844" y="5365303"/>
            <a:ext cx="1709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Supermercado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3FD93CE9-66A1-4516-B5CE-76598DBBAEE1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</p:spTree>
    <p:extLst>
      <p:ext uri="{BB962C8B-B14F-4D97-AF65-F5344CB8AC3E}">
        <p14:creationId xmlns:p14="http://schemas.microsoft.com/office/powerpoint/2010/main" val="8013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-1" r="12092" b="8833"/>
          <a:stretch/>
        </p:blipFill>
        <p:spPr>
          <a:xfrm>
            <a:off x="1889760" y="1311244"/>
            <a:ext cx="8437420" cy="49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34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9"/>
          <p:cNvSpPr>
            <a:spLocks noChangeArrowheads="1"/>
          </p:cNvSpPr>
          <p:nvPr/>
        </p:nvSpPr>
        <p:spPr bwMode="auto">
          <a:xfrm rot="-5400000">
            <a:off x="-56717" y="3279283"/>
            <a:ext cx="2071687" cy="64293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000" b="1" dirty="0"/>
              <a:t>Forncedor</a:t>
            </a:r>
          </a:p>
        </p:txBody>
      </p:sp>
      <p:sp>
        <p:nvSpPr>
          <p:cNvPr id="144387" name="Rectangle 40"/>
          <p:cNvSpPr>
            <a:spLocks noChangeArrowheads="1"/>
          </p:cNvSpPr>
          <p:nvPr/>
        </p:nvSpPr>
        <p:spPr bwMode="auto">
          <a:xfrm>
            <a:off x="2800782" y="1779095"/>
            <a:ext cx="1643062" cy="30777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1400" dirty="0">
                <a:solidFill>
                  <a:srgbClr val="000000"/>
                </a:solidFill>
              </a:rPr>
              <a:t>Cartões Kanban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729196" y="2064828"/>
            <a:ext cx="928694" cy="3071834"/>
            <a:chOff x="1281" y="1872"/>
            <a:chExt cx="270" cy="1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6411" name="Line 54"/>
            <p:cNvSpPr>
              <a:spLocks noChangeShapeType="1"/>
            </p:cNvSpPr>
            <p:nvPr/>
          </p:nvSpPr>
          <p:spPr bwMode="auto">
            <a:xfrm>
              <a:off x="1296" y="1872"/>
              <a:ext cx="255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2" name="Line 55"/>
            <p:cNvSpPr>
              <a:spLocks noChangeShapeType="1"/>
            </p:cNvSpPr>
            <p:nvPr/>
          </p:nvSpPr>
          <p:spPr bwMode="auto">
            <a:xfrm>
              <a:off x="1281" y="336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3" name="Line 56"/>
            <p:cNvSpPr>
              <a:spLocks noChangeShapeType="1"/>
            </p:cNvSpPr>
            <p:nvPr/>
          </p:nvSpPr>
          <p:spPr bwMode="auto">
            <a:xfrm>
              <a:off x="1281" y="3024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4" name="Line 57"/>
            <p:cNvSpPr>
              <a:spLocks noChangeShapeType="1"/>
            </p:cNvSpPr>
            <p:nvPr/>
          </p:nvSpPr>
          <p:spPr bwMode="auto">
            <a:xfrm>
              <a:off x="1281" y="264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5" name="Line 58"/>
            <p:cNvSpPr>
              <a:spLocks noChangeShapeType="1"/>
            </p:cNvSpPr>
            <p:nvPr/>
          </p:nvSpPr>
          <p:spPr bwMode="auto">
            <a:xfrm>
              <a:off x="1296" y="2256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6" name="Line 59"/>
            <p:cNvSpPr>
              <a:spLocks noChangeShapeType="1"/>
            </p:cNvSpPr>
            <p:nvPr/>
          </p:nvSpPr>
          <p:spPr bwMode="auto">
            <a:xfrm>
              <a:off x="1536" y="1872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4390" name="Rectangle 2"/>
          <p:cNvSpPr>
            <a:spLocks noChangeArrowheads="1"/>
          </p:cNvSpPr>
          <p:nvPr/>
        </p:nvSpPr>
        <p:spPr bwMode="auto">
          <a:xfrm>
            <a:off x="5522863" y="2964876"/>
            <a:ext cx="1736285" cy="195789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r>
              <a:rPr lang="pt-BR" altLang="en-US" sz="2000" b="1" dirty="0">
                <a:latin typeface="Arial"/>
                <a:cs typeface="Arial"/>
              </a:rPr>
              <a:t>Cliente</a:t>
            </a:r>
            <a:endParaRPr lang="pt-BR" altLang="en-US" sz="2000" dirty="0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910449" y="3107750"/>
            <a:ext cx="642937" cy="1143000"/>
            <a:chOff x="1470" y="828"/>
            <a:chExt cx="552" cy="978"/>
          </a:xfrm>
        </p:grpSpPr>
        <p:sp>
          <p:nvSpPr>
            <p:cNvPr id="144487" name="Line 25"/>
            <p:cNvSpPr>
              <a:spLocks noChangeShapeType="1"/>
            </p:cNvSpPr>
            <p:nvPr/>
          </p:nvSpPr>
          <p:spPr bwMode="auto">
            <a:xfrm>
              <a:off x="1710" y="1782"/>
              <a:ext cx="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488" name="Line 26"/>
            <p:cNvSpPr>
              <a:spLocks noChangeShapeType="1"/>
            </p:cNvSpPr>
            <p:nvPr/>
          </p:nvSpPr>
          <p:spPr bwMode="auto">
            <a:xfrm flipH="1">
              <a:off x="1710" y="1299"/>
              <a:ext cx="63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489" name="Oval 27"/>
            <p:cNvSpPr>
              <a:spLocks noChangeArrowheads="1"/>
            </p:cNvSpPr>
            <p:nvPr/>
          </p:nvSpPr>
          <p:spPr bwMode="auto">
            <a:xfrm>
              <a:off x="1659" y="1759"/>
              <a:ext cx="135" cy="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90" name="Oval 28"/>
            <p:cNvSpPr>
              <a:spLocks noChangeArrowheads="1"/>
            </p:cNvSpPr>
            <p:nvPr/>
          </p:nvSpPr>
          <p:spPr bwMode="auto">
            <a:xfrm>
              <a:off x="1749" y="858"/>
              <a:ext cx="177" cy="16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91" name="Line 29"/>
            <p:cNvSpPr>
              <a:spLocks noChangeShapeType="1"/>
            </p:cNvSpPr>
            <p:nvPr/>
          </p:nvSpPr>
          <p:spPr bwMode="auto">
            <a:xfrm flipV="1">
              <a:off x="1728" y="1020"/>
              <a:ext cx="234" cy="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492" name="Line 30"/>
            <p:cNvSpPr>
              <a:spLocks noChangeShapeType="1"/>
            </p:cNvSpPr>
            <p:nvPr/>
          </p:nvSpPr>
          <p:spPr bwMode="auto">
            <a:xfrm>
              <a:off x="1953" y="1020"/>
              <a:ext cx="69" cy="1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493" name="Line 31"/>
            <p:cNvSpPr>
              <a:spLocks noChangeShapeType="1"/>
            </p:cNvSpPr>
            <p:nvPr/>
          </p:nvSpPr>
          <p:spPr bwMode="auto">
            <a:xfrm flipH="1">
              <a:off x="1668" y="1038"/>
              <a:ext cx="63" cy="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494" name="Line 32"/>
            <p:cNvSpPr>
              <a:spLocks noChangeShapeType="1"/>
            </p:cNvSpPr>
            <p:nvPr/>
          </p:nvSpPr>
          <p:spPr bwMode="auto">
            <a:xfrm flipH="1" flipV="1">
              <a:off x="1533" y="978"/>
              <a:ext cx="135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495" name="Line 33"/>
            <p:cNvSpPr>
              <a:spLocks noChangeShapeType="1"/>
            </p:cNvSpPr>
            <p:nvPr/>
          </p:nvSpPr>
          <p:spPr bwMode="auto">
            <a:xfrm flipH="1">
              <a:off x="1494" y="981"/>
              <a:ext cx="42" cy="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496" name="Line 34"/>
            <p:cNvSpPr>
              <a:spLocks noChangeShapeType="1"/>
            </p:cNvSpPr>
            <p:nvPr/>
          </p:nvSpPr>
          <p:spPr bwMode="auto">
            <a:xfrm>
              <a:off x="1494" y="1017"/>
              <a:ext cx="165" cy="2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497" name="Line 35"/>
            <p:cNvSpPr>
              <a:spLocks noChangeShapeType="1"/>
            </p:cNvSpPr>
            <p:nvPr/>
          </p:nvSpPr>
          <p:spPr bwMode="auto">
            <a:xfrm flipV="1">
              <a:off x="1653" y="117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498" name="Line 36"/>
            <p:cNvSpPr>
              <a:spLocks noChangeShapeType="1"/>
            </p:cNvSpPr>
            <p:nvPr/>
          </p:nvSpPr>
          <p:spPr bwMode="auto">
            <a:xfrm>
              <a:off x="1749" y="1170"/>
              <a:ext cx="24" cy="1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499" name="Oval 37"/>
            <p:cNvSpPr>
              <a:spLocks noChangeArrowheads="1"/>
            </p:cNvSpPr>
            <p:nvPr/>
          </p:nvSpPr>
          <p:spPr bwMode="auto">
            <a:xfrm>
              <a:off x="1470" y="960"/>
              <a:ext cx="51" cy="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500" name="Line 38"/>
            <p:cNvSpPr>
              <a:spLocks noChangeShapeType="1"/>
            </p:cNvSpPr>
            <p:nvPr/>
          </p:nvSpPr>
          <p:spPr bwMode="auto">
            <a:xfrm flipH="1">
              <a:off x="1980" y="1134"/>
              <a:ext cx="39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501" name="Line 39"/>
            <p:cNvSpPr>
              <a:spLocks noChangeShapeType="1"/>
            </p:cNvSpPr>
            <p:nvPr/>
          </p:nvSpPr>
          <p:spPr bwMode="auto">
            <a:xfrm>
              <a:off x="1983" y="1281"/>
              <a:ext cx="3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502" name="Line 40"/>
            <p:cNvSpPr>
              <a:spLocks noChangeShapeType="1"/>
            </p:cNvSpPr>
            <p:nvPr/>
          </p:nvSpPr>
          <p:spPr bwMode="auto">
            <a:xfrm flipH="1">
              <a:off x="1992" y="1362"/>
              <a:ext cx="21" cy="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503" name="Line 41"/>
            <p:cNvSpPr>
              <a:spLocks noChangeShapeType="1"/>
            </p:cNvSpPr>
            <p:nvPr/>
          </p:nvSpPr>
          <p:spPr bwMode="auto">
            <a:xfrm>
              <a:off x="1897" y="1410"/>
              <a:ext cx="15" cy="3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504" name="Line 42"/>
            <p:cNvSpPr>
              <a:spLocks noChangeShapeType="1"/>
            </p:cNvSpPr>
            <p:nvPr/>
          </p:nvSpPr>
          <p:spPr bwMode="auto">
            <a:xfrm flipH="1">
              <a:off x="1791" y="1410"/>
              <a:ext cx="93" cy="3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505" name="Line 43"/>
            <p:cNvSpPr>
              <a:spLocks noChangeShapeType="1"/>
            </p:cNvSpPr>
            <p:nvPr/>
          </p:nvSpPr>
          <p:spPr bwMode="auto">
            <a:xfrm>
              <a:off x="1902" y="1779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506" name="Oval 44"/>
            <p:cNvSpPr>
              <a:spLocks noChangeArrowheads="1"/>
            </p:cNvSpPr>
            <p:nvPr/>
          </p:nvSpPr>
          <p:spPr bwMode="auto">
            <a:xfrm>
              <a:off x="1863" y="1759"/>
              <a:ext cx="135" cy="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44507" name="Group 45"/>
            <p:cNvGrpSpPr>
              <a:grpSpLocks/>
            </p:cNvGrpSpPr>
            <p:nvPr/>
          </p:nvGrpSpPr>
          <p:grpSpPr bwMode="auto">
            <a:xfrm flipH="1">
              <a:off x="1724" y="828"/>
              <a:ext cx="205" cy="111"/>
              <a:chOff x="806" y="456"/>
              <a:chExt cx="319" cy="249"/>
            </a:xfrm>
          </p:grpSpPr>
          <p:sp>
            <p:nvSpPr>
              <p:cNvPr id="144508" name="Freeform 46"/>
              <p:cNvSpPr>
                <a:spLocks/>
              </p:cNvSpPr>
              <p:nvPr/>
            </p:nvSpPr>
            <p:spPr bwMode="auto">
              <a:xfrm>
                <a:off x="806" y="456"/>
                <a:ext cx="319" cy="249"/>
              </a:xfrm>
              <a:custGeom>
                <a:avLst/>
                <a:gdLst>
                  <a:gd name="T0" fmla="*/ 132 w 319"/>
                  <a:gd name="T1" fmla="*/ 29 h 249"/>
                  <a:gd name="T2" fmla="*/ 82 w 319"/>
                  <a:gd name="T3" fmla="*/ 18 h 249"/>
                  <a:gd name="T4" fmla="*/ 55 w 319"/>
                  <a:gd name="T5" fmla="*/ 27 h 249"/>
                  <a:gd name="T6" fmla="*/ 41 w 319"/>
                  <a:gd name="T7" fmla="*/ 34 h 249"/>
                  <a:gd name="T8" fmla="*/ 25 w 319"/>
                  <a:gd name="T9" fmla="*/ 51 h 249"/>
                  <a:gd name="T10" fmla="*/ 17 w 319"/>
                  <a:gd name="T11" fmla="*/ 67 h 249"/>
                  <a:gd name="T12" fmla="*/ 7 w 319"/>
                  <a:gd name="T13" fmla="*/ 93 h 249"/>
                  <a:gd name="T14" fmla="*/ 4 w 319"/>
                  <a:gd name="T15" fmla="*/ 111 h 249"/>
                  <a:gd name="T16" fmla="*/ 1 w 319"/>
                  <a:gd name="T17" fmla="*/ 135 h 249"/>
                  <a:gd name="T18" fmla="*/ 1 w 319"/>
                  <a:gd name="T19" fmla="*/ 155 h 249"/>
                  <a:gd name="T20" fmla="*/ 3 w 319"/>
                  <a:gd name="T21" fmla="*/ 167 h 249"/>
                  <a:gd name="T22" fmla="*/ 6 w 319"/>
                  <a:gd name="T23" fmla="*/ 185 h 249"/>
                  <a:gd name="T24" fmla="*/ 23 w 319"/>
                  <a:gd name="T25" fmla="*/ 195 h 249"/>
                  <a:gd name="T26" fmla="*/ 29 w 319"/>
                  <a:gd name="T27" fmla="*/ 211 h 249"/>
                  <a:gd name="T28" fmla="*/ 44 w 319"/>
                  <a:gd name="T29" fmla="*/ 231 h 249"/>
                  <a:gd name="T30" fmla="*/ 56 w 319"/>
                  <a:gd name="T31" fmla="*/ 238 h 249"/>
                  <a:gd name="T32" fmla="*/ 76 w 319"/>
                  <a:gd name="T33" fmla="*/ 244 h 249"/>
                  <a:gd name="T34" fmla="*/ 91 w 319"/>
                  <a:gd name="T35" fmla="*/ 246 h 249"/>
                  <a:gd name="T36" fmla="*/ 121 w 319"/>
                  <a:gd name="T37" fmla="*/ 247 h 249"/>
                  <a:gd name="T38" fmla="*/ 143 w 319"/>
                  <a:gd name="T39" fmla="*/ 247 h 249"/>
                  <a:gd name="T40" fmla="*/ 180 w 319"/>
                  <a:gd name="T41" fmla="*/ 249 h 249"/>
                  <a:gd name="T42" fmla="*/ 207 w 319"/>
                  <a:gd name="T43" fmla="*/ 248 h 249"/>
                  <a:gd name="T44" fmla="*/ 235 w 319"/>
                  <a:gd name="T45" fmla="*/ 243 h 249"/>
                  <a:gd name="T46" fmla="*/ 259 w 319"/>
                  <a:gd name="T47" fmla="*/ 237 h 249"/>
                  <a:gd name="T48" fmla="*/ 292 w 319"/>
                  <a:gd name="T49" fmla="*/ 228 h 249"/>
                  <a:gd name="T50" fmla="*/ 311 w 319"/>
                  <a:gd name="T51" fmla="*/ 211 h 249"/>
                  <a:gd name="T52" fmla="*/ 319 w 319"/>
                  <a:gd name="T53" fmla="*/ 201 h 249"/>
                  <a:gd name="T54" fmla="*/ 313 w 319"/>
                  <a:gd name="T55" fmla="*/ 189 h 249"/>
                  <a:gd name="T56" fmla="*/ 293 w 319"/>
                  <a:gd name="T57" fmla="*/ 181 h 249"/>
                  <a:gd name="T58" fmla="*/ 278 w 319"/>
                  <a:gd name="T59" fmla="*/ 175 h 249"/>
                  <a:gd name="T60" fmla="*/ 251 w 319"/>
                  <a:gd name="T61" fmla="*/ 180 h 249"/>
                  <a:gd name="T62" fmla="*/ 224 w 319"/>
                  <a:gd name="T63" fmla="*/ 186 h 249"/>
                  <a:gd name="T64" fmla="*/ 202 w 319"/>
                  <a:gd name="T65" fmla="*/ 190 h 249"/>
                  <a:gd name="T66" fmla="*/ 182 w 319"/>
                  <a:gd name="T67" fmla="*/ 193 h 249"/>
                  <a:gd name="T68" fmla="*/ 139 w 319"/>
                  <a:gd name="T69" fmla="*/ 193 h 249"/>
                  <a:gd name="T70" fmla="*/ 16 w 319"/>
                  <a:gd name="T71" fmla="*/ 195 h 249"/>
                  <a:gd name="T72" fmla="*/ 76 w 319"/>
                  <a:gd name="T73" fmla="*/ 192 h 249"/>
                  <a:gd name="T74" fmla="*/ 171 w 319"/>
                  <a:gd name="T75" fmla="*/ 179 h 249"/>
                  <a:gd name="T76" fmla="*/ 132 w 319"/>
                  <a:gd name="T77" fmla="*/ 29 h 2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19"/>
                  <a:gd name="T118" fmla="*/ 0 h 249"/>
                  <a:gd name="T119" fmla="*/ 319 w 319"/>
                  <a:gd name="T120" fmla="*/ 249 h 24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19" h="249">
                    <a:moveTo>
                      <a:pt x="132" y="29"/>
                    </a:moveTo>
                    <a:cubicBezTo>
                      <a:pt x="117" y="0"/>
                      <a:pt x="95" y="18"/>
                      <a:pt x="82" y="18"/>
                    </a:cubicBezTo>
                    <a:cubicBezTo>
                      <a:pt x="69" y="18"/>
                      <a:pt x="62" y="24"/>
                      <a:pt x="55" y="27"/>
                    </a:cubicBezTo>
                    <a:cubicBezTo>
                      <a:pt x="48" y="30"/>
                      <a:pt x="46" y="30"/>
                      <a:pt x="41" y="34"/>
                    </a:cubicBezTo>
                    <a:cubicBezTo>
                      <a:pt x="36" y="38"/>
                      <a:pt x="29" y="46"/>
                      <a:pt x="25" y="51"/>
                    </a:cubicBezTo>
                    <a:cubicBezTo>
                      <a:pt x="21" y="56"/>
                      <a:pt x="20" y="60"/>
                      <a:pt x="17" y="67"/>
                    </a:cubicBezTo>
                    <a:cubicBezTo>
                      <a:pt x="14" y="74"/>
                      <a:pt x="9" y="86"/>
                      <a:pt x="7" y="93"/>
                    </a:cubicBezTo>
                    <a:cubicBezTo>
                      <a:pt x="5" y="100"/>
                      <a:pt x="5" y="104"/>
                      <a:pt x="4" y="111"/>
                    </a:cubicBezTo>
                    <a:cubicBezTo>
                      <a:pt x="3" y="118"/>
                      <a:pt x="2" y="128"/>
                      <a:pt x="1" y="135"/>
                    </a:cubicBezTo>
                    <a:cubicBezTo>
                      <a:pt x="0" y="142"/>
                      <a:pt x="1" y="150"/>
                      <a:pt x="1" y="155"/>
                    </a:cubicBezTo>
                    <a:cubicBezTo>
                      <a:pt x="1" y="160"/>
                      <a:pt x="2" y="162"/>
                      <a:pt x="3" y="167"/>
                    </a:cubicBezTo>
                    <a:cubicBezTo>
                      <a:pt x="4" y="172"/>
                      <a:pt x="3" y="180"/>
                      <a:pt x="6" y="185"/>
                    </a:cubicBezTo>
                    <a:cubicBezTo>
                      <a:pt x="9" y="190"/>
                      <a:pt x="19" y="191"/>
                      <a:pt x="23" y="195"/>
                    </a:cubicBezTo>
                    <a:cubicBezTo>
                      <a:pt x="27" y="199"/>
                      <a:pt x="26" y="205"/>
                      <a:pt x="29" y="211"/>
                    </a:cubicBezTo>
                    <a:cubicBezTo>
                      <a:pt x="32" y="217"/>
                      <a:pt x="40" y="227"/>
                      <a:pt x="44" y="231"/>
                    </a:cubicBezTo>
                    <a:cubicBezTo>
                      <a:pt x="48" y="235"/>
                      <a:pt x="51" y="236"/>
                      <a:pt x="56" y="238"/>
                    </a:cubicBezTo>
                    <a:cubicBezTo>
                      <a:pt x="61" y="240"/>
                      <a:pt x="70" y="243"/>
                      <a:pt x="76" y="244"/>
                    </a:cubicBezTo>
                    <a:cubicBezTo>
                      <a:pt x="82" y="245"/>
                      <a:pt x="84" y="246"/>
                      <a:pt x="91" y="246"/>
                    </a:cubicBezTo>
                    <a:cubicBezTo>
                      <a:pt x="98" y="246"/>
                      <a:pt x="112" y="247"/>
                      <a:pt x="121" y="247"/>
                    </a:cubicBezTo>
                    <a:cubicBezTo>
                      <a:pt x="130" y="247"/>
                      <a:pt x="133" y="247"/>
                      <a:pt x="143" y="247"/>
                    </a:cubicBezTo>
                    <a:cubicBezTo>
                      <a:pt x="153" y="247"/>
                      <a:pt x="169" y="249"/>
                      <a:pt x="180" y="249"/>
                    </a:cubicBezTo>
                    <a:cubicBezTo>
                      <a:pt x="191" y="249"/>
                      <a:pt x="198" y="249"/>
                      <a:pt x="207" y="248"/>
                    </a:cubicBezTo>
                    <a:cubicBezTo>
                      <a:pt x="216" y="247"/>
                      <a:pt x="226" y="245"/>
                      <a:pt x="235" y="243"/>
                    </a:cubicBezTo>
                    <a:cubicBezTo>
                      <a:pt x="244" y="241"/>
                      <a:pt x="250" y="239"/>
                      <a:pt x="259" y="237"/>
                    </a:cubicBezTo>
                    <a:cubicBezTo>
                      <a:pt x="268" y="235"/>
                      <a:pt x="283" y="232"/>
                      <a:pt x="292" y="228"/>
                    </a:cubicBezTo>
                    <a:cubicBezTo>
                      <a:pt x="301" y="224"/>
                      <a:pt x="307" y="215"/>
                      <a:pt x="311" y="211"/>
                    </a:cubicBezTo>
                    <a:cubicBezTo>
                      <a:pt x="315" y="207"/>
                      <a:pt x="319" y="205"/>
                      <a:pt x="319" y="201"/>
                    </a:cubicBezTo>
                    <a:cubicBezTo>
                      <a:pt x="319" y="197"/>
                      <a:pt x="317" y="192"/>
                      <a:pt x="313" y="189"/>
                    </a:cubicBezTo>
                    <a:cubicBezTo>
                      <a:pt x="309" y="186"/>
                      <a:pt x="299" y="183"/>
                      <a:pt x="293" y="181"/>
                    </a:cubicBezTo>
                    <a:cubicBezTo>
                      <a:pt x="287" y="179"/>
                      <a:pt x="285" y="175"/>
                      <a:pt x="278" y="175"/>
                    </a:cubicBezTo>
                    <a:cubicBezTo>
                      <a:pt x="271" y="175"/>
                      <a:pt x="260" y="178"/>
                      <a:pt x="251" y="180"/>
                    </a:cubicBezTo>
                    <a:cubicBezTo>
                      <a:pt x="242" y="182"/>
                      <a:pt x="232" y="184"/>
                      <a:pt x="224" y="186"/>
                    </a:cubicBezTo>
                    <a:cubicBezTo>
                      <a:pt x="216" y="188"/>
                      <a:pt x="209" y="189"/>
                      <a:pt x="202" y="190"/>
                    </a:cubicBezTo>
                    <a:cubicBezTo>
                      <a:pt x="195" y="191"/>
                      <a:pt x="192" y="193"/>
                      <a:pt x="182" y="193"/>
                    </a:cubicBezTo>
                    <a:cubicBezTo>
                      <a:pt x="172" y="193"/>
                      <a:pt x="167" y="193"/>
                      <a:pt x="139" y="193"/>
                    </a:cubicBezTo>
                    <a:cubicBezTo>
                      <a:pt x="111" y="193"/>
                      <a:pt x="26" y="195"/>
                      <a:pt x="16" y="195"/>
                    </a:cubicBezTo>
                    <a:cubicBezTo>
                      <a:pt x="6" y="195"/>
                      <a:pt x="50" y="195"/>
                      <a:pt x="76" y="192"/>
                    </a:cubicBezTo>
                    <a:cubicBezTo>
                      <a:pt x="102" y="189"/>
                      <a:pt x="162" y="206"/>
                      <a:pt x="171" y="179"/>
                    </a:cubicBezTo>
                    <a:cubicBezTo>
                      <a:pt x="180" y="152"/>
                      <a:pt x="140" y="60"/>
                      <a:pt x="132" y="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4509" name="Freeform 47"/>
              <p:cNvSpPr>
                <a:spLocks/>
              </p:cNvSpPr>
              <p:nvPr/>
            </p:nvSpPr>
            <p:spPr bwMode="auto">
              <a:xfrm>
                <a:off x="920" y="466"/>
                <a:ext cx="162" cy="187"/>
              </a:xfrm>
              <a:custGeom>
                <a:avLst/>
                <a:gdLst>
                  <a:gd name="T0" fmla="*/ 7 w 162"/>
                  <a:gd name="T1" fmla="*/ 2 h 187"/>
                  <a:gd name="T2" fmla="*/ 54 w 162"/>
                  <a:gd name="T3" fmla="*/ 2 h 187"/>
                  <a:gd name="T4" fmla="*/ 88 w 162"/>
                  <a:gd name="T5" fmla="*/ 8 h 187"/>
                  <a:gd name="T6" fmla="*/ 111 w 162"/>
                  <a:gd name="T7" fmla="*/ 16 h 187"/>
                  <a:gd name="T8" fmla="*/ 122 w 162"/>
                  <a:gd name="T9" fmla="*/ 30 h 187"/>
                  <a:gd name="T10" fmla="*/ 131 w 162"/>
                  <a:gd name="T11" fmla="*/ 45 h 187"/>
                  <a:gd name="T12" fmla="*/ 137 w 162"/>
                  <a:gd name="T13" fmla="*/ 57 h 187"/>
                  <a:gd name="T14" fmla="*/ 145 w 162"/>
                  <a:gd name="T15" fmla="*/ 80 h 187"/>
                  <a:gd name="T16" fmla="*/ 151 w 162"/>
                  <a:gd name="T17" fmla="*/ 94 h 187"/>
                  <a:gd name="T18" fmla="*/ 156 w 162"/>
                  <a:gd name="T19" fmla="*/ 104 h 187"/>
                  <a:gd name="T20" fmla="*/ 160 w 162"/>
                  <a:gd name="T21" fmla="*/ 137 h 187"/>
                  <a:gd name="T22" fmla="*/ 160 w 162"/>
                  <a:gd name="T23" fmla="*/ 155 h 187"/>
                  <a:gd name="T24" fmla="*/ 154 w 162"/>
                  <a:gd name="T25" fmla="*/ 167 h 187"/>
                  <a:gd name="T26" fmla="*/ 112 w 162"/>
                  <a:gd name="T27" fmla="*/ 178 h 187"/>
                  <a:gd name="T28" fmla="*/ 62 w 162"/>
                  <a:gd name="T29" fmla="*/ 183 h 187"/>
                  <a:gd name="T30" fmla="*/ 58 w 162"/>
                  <a:gd name="T31" fmla="*/ 153 h 187"/>
                  <a:gd name="T32" fmla="*/ 52 w 162"/>
                  <a:gd name="T33" fmla="*/ 123 h 187"/>
                  <a:gd name="T34" fmla="*/ 44 w 162"/>
                  <a:gd name="T35" fmla="*/ 96 h 187"/>
                  <a:gd name="T36" fmla="*/ 38 w 162"/>
                  <a:gd name="T37" fmla="*/ 62 h 187"/>
                  <a:gd name="T38" fmla="*/ 25 w 162"/>
                  <a:gd name="T39" fmla="*/ 39 h 187"/>
                  <a:gd name="T40" fmla="*/ 13 w 162"/>
                  <a:gd name="T41" fmla="*/ 15 h 187"/>
                  <a:gd name="T42" fmla="*/ 7 w 162"/>
                  <a:gd name="T43" fmla="*/ 2 h 1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2"/>
                  <a:gd name="T67" fmla="*/ 0 h 187"/>
                  <a:gd name="T68" fmla="*/ 162 w 162"/>
                  <a:gd name="T69" fmla="*/ 187 h 1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2" h="187">
                    <a:moveTo>
                      <a:pt x="7" y="2"/>
                    </a:moveTo>
                    <a:cubicBezTo>
                      <a:pt x="14" y="0"/>
                      <a:pt x="41" y="1"/>
                      <a:pt x="54" y="2"/>
                    </a:cubicBezTo>
                    <a:cubicBezTo>
                      <a:pt x="67" y="3"/>
                      <a:pt x="79" y="6"/>
                      <a:pt x="88" y="8"/>
                    </a:cubicBezTo>
                    <a:cubicBezTo>
                      <a:pt x="97" y="10"/>
                      <a:pt x="105" y="12"/>
                      <a:pt x="111" y="16"/>
                    </a:cubicBezTo>
                    <a:cubicBezTo>
                      <a:pt x="117" y="20"/>
                      <a:pt x="119" y="25"/>
                      <a:pt x="122" y="30"/>
                    </a:cubicBezTo>
                    <a:cubicBezTo>
                      <a:pt x="125" y="35"/>
                      <a:pt x="129" y="41"/>
                      <a:pt x="131" y="45"/>
                    </a:cubicBezTo>
                    <a:cubicBezTo>
                      <a:pt x="133" y="49"/>
                      <a:pt x="135" y="51"/>
                      <a:pt x="137" y="57"/>
                    </a:cubicBezTo>
                    <a:cubicBezTo>
                      <a:pt x="139" y="63"/>
                      <a:pt x="143" y="74"/>
                      <a:pt x="145" y="80"/>
                    </a:cubicBezTo>
                    <a:cubicBezTo>
                      <a:pt x="147" y="86"/>
                      <a:pt x="149" y="90"/>
                      <a:pt x="151" y="94"/>
                    </a:cubicBezTo>
                    <a:cubicBezTo>
                      <a:pt x="153" y="98"/>
                      <a:pt x="155" y="97"/>
                      <a:pt x="156" y="104"/>
                    </a:cubicBezTo>
                    <a:cubicBezTo>
                      <a:pt x="157" y="111"/>
                      <a:pt x="159" y="129"/>
                      <a:pt x="160" y="137"/>
                    </a:cubicBezTo>
                    <a:cubicBezTo>
                      <a:pt x="161" y="145"/>
                      <a:pt x="161" y="150"/>
                      <a:pt x="160" y="155"/>
                    </a:cubicBezTo>
                    <a:cubicBezTo>
                      <a:pt x="159" y="160"/>
                      <a:pt x="162" y="163"/>
                      <a:pt x="154" y="167"/>
                    </a:cubicBezTo>
                    <a:cubicBezTo>
                      <a:pt x="146" y="171"/>
                      <a:pt x="127" y="175"/>
                      <a:pt x="112" y="178"/>
                    </a:cubicBezTo>
                    <a:cubicBezTo>
                      <a:pt x="97" y="181"/>
                      <a:pt x="71" y="187"/>
                      <a:pt x="62" y="183"/>
                    </a:cubicBezTo>
                    <a:cubicBezTo>
                      <a:pt x="53" y="179"/>
                      <a:pt x="60" y="163"/>
                      <a:pt x="58" y="153"/>
                    </a:cubicBezTo>
                    <a:cubicBezTo>
                      <a:pt x="56" y="143"/>
                      <a:pt x="54" y="132"/>
                      <a:pt x="52" y="123"/>
                    </a:cubicBezTo>
                    <a:cubicBezTo>
                      <a:pt x="50" y="114"/>
                      <a:pt x="46" y="106"/>
                      <a:pt x="44" y="96"/>
                    </a:cubicBezTo>
                    <a:cubicBezTo>
                      <a:pt x="42" y="86"/>
                      <a:pt x="41" y="71"/>
                      <a:pt x="38" y="62"/>
                    </a:cubicBezTo>
                    <a:cubicBezTo>
                      <a:pt x="35" y="53"/>
                      <a:pt x="29" y="47"/>
                      <a:pt x="25" y="39"/>
                    </a:cubicBezTo>
                    <a:cubicBezTo>
                      <a:pt x="21" y="31"/>
                      <a:pt x="16" y="21"/>
                      <a:pt x="13" y="15"/>
                    </a:cubicBezTo>
                    <a:cubicBezTo>
                      <a:pt x="10" y="9"/>
                      <a:pt x="0" y="4"/>
                      <a:pt x="7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</p:grpSp>
      </p:grpSp>
      <p:sp>
        <p:nvSpPr>
          <p:cNvPr id="144392" name="TextBox 56"/>
          <p:cNvSpPr txBox="1">
            <a:spLocks noChangeArrowheads="1"/>
          </p:cNvSpPr>
          <p:nvPr/>
        </p:nvSpPr>
        <p:spPr bwMode="auto">
          <a:xfrm>
            <a:off x="1514907" y="5279533"/>
            <a:ext cx="126829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/>
              <a:t>Max: </a:t>
            </a:r>
            <a:r>
              <a:rPr lang="pt-PT" altLang="en-US" sz="1400" dirty="0"/>
              <a:t>6 peças</a:t>
            </a:r>
          </a:p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>
                <a:solidFill>
                  <a:srgbClr val="FF0000"/>
                </a:solidFill>
              </a:rPr>
              <a:t>Min: </a:t>
            </a:r>
            <a:r>
              <a:rPr lang="pt-PT" altLang="en-US" sz="1400" dirty="0"/>
              <a:t> 2 peças</a:t>
            </a:r>
            <a:endParaRPr lang="en-US" altLang="en-US" sz="1400" dirty="0"/>
          </a:p>
        </p:txBody>
      </p: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1869824" y="241665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3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6" name="Group 50"/>
          <p:cNvGrpSpPr>
            <a:grpSpLocks noChangeAspect="1"/>
          </p:cNvGrpSpPr>
          <p:nvPr/>
        </p:nvGrpSpPr>
        <p:grpSpPr bwMode="auto">
          <a:xfrm>
            <a:off x="1869824" y="205946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9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Text Box 52"/>
            <p:cNvSpPr txBox="1">
              <a:spLocks noChangeArrowheads="1"/>
            </p:cNvSpPr>
            <p:nvPr/>
          </p:nvSpPr>
          <p:spPr bwMode="auto">
            <a:xfrm>
              <a:off x="2976" y="370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1512634" y="205946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8" name="Group 50"/>
          <p:cNvGrpSpPr>
            <a:grpSpLocks noChangeAspect="1"/>
          </p:cNvGrpSpPr>
          <p:nvPr/>
        </p:nvGrpSpPr>
        <p:grpSpPr bwMode="auto">
          <a:xfrm>
            <a:off x="2229262" y="205946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8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9" name="Group 50"/>
          <p:cNvGrpSpPr>
            <a:grpSpLocks noChangeAspect="1"/>
          </p:cNvGrpSpPr>
          <p:nvPr/>
        </p:nvGrpSpPr>
        <p:grpSpPr bwMode="auto">
          <a:xfrm>
            <a:off x="1514882" y="241665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1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10" name="Group 50"/>
          <p:cNvGrpSpPr>
            <a:grpSpLocks noChangeAspect="1"/>
          </p:cNvGrpSpPr>
          <p:nvPr/>
        </p:nvGrpSpPr>
        <p:grpSpPr bwMode="auto">
          <a:xfrm>
            <a:off x="2229262" y="241665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11" name="Group 44"/>
          <p:cNvGrpSpPr>
            <a:grpSpLocks noChangeAspect="1"/>
          </p:cNvGrpSpPr>
          <p:nvPr/>
        </p:nvGrpSpPr>
        <p:grpSpPr bwMode="auto">
          <a:xfrm>
            <a:off x="9257492" y="235022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0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2" name="Group 44"/>
          <p:cNvGrpSpPr>
            <a:grpSpLocks noChangeAspect="1"/>
          </p:cNvGrpSpPr>
          <p:nvPr/>
        </p:nvGrpSpPr>
        <p:grpSpPr bwMode="auto">
          <a:xfrm>
            <a:off x="1514882" y="284528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3" name="Group 44"/>
          <p:cNvGrpSpPr>
            <a:grpSpLocks noChangeAspect="1"/>
          </p:cNvGrpSpPr>
          <p:nvPr/>
        </p:nvGrpSpPr>
        <p:grpSpPr bwMode="auto">
          <a:xfrm>
            <a:off x="2229262" y="284528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6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" name="Group 44"/>
          <p:cNvGrpSpPr>
            <a:grpSpLocks noChangeAspect="1"/>
          </p:cNvGrpSpPr>
          <p:nvPr/>
        </p:nvGrpSpPr>
        <p:grpSpPr bwMode="auto">
          <a:xfrm>
            <a:off x="2229262" y="320247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5" name="Group 44"/>
          <p:cNvGrpSpPr>
            <a:grpSpLocks noChangeAspect="1"/>
          </p:cNvGrpSpPr>
          <p:nvPr/>
        </p:nvGrpSpPr>
        <p:grpSpPr bwMode="auto">
          <a:xfrm>
            <a:off x="1872072" y="284528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2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6" name="Group 44"/>
          <p:cNvGrpSpPr>
            <a:grpSpLocks noChangeAspect="1"/>
          </p:cNvGrpSpPr>
          <p:nvPr/>
        </p:nvGrpSpPr>
        <p:grpSpPr bwMode="auto">
          <a:xfrm>
            <a:off x="1872072" y="320247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5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4405" name="Group 28"/>
          <p:cNvGrpSpPr>
            <a:grpSpLocks noChangeAspect="1"/>
          </p:cNvGrpSpPr>
          <p:nvPr/>
        </p:nvGrpSpPr>
        <p:grpSpPr bwMode="auto">
          <a:xfrm>
            <a:off x="9763669" y="2348829"/>
            <a:ext cx="288925" cy="440583"/>
            <a:chOff x="1248" y="3200"/>
            <a:chExt cx="240" cy="368"/>
          </a:xfrm>
        </p:grpSpPr>
        <p:sp>
          <p:nvSpPr>
            <p:cNvPr id="144485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86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4406" name="Group 47"/>
          <p:cNvGrpSpPr>
            <a:grpSpLocks noChangeAspect="1"/>
          </p:cNvGrpSpPr>
          <p:nvPr/>
        </p:nvGrpSpPr>
        <p:grpSpPr bwMode="auto">
          <a:xfrm>
            <a:off x="10265319" y="2347245"/>
            <a:ext cx="287337" cy="440585"/>
            <a:chOff x="1248" y="3536"/>
            <a:chExt cx="240" cy="368"/>
          </a:xfrm>
        </p:grpSpPr>
        <p:sp>
          <p:nvSpPr>
            <p:cNvPr id="144483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84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8514306" y="3169992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514306" y="3554167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514306" y="3955806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410" name="Group 138"/>
          <p:cNvGrpSpPr>
            <a:grpSpLocks/>
          </p:cNvGrpSpPr>
          <p:nvPr/>
        </p:nvGrpSpPr>
        <p:grpSpPr bwMode="auto">
          <a:xfrm>
            <a:off x="8500018" y="2784231"/>
            <a:ext cx="2171700" cy="2359025"/>
            <a:chOff x="5328790" y="1214422"/>
            <a:chExt cx="2172168" cy="2358248"/>
          </a:xfrm>
        </p:grpSpPr>
        <p:grpSp>
          <p:nvGrpSpPr>
            <p:cNvPr id="144476" name="Group 131"/>
            <p:cNvGrpSpPr>
              <a:grpSpLocks/>
            </p:cNvGrpSpPr>
            <p:nvPr/>
          </p:nvGrpSpPr>
          <p:grpSpPr bwMode="auto">
            <a:xfrm>
              <a:off x="5328790" y="1214422"/>
              <a:ext cx="2172168" cy="2358248"/>
              <a:chOff x="5328790" y="785794"/>
              <a:chExt cx="2172168" cy="235824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328790" y="785794"/>
                <a:ext cx="2172168" cy="235666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4751458" y="1964917"/>
                <a:ext cx="235666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5321493" y="1963331"/>
                <a:ext cx="235666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5821663" y="1963331"/>
                <a:ext cx="2356661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5357371" y="2785529"/>
              <a:ext cx="2143587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357371" y="3142599"/>
              <a:ext cx="21435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8471443" y="4370143"/>
            <a:ext cx="2195512" cy="785813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471443" y="3570042"/>
            <a:ext cx="2195512" cy="79533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471443" y="2796931"/>
            <a:ext cx="2195512" cy="79692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Folded Corner 142"/>
          <p:cNvSpPr/>
          <p:nvPr/>
        </p:nvSpPr>
        <p:spPr>
          <a:xfrm>
            <a:off x="2943657" y="2207719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1" name="Group 50"/>
          <p:cNvGrpSpPr>
            <a:grpSpLocks noChangeAspect="1"/>
          </p:cNvGrpSpPr>
          <p:nvPr/>
        </p:nvGrpSpPr>
        <p:grpSpPr bwMode="auto">
          <a:xfrm>
            <a:off x="8600036" y="2350224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14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sp>
        <p:nvSpPr>
          <p:cNvPr id="147" name="Folded Corner 146"/>
          <p:cNvSpPr/>
          <p:nvPr/>
        </p:nvSpPr>
        <p:spPr>
          <a:xfrm>
            <a:off x="3369107" y="2207719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Folded Corner 147"/>
          <p:cNvSpPr/>
          <p:nvPr/>
        </p:nvSpPr>
        <p:spPr>
          <a:xfrm>
            <a:off x="3869170" y="2207719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Folded Corner 148"/>
          <p:cNvSpPr/>
          <p:nvPr/>
        </p:nvSpPr>
        <p:spPr>
          <a:xfrm>
            <a:off x="2943657" y="2520457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Folded Corner 149"/>
          <p:cNvSpPr/>
          <p:nvPr/>
        </p:nvSpPr>
        <p:spPr>
          <a:xfrm>
            <a:off x="3386570" y="2520457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Folded Corner 150"/>
          <p:cNvSpPr/>
          <p:nvPr/>
        </p:nvSpPr>
        <p:spPr>
          <a:xfrm>
            <a:off x="3869170" y="2493469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2" name="Group 44"/>
          <p:cNvGrpSpPr>
            <a:grpSpLocks noChangeAspect="1"/>
          </p:cNvGrpSpPr>
          <p:nvPr/>
        </p:nvGrpSpPr>
        <p:grpSpPr bwMode="auto">
          <a:xfrm>
            <a:off x="1512634" y="3200226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5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sp>
        <p:nvSpPr>
          <p:cNvPr id="155" name="Folded Corner 154"/>
          <p:cNvSpPr/>
          <p:nvPr/>
        </p:nvSpPr>
        <p:spPr>
          <a:xfrm>
            <a:off x="2940482" y="2920507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Folded Corner 155"/>
          <p:cNvSpPr/>
          <p:nvPr/>
        </p:nvSpPr>
        <p:spPr>
          <a:xfrm>
            <a:off x="3440545" y="2922094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Folded Corner 156"/>
          <p:cNvSpPr/>
          <p:nvPr/>
        </p:nvSpPr>
        <p:spPr>
          <a:xfrm>
            <a:off x="3869170" y="2922094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Folded Corner 157"/>
          <p:cNvSpPr/>
          <p:nvPr/>
        </p:nvSpPr>
        <p:spPr>
          <a:xfrm>
            <a:off x="2943657" y="3206257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Folded Corner 158"/>
          <p:cNvSpPr/>
          <p:nvPr/>
        </p:nvSpPr>
        <p:spPr>
          <a:xfrm>
            <a:off x="3443720" y="3206257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Folded Corner 159"/>
          <p:cNvSpPr/>
          <p:nvPr/>
        </p:nvSpPr>
        <p:spPr>
          <a:xfrm>
            <a:off x="3869170" y="3207844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1" name="Folded Corner 160"/>
          <p:cNvSpPr/>
          <p:nvPr/>
        </p:nvSpPr>
        <p:spPr>
          <a:xfrm>
            <a:off x="2872220" y="3706319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4429" name="Group 28"/>
          <p:cNvGrpSpPr>
            <a:grpSpLocks noChangeAspect="1"/>
          </p:cNvGrpSpPr>
          <p:nvPr/>
        </p:nvGrpSpPr>
        <p:grpSpPr bwMode="auto">
          <a:xfrm>
            <a:off x="2229283" y="3629697"/>
            <a:ext cx="287337" cy="440585"/>
            <a:chOff x="1248" y="3200"/>
            <a:chExt cx="240" cy="368"/>
          </a:xfrm>
        </p:grpSpPr>
        <p:sp>
          <p:nvSpPr>
            <p:cNvPr id="144474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75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4430" name="Group 28"/>
          <p:cNvGrpSpPr>
            <a:grpSpLocks noChangeAspect="1"/>
          </p:cNvGrpSpPr>
          <p:nvPr/>
        </p:nvGrpSpPr>
        <p:grpSpPr bwMode="auto">
          <a:xfrm>
            <a:off x="2229283" y="3988472"/>
            <a:ext cx="287337" cy="440585"/>
            <a:chOff x="1248" y="3200"/>
            <a:chExt cx="240" cy="368"/>
          </a:xfrm>
        </p:grpSpPr>
        <p:sp>
          <p:nvSpPr>
            <p:cNvPr id="144472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73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4431" name="Group 28"/>
          <p:cNvGrpSpPr>
            <a:grpSpLocks noChangeAspect="1"/>
          </p:cNvGrpSpPr>
          <p:nvPr/>
        </p:nvGrpSpPr>
        <p:grpSpPr bwMode="auto">
          <a:xfrm>
            <a:off x="1872094" y="3988472"/>
            <a:ext cx="287338" cy="440585"/>
            <a:chOff x="1248" y="3200"/>
            <a:chExt cx="240" cy="368"/>
          </a:xfrm>
        </p:grpSpPr>
        <p:sp>
          <p:nvSpPr>
            <p:cNvPr id="144470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71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4432" name="Group 28"/>
          <p:cNvGrpSpPr>
            <a:grpSpLocks noChangeAspect="1"/>
          </p:cNvGrpSpPr>
          <p:nvPr/>
        </p:nvGrpSpPr>
        <p:grpSpPr bwMode="auto">
          <a:xfrm>
            <a:off x="1872094" y="3631281"/>
            <a:ext cx="287338" cy="440583"/>
            <a:chOff x="1248" y="3200"/>
            <a:chExt cx="240" cy="368"/>
          </a:xfrm>
        </p:grpSpPr>
        <p:sp>
          <p:nvSpPr>
            <p:cNvPr id="144468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69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4433" name="Group 28"/>
          <p:cNvGrpSpPr>
            <a:grpSpLocks noChangeAspect="1"/>
          </p:cNvGrpSpPr>
          <p:nvPr/>
        </p:nvGrpSpPr>
        <p:grpSpPr bwMode="auto">
          <a:xfrm>
            <a:off x="1514908" y="3631281"/>
            <a:ext cx="287337" cy="440583"/>
            <a:chOff x="1248" y="3200"/>
            <a:chExt cx="240" cy="368"/>
          </a:xfrm>
        </p:grpSpPr>
        <p:sp>
          <p:nvSpPr>
            <p:cNvPr id="144466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67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4434" name="Group 28"/>
          <p:cNvGrpSpPr>
            <a:grpSpLocks noChangeAspect="1"/>
          </p:cNvGrpSpPr>
          <p:nvPr/>
        </p:nvGrpSpPr>
        <p:grpSpPr bwMode="auto">
          <a:xfrm>
            <a:off x="1514908" y="3986881"/>
            <a:ext cx="287337" cy="440583"/>
            <a:chOff x="1248" y="3200"/>
            <a:chExt cx="240" cy="368"/>
          </a:xfrm>
        </p:grpSpPr>
        <p:sp>
          <p:nvSpPr>
            <p:cNvPr id="144464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65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80" name="Folded Corner 179"/>
          <p:cNvSpPr/>
          <p:nvPr/>
        </p:nvSpPr>
        <p:spPr>
          <a:xfrm>
            <a:off x="3369107" y="3707907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1" name="Folded Corner 180"/>
          <p:cNvSpPr/>
          <p:nvPr/>
        </p:nvSpPr>
        <p:spPr>
          <a:xfrm>
            <a:off x="3869170" y="3707907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2" name="Folded Corner 181"/>
          <p:cNvSpPr/>
          <p:nvPr/>
        </p:nvSpPr>
        <p:spPr>
          <a:xfrm>
            <a:off x="2872220" y="4063507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3" name="Folded Corner 182"/>
          <p:cNvSpPr/>
          <p:nvPr/>
        </p:nvSpPr>
        <p:spPr>
          <a:xfrm>
            <a:off x="3372282" y="4063507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" name="Folded Corner 183"/>
          <p:cNvSpPr/>
          <p:nvPr/>
        </p:nvSpPr>
        <p:spPr>
          <a:xfrm>
            <a:off x="3872345" y="4063507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4440" name="Group 47"/>
          <p:cNvGrpSpPr>
            <a:grpSpLocks noChangeAspect="1"/>
          </p:cNvGrpSpPr>
          <p:nvPr/>
        </p:nvGrpSpPr>
        <p:grpSpPr bwMode="auto">
          <a:xfrm>
            <a:off x="2229283" y="4415506"/>
            <a:ext cx="287337" cy="440583"/>
            <a:chOff x="1248" y="3536"/>
            <a:chExt cx="240" cy="368"/>
          </a:xfrm>
        </p:grpSpPr>
        <p:sp>
          <p:nvSpPr>
            <p:cNvPr id="144462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63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4441" name="Group 47"/>
          <p:cNvGrpSpPr>
            <a:grpSpLocks noChangeAspect="1"/>
          </p:cNvGrpSpPr>
          <p:nvPr/>
        </p:nvGrpSpPr>
        <p:grpSpPr bwMode="auto">
          <a:xfrm>
            <a:off x="1872094" y="4417097"/>
            <a:ext cx="287338" cy="440585"/>
            <a:chOff x="1248" y="3536"/>
            <a:chExt cx="240" cy="368"/>
          </a:xfrm>
        </p:grpSpPr>
        <p:sp>
          <p:nvSpPr>
            <p:cNvPr id="144460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61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4442" name="Group 47"/>
          <p:cNvGrpSpPr>
            <a:grpSpLocks noChangeAspect="1"/>
          </p:cNvGrpSpPr>
          <p:nvPr/>
        </p:nvGrpSpPr>
        <p:grpSpPr bwMode="auto">
          <a:xfrm>
            <a:off x="2227694" y="4701256"/>
            <a:ext cx="287338" cy="440583"/>
            <a:chOff x="1248" y="3536"/>
            <a:chExt cx="240" cy="368"/>
          </a:xfrm>
        </p:grpSpPr>
        <p:sp>
          <p:nvSpPr>
            <p:cNvPr id="144458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59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4443" name="Group 47"/>
          <p:cNvGrpSpPr>
            <a:grpSpLocks noChangeAspect="1"/>
          </p:cNvGrpSpPr>
          <p:nvPr/>
        </p:nvGrpSpPr>
        <p:grpSpPr bwMode="auto">
          <a:xfrm>
            <a:off x="1872094" y="4702847"/>
            <a:ext cx="287338" cy="440585"/>
            <a:chOff x="1248" y="3536"/>
            <a:chExt cx="240" cy="368"/>
          </a:xfrm>
        </p:grpSpPr>
        <p:sp>
          <p:nvSpPr>
            <p:cNvPr id="144456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57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4444" name="Group 47"/>
          <p:cNvGrpSpPr>
            <a:grpSpLocks noChangeAspect="1"/>
          </p:cNvGrpSpPr>
          <p:nvPr/>
        </p:nvGrpSpPr>
        <p:grpSpPr bwMode="auto">
          <a:xfrm>
            <a:off x="1514908" y="4417097"/>
            <a:ext cx="287337" cy="440585"/>
            <a:chOff x="1248" y="3536"/>
            <a:chExt cx="240" cy="368"/>
          </a:xfrm>
        </p:grpSpPr>
        <p:sp>
          <p:nvSpPr>
            <p:cNvPr id="144454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55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4445" name="Group 47"/>
          <p:cNvGrpSpPr>
            <a:grpSpLocks noChangeAspect="1"/>
          </p:cNvGrpSpPr>
          <p:nvPr/>
        </p:nvGrpSpPr>
        <p:grpSpPr bwMode="auto">
          <a:xfrm>
            <a:off x="1514908" y="4702847"/>
            <a:ext cx="287337" cy="440585"/>
            <a:chOff x="1248" y="3536"/>
            <a:chExt cx="240" cy="368"/>
          </a:xfrm>
        </p:grpSpPr>
        <p:sp>
          <p:nvSpPr>
            <p:cNvPr id="144452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53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sp>
        <p:nvSpPr>
          <p:cNvPr id="203" name="Folded Corner 202"/>
          <p:cNvSpPr/>
          <p:nvPr/>
        </p:nvSpPr>
        <p:spPr>
          <a:xfrm>
            <a:off x="2840470" y="4492132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Folded Corner 203"/>
          <p:cNvSpPr/>
          <p:nvPr/>
        </p:nvSpPr>
        <p:spPr>
          <a:xfrm>
            <a:off x="3300845" y="4492132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olded Corner 204"/>
          <p:cNvSpPr/>
          <p:nvPr/>
        </p:nvSpPr>
        <p:spPr>
          <a:xfrm>
            <a:off x="3869170" y="4492132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Folded Corner 205"/>
          <p:cNvSpPr/>
          <p:nvPr/>
        </p:nvSpPr>
        <p:spPr>
          <a:xfrm>
            <a:off x="2815070" y="4835032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olded Corner 206"/>
          <p:cNvSpPr/>
          <p:nvPr/>
        </p:nvSpPr>
        <p:spPr>
          <a:xfrm>
            <a:off x="3300845" y="4849319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Folded Corner 207"/>
          <p:cNvSpPr/>
          <p:nvPr/>
        </p:nvSpPr>
        <p:spPr>
          <a:xfrm>
            <a:off x="3869170" y="4793757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7DFD71D8-67E5-4466-B6D2-E63FE096375F}"/>
              </a:ext>
            </a:extLst>
          </p:cNvPr>
          <p:cNvSpPr txBox="1">
            <a:spLocks/>
          </p:cNvSpPr>
          <p:nvPr/>
        </p:nvSpPr>
        <p:spPr>
          <a:xfrm>
            <a:off x="3773839" y="5792340"/>
            <a:ext cx="5163360" cy="50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t-PT" altLang="en-US" b="1" dirty="0"/>
              <a:t>O cliente pede o produto C</a:t>
            </a:r>
          </a:p>
        </p:txBody>
      </p:sp>
      <p:sp>
        <p:nvSpPr>
          <p:cNvPr id="164" name="Otsikko 1">
            <a:extLst>
              <a:ext uri="{FF2B5EF4-FFF2-40B4-BE49-F238E27FC236}">
                <a16:creationId xmlns:a16="http://schemas.microsoft.com/office/drawing/2014/main" id="{FD651FAB-C16C-4E18-B8BC-07F2E460F868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</p:spTree>
    <p:extLst>
      <p:ext uri="{BB962C8B-B14F-4D97-AF65-F5344CB8AC3E}">
        <p14:creationId xmlns:p14="http://schemas.microsoft.com/office/powerpoint/2010/main" val="427079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14948 0.0405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07AB4E-9C84-4CC4-A12C-3C052A8F2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863" y="2964876"/>
            <a:ext cx="1736285" cy="195789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r>
              <a:rPr lang="pt-BR" altLang="en-US" sz="2000" b="1" dirty="0">
                <a:latin typeface="Arial"/>
                <a:cs typeface="Arial"/>
              </a:rPr>
              <a:t>Cliente</a:t>
            </a:r>
            <a:endParaRPr lang="pt-BR" altLang="en-US" sz="2000" dirty="0"/>
          </a:p>
        </p:txBody>
      </p:sp>
      <p:grpSp>
        <p:nvGrpSpPr>
          <p:cNvPr id="145414" name="Group 24"/>
          <p:cNvGrpSpPr>
            <a:grpSpLocks/>
          </p:cNvGrpSpPr>
          <p:nvPr/>
        </p:nvGrpSpPr>
        <p:grpSpPr bwMode="auto">
          <a:xfrm>
            <a:off x="4154489" y="3462753"/>
            <a:ext cx="642937" cy="1143000"/>
            <a:chOff x="1470" y="828"/>
            <a:chExt cx="552" cy="978"/>
          </a:xfrm>
        </p:grpSpPr>
        <p:sp>
          <p:nvSpPr>
            <p:cNvPr id="145511" name="Line 25"/>
            <p:cNvSpPr>
              <a:spLocks noChangeShapeType="1"/>
            </p:cNvSpPr>
            <p:nvPr/>
          </p:nvSpPr>
          <p:spPr bwMode="auto">
            <a:xfrm>
              <a:off x="1710" y="1782"/>
              <a:ext cx="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12" name="Line 26"/>
            <p:cNvSpPr>
              <a:spLocks noChangeShapeType="1"/>
            </p:cNvSpPr>
            <p:nvPr/>
          </p:nvSpPr>
          <p:spPr bwMode="auto">
            <a:xfrm flipH="1">
              <a:off x="1710" y="1299"/>
              <a:ext cx="63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13" name="Oval 27"/>
            <p:cNvSpPr>
              <a:spLocks noChangeArrowheads="1"/>
            </p:cNvSpPr>
            <p:nvPr/>
          </p:nvSpPr>
          <p:spPr bwMode="auto">
            <a:xfrm>
              <a:off x="1659" y="1759"/>
              <a:ext cx="135" cy="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514" name="Oval 28"/>
            <p:cNvSpPr>
              <a:spLocks noChangeArrowheads="1"/>
            </p:cNvSpPr>
            <p:nvPr/>
          </p:nvSpPr>
          <p:spPr bwMode="auto">
            <a:xfrm>
              <a:off x="1749" y="858"/>
              <a:ext cx="177" cy="16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515" name="Line 29"/>
            <p:cNvSpPr>
              <a:spLocks noChangeShapeType="1"/>
            </p:cNvSpPr>
            <p:nvPr/>
          </p:nvSpPr>
          <p:spPr bwMode="auto">
            <a:xfrm flipV="1">
              <a:off x="1728" y="1020"/>
              <a:ext cx="234" cy="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16" name="Line 30"/>
            <p:cNvSpPr>
              <a:spLocks noChangeShapeType="1"/>
            </p:cNvSpPr>
            <p:nvPr/>
          </p:nvSpPr>
          <p:spPr bwMode="auto">
            <a:xfrm>
              <a:off x="1953" y="1020"/>
              <a:ext cx="69" cy="1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17" name="Line 31"/>
            <p:cNvSpPr>
              <a:spLocks noChangeShapeType="1"/>
            </p:cNvSpPr>
            <p:nvPr/>
          </p:nvSpPr>
          <p:spPr bwMode="auto">
            <a:xfrm flipH="1">
              <a:off x="1668" y="1038"/>
              <a:ext cx="63" cy="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18" name="Line 32"/>
            <p:cNvSpPr>
              <a:spLocks noChangeShapeType="1"/>
            </p:cNvSpPr>
            <p:nvPr/>
          </p:nvSpPr>
          <p:spPr bwMode="auto">
            <a:xfrm flipH="1" flipV="1">
              <a:off x="1533" y="978"/>
              <a:ext cx="135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19" name="Line 33"/>
            <p:cNvSpPr>
              <a:spLocks noChangeShapeType="1"/>
            </p:cNvSpPr>
            <p:nvPr/>
          </p:nvSpPr>
          <p:spPr bwMode="auto">
            <a:xfrm flipH="1">
              <a:off x="1494" y="981"/>
              <a:ext cx="42" cy="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20" name="Line 34"/>
            <p:cNvSpPr>
              <a:spLocks noChangeShapeType="1"/>
            </p:cNvSpPr>
            <p:nvPr/>
          </p:nvSpPr>
          <p:spPr bwMode="auto">
            <a:xfrm>
              <a:off x="1494" y="1017"/>
              <a:ext cx="165" cy="2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21" name="Line 35"/>
            <p:cNvSpPr>
              <a:spLocks noChangeShapeType="1"/>
            </p:cNvSpPr>
            <p:nvPr/>
          </p:nvSpPr>
          <p:spPr bwMode="auto">
            <a:xfrm flipV="1">
              <a:off x="1653" y="117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22" name="Line 36"/>
            <p:cNvSpPr>
              <a:spLocks noChangeShapeType="1"/>
            </p:cNvSpPr>
            <p:nvPr/>
          </p:nvSpPr>
          <p:spPr bwMode="auto">
            <a:xfrm>
              <a:off x="1749" y="1170"/>
              <a:ext cx="24" cy="1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23" name="Oval 37"/>
            <p:cNvSpPr>
              <a:spLocks noChangeArrowheads="1"/>
            </p:cNvSpPr>
            <p:nvPr/>
          </p:nvSpPr>
          <p:spPr bwMode="auto">
            <a:xfrm>
              <a:off x="1470" y="960"/>
              <a:ext cx="51" cy="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524" name="Line 38"/>
            <p:cNvSpPr>
              <a:spLocks noChangeShapeType="1"/>
            </p:cNvSpPr>
            <p:nvPr/>
          </p:nvSpPr>
          <p:spPr bwMode="auto">
            <a:xfrm flipH="1">
              <a:off x="1980" y="1134"/>
              <a:ext cx="39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25" name="Line 39"/>
            <p:cNvSpPr>
              <a:spLocks noChangeShapeType="1"/>
            </p:cNvSpPr>
            <p:nvPr/>
          </p:nvSpPr>
          <p:spPr bwMode="auto">
            <a:xfrm>
              <a:off x="1983" y="1281"/>
              <a:ext cx="3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26" name="Line 40"/>
            <p:cNvSpPr>
              <a:spLocks noChangeShapeType="1"/>
            </p:cNvSpPr>
            <p:nvPr/>
          </p:nvSpPr>
          <p:spPr bwMode="auto">
            <a:xfrm flipH="1">
              <a:off x="1992" y="1362"/>
              <a:ext cx="21" cy="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27" name="Line 41"/>
            <p:cNvSpPr>
              <a:spLocks noChangeShapeType="1"/>
            </p:cNvSpPr>
            <p:nvPr/>
          </p:nvSpPr>
          <p:spPr bwMode="auto">
            <a:xfrm>
              <a:off x="1890" y="1410"/>
              <a:ext cx="15" cy="3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28" name="Line 42"/>
            <p:cNvSpPr>
              <a:spLocks noChangeShapeType="1"/>
            </p:cNvSpPr>
            <p:nvPr/>
          </p:nvSpPr>
          <p:spPr bwMode="auto">
            <a:xfrm flipH="1">
              <a:off x="1791" y="1410"/>
              <a:ext cx="93" cy="3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29" name="Line 43"/>
            <p:cNvSpPr>
              <a:spLocks noChangeShapeType="1"/>
            </p:cNvSpPr>
            <p:nvPr/>
          </p:nvSpPr>
          <p:spPr bwMode="auto">
            <a:xfrm>
              <a:off x="1902" y="1779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30" name="Oval 44"/>
            <p:cNvSpPr>
              <a:spLocks noChangeArrowheads="1"/>
            </p:cNvSpPr>
            <p:nvPr/>
          </p:nvSpPr>
          <p:spPr bwMode="auto">
            <a:xfrm>
              <a:off x="1863" y="1759"/>
              <a:ext cx="135" cy="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45531" name="Group 45"/>
            <p:cNvGrpSpPr>
              <a:grpSpLocks/>
            </p:cNvGrpSpPr>
            <p:nvPr/>
          </p:nvGrpSpPr>
          <p:grpSpPr bwMode="auto">
            <a:xfrm flipH="1">
              <a:off x="1724" y="828"/>
              <a:ext cx="205" cy="111"/>
              <a:chOff x="806" y="456"/>
              <a:chExt cx="319" cy="249"/>
            </a:xfrm>
          </p:grpSpPr>
          <p:sp>
            <p:nvSpPr>
              <p:cNvPr id="145532" name="Freeform 46"/>
              <p:cNvSpPr>
                <a:spLocks/>
              </p:cNvSpPr>
              <p:nvPr/>
            </p:nvSpPr>
            <p:spPr bwMode="auto">
              <a:xfrm>
                <a:off x="806" y="456"/>
                <a:ext cx="319" cy="249"/>
              </a:xfrm>
              <a:custGeom>
                <a:avLst/>
                <a:gdLst>
                  <a:gd name="T0" fmla="*/ 132 w 319"/>
                  <a:gd name="T1" fmla="*/ 29 h 249"/>
                  <a:gd name="T2" fmla="*/ 82 w 319"/>
                  <a:gd name="T3" fmla="*/ 18 h 249"/>
                  <a:gd name="T4" fmla="*/ 55 w 319"/>
                  <a:gd name="T5" fmla="*/ 27 h 249"/>
                  <a:gd name="T6" fmla="*/ 41 w 319"/>
                  <a:gd name="T7" fmla="*/ 34 h 249"/>
                  <a:gd name="T8" fmla="*/ 25 w 319"/>
                  <a:gd name="T9" fmla="*/ 51 h 249"/>
                  <a:gd name="T10" fmla="*/ 17 w 319"/>
                  <a:gd name="T11" fmla="*/ 67 h 249"/>
                  <a:gd name="T12" fmla="*/ 7 w 319"/>
                  <a:gd name="T13" fmla="*/ 93 h 249"/>
                  <a:gd name="T14" fmla="*/ 4 w 319"/>
                  <a:gd name="T15" fmla="*/ 111 h 249"/>
                  <a:gd name="T16" fmla="*/ 1 w 319"/>
                  <a:gd name="T17" fmla="*/ 135 h 249"/>
                  <a:gd name="T18" fmla="*/ 1 w 319"/>
                  <a:gd name="T19" fmla="*/ 155 h 249"/>
                  <a:gd name="T20" fmla="*/ 3 w 319"/>
                  <a:gd name="T21" fmla="*/ 167 h 249"/>
                  <a:gd name="T22" fmla="*/ 6 w 319"/>
                  <a:gd name="T23" fmla="*/ 185 h 249"/>
                  <a:gd name="T24" fmla="*/ 23 w 319"/>
                  <a:gd name="T25" fmla="*/ 195 h 249"/>
                  <a:gd name="T26" fmla="*/ 29 w 319"/>
                  <a:gd name="T27" fmla="*/ 211 h 249"/>
                  <a:gd name="T28" fmla="*/ 44 w 319"/>
                  <a:gd name="T29" fmla="*/ 231 h 249"/>
                  <a:gd name="T30" fmla="*/ 56 w 319"/>
                  <a:gd name="T31" fmla="*/ 238 h 249"/>
                  <a:gd name="T32" fmla="*/ 76 w 319"/>
                  <a:gd name="T33" fmla="*/ 244 h 249"/>
                  <a:gd name="T34" fmla="*/ 91 w 319"/>
                  <a:gd name="T35" fmla="*/ 246 h 249"/>
                  <a:gd name="T36" fmla="*/ 121 w 319"/>
                  <a:gd name="T37" fmla="*/ 247 h 249"/>
                  <a:gd name="T38" fmla="*/ 143 w 319"/>
                  <a:gd name="T39" fmla="*/ 247 h 249"/>
                  <a:gd name="T40" fmla="*/ 180 w 319"/>
                  <a:gd name="T41" fmla="*/ 249 h 249"/>
                  <a:gd name="T42" fmla="*/ 207 w 319"/>
                  <a:gd name="T43" fmla="*/ 248 h 249"/>
                  <a:gd name="T44" fmla="*/ 235 w 319"/>
                  <a:gd name="T45" fmla="*/ 243 h 249"/>
                  <a:gd name="T46" fmla="*/ 259 w 319"/>
                  <a:gd name="T47" fmla="*/ 237 h 249"/>
                  <a:gd name="T48" fmla="*/ 292 w 319"/>
                  <a:gd name="T49" fmla="*/ 228 h 249"/>
                  <a:gd name="T50" fmla="*/ 311 w 319"/>
                  <a:gd name="T51" fmla="*/ 211 h 249"/>
                  <a:gd name="T52" fmla="*/ 319 w 319"/>
                  <a:gd name="T53" fmla="*/ 201 h 249"/>
                  <a:gd name="T54" fmla="*/ 313 w 319"/>
                  <a:gd name="T55" fmla="*/ 189 h 249"/>
                  <a:gd name="T56" fmla="*/ 293 w 319"/>
                  <a:gd name="T57" fmla="*/ 181 h 249"/>
                  <a:gd name="T58" fmla="*/ 278 w 319"/>
                  <a:gd name="T59" fmla="*/ 175 h 249"/>
                  <a:gd name="T60" fmla="*/ 251 w 319"/>
                  <a:gd name="T61" fmla="*/ 180 h 249"/>
                  <a:gd name="T62" fmla="*/ 224 w 319"/>
                  <a:gd name="T63" fmla="*/ 186 h 249"/>
                  <a:gd name="T64" fmla="*/ 202 w 319"/>
                  <a:gd name="T65" fmla="*/ 190 h 249"/>
                  <a:gd name="T66" fmla="*/ 182 w 319"/>
                  <a:gd name="T67" fmla="*/ 193 h 249"/>
                  <a:gd name="T68" fmla="*/ 139 w 319"/>
                  <a:gd name="T69" fmla="*/ 193 h 249"/>
                  <a:gd name="T70" fmla="*/ 16 w 319"/>
                  <a:gd name="T71" fmla="*/ 195 h 249"/>
                  <a:gd name="T72" fmla="*/ 76 w 319"/>
                  <a:gd name="T73" fmla="*/ 192 h 249"/>
                  <a:gd name="T74" fmla="*/ 171 w 319"/>
                  <a:gd name="T75" fmla="*/ 179 h 249"/>
                  <a:gd name="T76" fmla="*/ 132 w 319"/>
                  <a:gd name="T77" fmla="*/ 29 h 2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19"/>
                  <a:gd name="T118" fmla="*/ 0 h 249"/>
                  <a:gd name="T119" fmla="*/ 319 w 319"/>
                  <a:gd name="T120" fmla="*/ 249 h 24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19" h="249">
                    <a:moveTo>
                      <a:pt x="132" y="29"/>
                    </a:moveTo>
                    <a:cubicBezTo>
                      <a:pt x="117" y="0"/>
                      <a:pt x="95" y="18"/>
                      <a:pt x="82" y="18"/>
                    </a:cubicBezTo>
                    <a:cubicBezTo>
                      <a:pt x="69" y="18"/>
                      <a:pt x="62" y="24"/>
                      <a:pt x="55" y="27"/>
                    </a:cubicBezTo>
                    <a:cubicBezTo>
                      <a:pt x="48" y="30"/>
                      <a:pt x="46" y="30"/>
                      <a:pt x="41" y="34"/>
                    </a:cubicBezTo>
                    <a:cubicBezTo>
                      <a:pt x="36" y="38"/>
                      <a:pt x="29" y="46"/>
                      <a:pt x="25" y="51"/>
                    </a:cubicBezTo>
                    <a:cubicBezTo>
                      <a:pt x="21" y="56"/>
                      <a:pt x="20" y="60"/>
                      <a:pt x="17" y="67"/>
                    </a:cubicBezTo>
                    <a:cubicBezTo>
                      <a:pt x="14" y="74"/>
                      <a:pt x="9" y="86"/>
                      <a:pt x="7" y="93"/>
                    </a:cubicBezTo>
                    <a:cubicBezTo>
                      <a:pt x="5" y="100"/>
                      <a:pt x="5" y="104"/>
                      <a:pt x="4" y="111"/>
                    </a:cubicBezTo>
                    <a:cubicBezTo>
                      <a:pt x="3" y="118"/>
                      <a:pt x="2" y="128"/>
                      <a:pt x="1" y="135"/>
                    </a:cubicBezTo>
                    <a:cubicBezTo>
                      <a:pt x="0" y="142"/>
                      <a:pt x="1" y="150"/>
                      <a:pt x="1" y="155"/>
                    </a:cubicBezTo>
                    <a:cubicBezTo>
                      <a:pt x="1" y="160"/>
                      <a:pt x="2" y="162"/>
                      <a:pt x="3" y="167"/>
                    </a:cubicBezTo>
                    <a:cubicBezTo>
                      <a:pt x="4" y="172"/>
                      <a:pt x="3" y="180"/>
                      <a:pt x="6" y="185"/>
                    </a:cubicBezTo>
                    <a:cubicBezTo>
                      <a:pt x="9" y="190"/>
                      <a:pt x="19" y="191"/>
                      <a:pt x="23" y="195"/>
                    </a:cubicBezTo>
                    <a:cubicBezTo>
                      <a:pt x="27" y="199"/>
                      <a:pt x="26" y="205"/>
                      <a:pt x="29" y="211"/>
                    </a:cubicBezTo>
                    <a:cubicBezTo>
                      <a:pt x="32" y="217"/>
                      <a:pt x="40" y="227"/>
                      <a:pt x="44" y="231"/>
                    </a:cubicBezTo>
                    <a:cubicBezTo>
                      <a:pt x="48" y="235"/>
                      <a:pt x="51" y="236"/>
                      <a:pt x="56" y="238"/>
                    </a:cubicBezTo>
                    <a:cubicBezTo>
                      <a:pt x="61" y="240"/>
                      <a:pt x="70" y="243"/>
                      <a:pt x="76" y="244"/>
                    </a:cubicBezTo>
                    <a:cubicBezTo>
                      <a:pt x="82" y="245"/>
                      <a:pt x="84" y="246"/>
                      <a:pt x="91" y="246"/>
                    </a:cubicBezTo>
                    <a:cubicBezTo>
                      <a:pt x="98" y="246"/>
                      <a:pt x="112" y="247"/>
                      <a:pt x="121" y="247"/>
                    </a:cubicBezTo>
                    <a:cubicBezTo>
                      <a:pt x="130" y="247"/>
                      <a:pt x="133" y="247"/>
                      <a:pt x="143" y="247"/>
                    </a:cubicBezTo>
                    <a:cubicBezTo>
                      <a:pt x="153" y="247"/>
                      <a:pt x="169" y="249"/>
                      <a:pt x="180" y="249"/>
                    </a:cubicBezTo>
                    <a:cubicBezTo>
                      <a:pt x="191" y="249"/>
                      <a:pt x="198" y="249"/>
                      <a:pt x="207" y="248"/>
                    </a:cubicBezTo>
                    <a:cubicBezTo>
                      <a:pt x="216" y="247"/>
                      <a:pt x="226" y="245"/>
                      <a:pt x="235" y="243"/>
                    </a:cubicBezTo>
                    <a:cubicBezTo>
                      <a:pt x="244" y="241"/>
                      <a:pt x="250" y="239"/>
                      <a:pt x="259" y="237"/>
                    </a:cubicBezTo>
                    <a:cubicBezTo>
                      <a:pt x="268" y="235"/>
                      <a:pt x="283" y="232"/>
                      <a:pt x="292" y="228"/>
                    </a:cubicBezTo>
                    <a:cubicBezTo>
                      <a:pt x="301" y="224"/>
                      <a:pt x="307" y="215"/>
                      <a:pt x="311" y="211"/>
                    </a:cubicBezTo>
                    <a:cubicBezTo>
                      <a:pt x="315" y="207"/>
                      <a:pt x="319" y="205"/>
                      <a:pt x="319" y="201"/>
                    </a:cubicBezTo>
                    <a:cubicBezTo>
                      <a:pt x="319" y="197"/>
                      <a:pt x="317" y="192"/>
                      <a:pt x="313" y="189"/>
                    </a:cubicBezTo>
                    <a:cubicBezTo>
                      <a:pt x="309" y="186"/>
                      <a:pt x="299" y="183"/>
                      <a:pt x="293" y="181"/>
                    </a:cubicBezTo>
                    <a:cubicBezTo>
                      <a:pt x="287" y="179"/>
                      <a:pt x="285" y="175"/>
                      <a:pt x="278" y="175"/>
                    </a:cubicBezTo>
                    <a:cubicBezTo>
                      <a:pt x="271" y="175"/>
                      <a:pt x="260" y="178"/>
                      <a:pt x="251" y="180"/>
                    </a:cubicBezTo>
                    <a:cubicBezTo>
                      <a:pt x="242" y="182"/>
                      <a:pt x="232" y="184"/>
                      <a:pt x="224" y="186"/>
                    </a:cubicBezTo>
                    <a:cubicBezTo>
                      <a:pt x="216" y="188"/>
                      <a:pt x="209" y="189"/>
                      <a:pt x="202" y="190"/>
                    </a:cubicBezTo>
                    <a:cubicBezTo>
                      <a:pt x="195" y="191"/>
                      <a:pt x="192" y="193"/>
                      <a:pt x="182" y="193"/>
                    </a:cubicBezTo>
                    <a:cubicBezTo>
                      <a:pt x="172" y="193"/>
                      <a:pt x="167" y="193"/>
                      <a:pt x="139" y="193"/>
                    </a:cubicBezTo>
                    <a:cubicBezTo>
                      <a:pt x="111" y="193"/>
                      <a:pt x="26" y="195"/>
                      <a:pt x="16" y="195"/>
                    </a:cubicBezTo>
                    <a:cubicBezTo>
                      <a:pt x="6" y="195"/>
                      <a:pt x="50" y="195"/>
                      <a:pt x="76" y="192"/>
                    </a:cubicBezTo>
                    <a:cubicBezTo>
                      <a:pt x="102" y="189"/>
                      <a:pt x="162" y="206"/>
                      <a:pt x="171" y="179"/>
                    </a:cubicBezTo>
                    <a:cubicBezTo>
                      <a:pt x="180" y="152"/>
                      <a:pt x="140" y="60"/>
                      <a:pt x="132" y="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5533" name="Freeform 47"/>
              <p:cNvSpPr>
                <a:spLocks/>
              </p:cNvSpPr>
              <p:nvPr/>
            </p:nvSpPr>
            <p:spPr bwMode="auto">
              <a:xfrm>
                <a:off x="920" y="466"/>
                <a:ext cx="162" cy="187"/>
              </a:xfrm>
              <a:custGeom>
                <a:avLst/>
                <a:gdLst>
                  <a:gd name="T0" fmla="*/ 7 w 162"/>
                  <a:gd name="T1" fmla="*/ 2 h 187"/>
                  <a:gd name="T2" fmla="*/ 54 w 162"/>
                  <a:gd name="T3" fmla="*/ 2 h 187"/>
                  <a:gd name="T4" fmla="*/ 88 w 162"/>
                  <a:gd name="T5" fmla="*/ 8 h 187"/>
                  <a:gd name="T6" fmla="*/ 111 w 162"/>
                  <a:gd name="T7" fmla="*/ 16 h 187"/>
                  <a:gd name="T8" fmla="*/ 122 w 162"/>
                  <a:gd name="T9" fmla="*/ 30 h 187"/>
                  <a:gd name="T10" fmla="*/ 131 w 162"/>
                  <a:gd name="T11" fmla="*/ 45 h 187"/>
                  <a:gd name="T12" fmla="*/ 137 w 162"/>
                  <a:gd name="T13" fmla="*/ 57 h 187"/>
                  <a:gd name="T14" fmla="*/ 145 w 162"/>
                  <a:gd name="T15" fmla="*/ 80 h 187"/>
                  <a:gd name="T16" fmla="*/ 151 w 162"/>
                  <a:gd name="T17" fmla="*/ 94 h 187"/>
                  <a:gd name="T18" fmla="*/ 156 w 162"/>
                  <a:gd name="T19" fmla="*/ 104 h 187"/>
                  <a:gd name="T20" fmla="*/ 160 w 162"/>
                  <a:gd name="T21" fmla="*/ 137 h 187"/>
                  <a:gd name="T22" fmla="*/ 160 w 162"/>
                  <a:gd name="T23" fmla="*/ 155 h 187"/>
                  <a:gd name="T24" fmla="*/ 154 w 162"/>
                  <a:gd name="T25" fmla="*/ 167 h 187"/>
                  <a:gd name="T26" fmla="*/ 112 w 162"/>
                  <a:gd name="T27" fmla="*/ 178 h 187"/>
                  <a:gd name="T28" fmla="*/ 62 w 162"/>
                  <a:gd name="T29" fmla="*/ 183 h 187"/>
                  <a:gd name="T30" fmla="*/ 58 w 162"/>
                  <a:gd name="T31" fmla="*/ 153 h 187"/>
                  <a:gd name="T32" fmla="*/ 52 w 162"/>
                  <a:gd name="T33" fmla="*/ 123 h 187"/>
                  <a:gd name="T34" fmla="*/ 44 w 162"/>
                  <a:gd name="T35" fmla="*/ 96 h 187"/>
                  <a:gd name="T36" fmla="*/ 38 w 162"/>
                  <a:gd name="T37" fmla="*/ 62 h 187"/>
                  <a:gd name="T38" fmla="*/ 25 w 162"/>
                  <a:gd name="T39" fmla="*/ 39 h 187"/>
                  <a:gd name="T40" fmla="*/ 13 w 162"/>
                  <a:gd name="T41" fmla="*/ 15 h 187"/>
                  <a:gd name="T42" fmla="*/ 7 w 162"/>
                  <a:gd name="T43" fmla="*/ 2 h 1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2"/>
                  <a:gd name="T67" fmla="*/ 0 h 187"/>
                  <a:gd name="T68" fmla="*/ 162 w 162"/>
                  <a:gd name="T69" fmla="*/ 187 h 1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2" h="187">
                    <a:moveTo>
                      <a:pt x="7" y="2"/>
                    </a:moveTo>
                    <a:cubicBezTo>
                      <a:pt x="14" y="0"/>
                      <a:pt x="41" y="1"/>
                      <a:pt x="54" y="2"/>
                    </a:cubicBezTo>
                    <a:cubicBezTo>
                      <a:pt x="67" y="3"/>
                      <a:pt x="79" y="6"/>
                      <a:pt x="88" y="8"/>
                    </a:cubicBezTo>
                    <a:cubicBezTo>
                      <a:pt x="97" y="10"/>
                      <a:pt x="105" y="12"/>
                      <a:pt x="111" y="16"/>
                    </a:cubicBezTo>
                    <a:cubicBezTo>
                      <a:pt x="117" y="20"/>
                      <a:pt x="119" y="25"/>
                      <a:pt x="122" y="30"/>
                    </a:cubicBezTo>
                    <a:cubicBezTo>
                      <a:pt x="125" y="35"/>
                      <a:pt x="129" y="41"/>
                      <a:pt x="131" y="45"/>
                    </a:cubicBezTo>
                    <a:cubicBezTo>
                      <a:pt x="133" y="49"/>
                      <a:pt x="135" y="51"/>
                      <a:pt x="137" y="57"/>
                    </a:cubicBezTo>
                    <a:cubicBezTo>
                      <a:pt x="139" y="63"/>
                      <a:pt x="143" y="74"/>
                      <a:pt x="145" y="80"/>
                    </a:cubicBezTo>
                    <a:cubicBezTo>
                      <a:pt x="147" y="86"/>
                      <a:pt x="149" y="90"/>
                      <a:pt x="151" y="94"/>
                    </a:cubicBezTo>
                    <a:cubicBezTo>
                      <a:pt x="153" y="98"/>
                      <a:pt x="155" y="97"/>
                      <a:pt x="156" y="104"/>
                    </a:cubicBezTo>
                    <a:cubicBezTo>
                      <a:pt x="157" y="111"/>
                      <a:pt x="159" y="129"/>
                      <a:pt x="160" y="137"/>
                    </a:cubicBezTo>
                    <a:cubicBezTo>
                      <a:pt x="161" y="145"/>
                      <a:pt x="161" y="150"/>
                      <a:pt x="160" y="155"/>
                    </a:cubicBezTo>
                    <a:cubicBezTo>
                      <a:pt x="159" y="160"/>
                      <a:pt x="162" y="163"/>
                      <a:pt x="154" y="167"/>
                    </a:cubicBezTo>
                    <a:cubicBezTo>
                      <a:pt x="146" y="171"/>
                      <a:pt x="127" y="175"/>
                      <a:pt x="112" y="178"/>
                    </a:cubicBezTo>
                    <a:cubicBezTo>
                      <a:pt x="97" y="181"/>
                      <a:pt x="71" y="187"/>
                      <a:pt x="62" y="183"/>
                    </a:cubicBezTo>
                    <a:cubicBezTo>
                      <a:pt x="53" y="179"/>
                      <a:pt x="60" y="163"/>
                      <a:pt x="58" y="153"/>
                    </a:cubicBezTo>
                    <a:cubicBezTo>
                      <a:pt x="56" y="143"/>
                      <a:pt x="54" y="132"/>
                      <a:pt x="52" y="123"/>
                    </a:cubicBezTo>
                    <a:cubicBezTo>
                      <a:pt x="50" y="114"/>
                      <a:pt x="46" y="106"/>
                      <a:pt x="44" y="96"/>
                    </a:cubicBezTo>
                    <a:cubicBezTo>
                      <a:pt x="42" y="86"/>
                      <a:pt x="41" y="71"/>
                      <a:pt x="38" y="62"/>
                    </a:cubicBezTo>
                    <a:cubicBezTo>
                      <a:pt x="35" y="53"/>
                      <a:pt x="29" y="47"/>
                      <a:pt x="25" y="39"/>
                    </a:cubicBezTo>
                    <a:cubicBezTo>
                      <a:pt x="21" y="31"/>
                      <a:pt x="16" y="21"/>
                      <a:pt x="13" y="15"/>
                    </a:cubicBezTo>
                    <a:cubicBezTo>
                      <a:pt x="10" y="9"/>
                      <a:pt x="0" y="4"/>
                      <a:pt x="7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</p:grpSp>
      </p:grp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735159" y="2065947"/>
            <a:ext cx="928694" cy="3071834"/>
            <a:chOff x="1281" y="1872"/>
            <a:chExt cx="270" cy="1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6411" name="Line 54"/>
            <p:cNvSpPr>
              <a:spLocks noChangeShapeType="1"/>
            </p:cNvSpPr>
            <p:nvPr/>
          </p:nvSpPr>
          <p:spPr bwMode="auto">
            <a:xfrm>
              <a:off x="1296" y="1872"/>
              <a:ext cx="255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2" name="Line 55"/>
            <p:cNvSpPr>
              <a:spLocks noChangeShapeType="1"/>
            </p:cNvSpPr>
            <p:nvPr/>
          </p:nvSpPr>
          <p:spPr bwMode="auto">
            <a:xfrm>
              <a:off x="1281" y="336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3" name="Line 56"/>
            <p:cNvSpPr>
              <a:spLocks noChangeShapeType="1"/>
            </p:cNvSpPr>
            <p:nvPr/>
          </p:nvSpPr>
          <p:spPr bwMode="auto">
            <a:xfrm>
              <a:off x="1281" y="3024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4" name="Line 57"/>
            <p:cNvSpPr>
              <a:spLocks noChangeShapeType="1"/>
            </p:cNvSpPr>
            <p:nvPr/>
          </p:nvSpPr>
          <p:spPr bwMode="auto">
            <a:xfrm>
              <a:off x="1281" y="264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5" name="Line 58"/>
            <p:cNvSpPr>
              <a:spLocks noChangeShapeType="1"/>
            </p:cNvSpPr>
            <p:nvPr/>
          </p:nvSpPr>
          <p:spPr bwMode="auto">
            <a:xfrm>
              <a:off x="1296" y="2256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6" name="Line 59"/>
            <p:cNvSpPr>
              <a:spLocks noChangeShapeType="1"/>
            </p:cNvSpPr>
            <p:nvPr/>
          </p:nvSpPr>
          <p:spPr bwMode="auto">
            <a:xfrm>
              <a:off x="1536" y="1872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1875787" y="2417775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3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6" name="Group 50"/>
          <p:cNvGrpSpPr>
            <a:grpSpLocks noChangeAspect="1"/>
          </p:cNvGrpSpPr>
          <p:nvPr/>
        </p:nvGrpSpPr>
        <p:grpSpPr bwMode="auto">
          <a:xfrm>
            <a:off x="1875787" y="2060585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9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Text Box 52"/>
            <p:cNvSpPr txBox="1">
              <a:spLocks noChangeArrowheads="1"/>
            </p:cNvSpPr>
            <p:nvPr/>
          </p:nvSpPr>
          <p:spPr bwMode="auto">
            <a:xfrm>
              <a:off x="2976" y="370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1518597" y="2060585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8" name="Group 50"/>
          <p:cNvGrpSpPr>
            <a:grpSpLocks noChangeAspect="1"/>
          </p:cNvGrpSpPr>
          <p:nvPr/>
        </p:nvGrpSpPr>
        <p:grpSpPr bwMode="auto">
          <a:xfrm>
            <a:off x="2235225" y="2060585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8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9" name="Group 50"/>
          <p:cNvGrpSpPr>
            <a:grpSpLocks noChangeAspect="1"/>
          </p:cNvGrpSpPr>
          <p:nvPr/>
        </p:nvGrpSpPr>
        <p:grpSpPr bwMode="auto">
          <a:xfrm>
            <a:off x="1520845" y="2417775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1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10" name="Group 50"/>
          <p:cNvGrpSpPr>
            <a:grpSpLocks noChangeAspect="1"/>
          </p:cNvGrpSpPr>
          <p:nvPr/>
        </p:nvGrpSpPr>
        <p:grpSpPr bwMode="auto">
          <a:xfrm>
            <a:off x="2235225" y="2417775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11" name="Group 44"/>
          <p:cNvGrpSpPr>
            <a:grpSpLocks noChangeAspect="1"/>
          </p:cNvGrpSpPr>
          <p:nvPr/>
        </p:nvGrpSpPr>
        <p:grpSpPr bwMode="auto">
          <a:xfrm>
            <a:off x="9258537" y="2345678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0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2" name="Group 44"/>
          <p:cNvGrpSpPr>
            <a:grpSpLocks noChangeAspect="1"/>
          </p:cNvGrpSpPr>
          <p:nvPr/>
        </p:nvGrpSpPr>
        <p:grpSpPr bwMode="auto">
          <a:xfrm>
            <a:off x="1520845" y="2846403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3" name="Group 44"/>
          <p:cNvGrpSpPr>
            <a:grpSpLocks noChangeAspect="1"/>
          </p:cNvGrpSpPr>
          <p:nvPr/>
        </p:nvGrpSpPr>
        <p:grpSpPr bwMode="auto">
          <a:xfrm>
            <a:off x="2235225" y="2846403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6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" name="Group 44"/>
          <p:cNvGrpSpPr>
            <a:grpSpLocks noChangeAspect="1"/>
          </p:cNvGrpSpPr>
          <p:nvPr/>
        </p:nvGrpSpPr>
        <p:grpSpPr bwMode="auto">
          <a:xfrm>
            <a:off x="2235225" y="3203593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5" name="Group 44"/>
          <p:cNvGrpSpPr>
            <a:grpSpLocks noChangeAspect="1"/>
          </p:cNvGrpSpPr>
          <p:nvPr/>
        </p:nvGrpSpPr>
        <p:grpSpPr bwMode="auto">
          <a:xfrm>
            <a:off x="1878035" y="2846403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2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6" name="Group 44"/>
          <p:cNvGrpSpPr>
            <a:grpSpLocks noChangeAspect="1"/>
          </p:cNvGrpSpPr>
          <p:nvPr/>
        </p:nvGrpSpPr>
        <p:grpSpPr bwMode="auto">
          <a:xfrm>
            <a:off x="1878035" y="3203593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5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5428" name="Group 28"/>
          <p:cNvGrpSpPr>
            <a:grpSpLocks noChangeAspect="1"/>
          </p:cNvGrpSpPr>
          <p:nvPr/>
        </p:nvGrpSpPr>
        <p:grpSpPr bwMode="auto">
          <a:xfrm>
            <a:off x="9764714" y="2344283"/>
            <a:ext cx="288925" cy="440583"/>
            <a:chOff x="1248" y="3200"/>
            <a:chExt cx="240" cy="368"/>
          </a:xfrm>
        </p:grpSpPr>
        <p:sp>
          <p:nvSpPr>
            <p:cNvPr id="145509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510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5429" name="Group 47"/>
          <p:cNvGrpSpPr>
            <a:grpSpLocks noChangeAspect="1"/>
          </p:cNvGrpSpPr>
          <p:nvPr/>
        </p:nvGrpSpPr>
        <p:grpSpPr bwMode="auto">
          <a:xfrm>
            <a:off x="10266364" y="2342699"/>
            <a:ext cx="287337" cy="440585"/>
            <a:chOff x="1248" y="3536"/>
            <a:chExt cx="240" cy="368"/>
          </a:xfrm>
        </p:grpSpPr>
        <p:sp>
          <p:nvSpPr>
            <p:cNvPr id="145507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508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8515351" y="3165446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515351" y="3549621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515351" y="3951260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433" name="Group 138"/>
          <p:cNvGrpSpPr>
            <a:grpSpLocks/>
          </p:cNvGrpSpPr>
          <p:nvPr/>
        </p:nvGrpSpPr>
        <p:grpSpPr bwMode="auto">
          <a:xfrm>
            <a:off x="8501063" y="2779685"/>
            <a:ext cx="2171700" cy="2359025"/>
            <a:chOff x="5328790" y="1214422"/>
            <a:chExt cx="2172168" cy="2358248"/>
          </a:xfrm>
        </p:grpSpPr>
        <p:grpSp>
          <p:nvGrpSpPr>
            <p:cNvPr id="145500" name="Group 131"/>
            <p:cNvGrpSpPr>
              <a:grpSpLocks/>
            </p:cNvGrpSpPr>
            <p:nvPr/>
          </p:nvGrpSpPr>
          <p:grpSpPr bwMode="auto">
            <a:xfrm>
              <a:off x="5328790" y="1214422"/>
              <a:ext cx="2172168" cy="2358248"/>
              <a:chOff x="5328790" y="785794"/>
              <a:chExt cx="2172168" cy="235824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328790" y="785794"/>
                <a:ext cx="2172168" cy="235666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4751458" y="1964917"/>
                <a:ext cx="235666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5321493" y="1963331"/>
                <a:ext cx="235666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5821663" y="1963331"/>
                <a:ext cx="2356661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5357371" y="2785529"/>
              <a:ext cx="2143587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357371" y="3142599"/>
              <a:ext cx="21435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8472488" y="4365597"/>
            <a:ext cx="2195512" cy="785813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472488" y="3565496"/>
            <a:ext cx="2195512" cy="79533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472488" y="2792385"/>
            <a:ext cx="2195512" cy="79692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Folded Corner 142"/>
          <p:cNvSpPr/>
          <p:nvPr/>
        </p:nvSpPr>
        <p:spPr>
          <a:xfrm>
            <a:off x="2949620" y="2208838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1" name="Group 50"/>
          <p:cNvGrpSpPr>
            <a:grpSpLocks noChangeAspect="1"/>
          </p:cNvGrpSpPr>
          <p:nvPr/>
        </p:nvGrpSpPr>
        <p:grpSpPr bwMode="auto">
          <a:xfrm>
            <a:off x="8601081" y="2345678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14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sp>
        <p:nvSpPr>
          <p:cNvPr id="147" name="Folded Corner 146"/>
          <p:cNvSpPr/>
          <p:nvPr/>
        </p:nvSpPr>
        <p:spPr>
          <a:xfrm>
            <a:off x="3375070" y="2208838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Folded Corner 147"/>
          <p:cNvSpPr/>
          <p:nvPr/>
        </p:nvSpPr>
        <p:spPr>
          <a:xfrm>
            <a:off x="3875133" y="2208838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Folded Corner 148"/>
          <p:cNvSpPr/>
          <p:nvPr/>
        </p:nvSpPr>
        <p:spPr>
          <a:xfrm>
            <a:off x="2949620" y="2521576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Folded Corner 149"/>
          <p:cNvSpPr/>
          <p:nvPr/>
        </p:nvSpPr>
        <p:spPr>
          <a:xfrm>
            <a:off x="3392533" y="2521576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Folded Corner 150"/>
          <p:cNvSpPr/>
          <p:nvPr/>
        </p:nvSpPr>
        <p:spPr>
          <a:xfrm>
            <a:off x="3875133" y="2494588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2" name="Group 44"/>
          <p:cNvGrpSpPr>
            <a:grpSpLocks noChangeAspect="1"/>
          </p:cNvGrpSpPr>
          <p:nvPr/>
        </p:nvGrpSpPr>
        <p:grpSpPr bwMode="auto">
          <a:xfrm>
            <a:off x="1518597" y="3201345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5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sp>
        <p:nvSpPr>
          <p:cNvPr id="155" name="Folded Corner 154"/>
          <p:cNvSpPr/>
          <p:nvPr/>
        </p:nvSpPr>
        <p:spPr>
          <a:xfrm>
            <a:off x="2946445" y="2921626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Folded Corner 155"/>
          <p:cNvSpPr/>
          <p:nvPr/>
        </p:nvSpPr>
        <p:spPr>
          <a:xfrm>
            <a:off x="3446508" y="2923213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Folded Corner 156"/>
          <p:cNvSpPr/>
          <p:nvPr/>
        </p:nvSpPr>
        <p:spPr>
          <a:xfrm>
            <a:off x="3875133" y="2923213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Folded Corner 157"/>
          <p:cNvSpPr/>
          <p:nvPr/>
        </p:nvSpPr>
        <p:spPr>
          <a:xfrm>
            <a:off x="2949620" y="3207376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Folded Corner 158"/>
          <p:cNvSpPr/>
          <p:nvPr/>
        </p:nvSpPr>
        <p:spPr>
          <a:xfrm>
            <a:off x="3449683" y="3207376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Folded Corner 159"/>
          <p:cNvSpPr/>
          <p:nvPr/>
        </p:nvSpPr>
        <p:spPr>
          <a:xfrm>
            <a:off x="3875133" y="3208963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1" name="Folded Corner 160"/>
          <p:cNvSpPr/>
          <p:nvPr/>
        </p:nvSpPr>
        <p:spPr>
          <a:xfrm>
            <a:off x="2878183" y="3707438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5452" name="Group 28"/>
          <p:cNvGrpSpPr>
            <a:grpSpLocks noChangeAspect="1"/>
          </p:cNvGrpSpPr>
          <p:nvPr/>
        </p:nvGrpSpPr>
        <p:grpSpPr bwMode="auto">
          <a:xfrm>
            <a:off x="3967164" y="3170231"/>
            <a:ext cx="287337" cy="440585"/>
            <a:chOff x="1248" y="3200"/>
            <a:chExt cx="240" cy="368"/>
          </a:xfrm>
        </p:grpSpPr>
        <p:sp>
          <p:nvSpPr>
            <p:cNvPr id="145498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99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5453" name="Group 28"/>
          <p:cNvGrpSpPr>
            <a:grpSpLocks noChangeAspect="1"/>
          </p:cNvGrpSpPr>
          <p:nvPr/>
        </p:nvGrpSpPr>
        <p:grpSpPr bwMode="auto">
          <a:xfrm>
            <a:off x="2235246" y="3989591"/>
            <a:ext cx="287337" cy="440585"/>
            <a:chOff x="1248" y="3200"/>
            <a:chExt cx="240" cy="368"/>
          </a:xfrm>
        </p:grpSpPr>
        <p:sp>
          <p:nvSpPr>
            <p:cNvPr id="145496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97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5454" name="Group 28"/>
          <p:cNvGrpSpPr>
            <a:grpSpLocks noChangeAspect="1"/>
          </p:cNvGrpSpPr>
          <p:nvPr/>
        </p:nvGrpSpPr>
        <p:grpSpPr bwMode="auto">
          <a:xfrm>
            <a:off x="1878057" y="3989591"/>
            <a:ext cx="287338" cy="440585"/>
            <a:chOff x="1248" y="3200"/>
            <a:chExt cx="240" cy="368"/>
          </a:xfrm>
        </p:grpSpPr>
        <p:sp>
          <p:nvSpPr>
            <p:cNvPr id="145494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95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5455" name="Group 28"/>
          <p:cNvGrpSpPr>
            <a:grpSpLocks noChangeAspect="1"/>
          </p:cNvGrpSpPr>
          <p:nvPr/>
        </p:nvGrpSpPr>
        <p:grpSpPr bwMode="auto">
          <a:xfrm>
            <a:off x="1878057" y="3632400"/>
            <a:ext cx="287338" cy="440583"/>
            <a:chOff x="1248" y="3200"/>
            <a:chExt cx="240" cy="368"/>
          </a:xfrm>
        </p:grpSpPr>
        <p:sp>
          <p:nvSpPr>
            <p:cNvPr id="145492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93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5456" name="Group 28"/>
          <p:cNvGrpSpPr>
            <a:grpSpLocks noChangeAspect="1"/>
          </p:cNvGrpSpPr>
          <p:nvPr/>
        </p:nvGrpSpPr>
        <p:grpSpPr bwMode="auto">
          <a:xfrm>
            <a:off x="1520871" y="3632400"/>
            <a:ext cx="287337" cy="440583"/>
            <a:chOff x="1248" y="3200"/>
            <a:chExt cx="240" cy="368"/>
          </a:xfrm>
        </p:grpSpPr>
        <p:sp>
          <p:nvSpPr>
            <p:cNvPr id="145490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91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5457" name="Group 28"/>
          <p:cNvGrpSpPr>
            <a:grpSpLocks noChangeAspect="1"/>
          </p:cNvGrpSpPr>
          <p:nvPr/>
        </p:nvGrpSpPr>
        <p:grpSpPr bwMode="auto">
          <a:xfrm>
            <a:off x="1520871" y="3988000"/>
            <a:ext cx="287337" cy="440583"/>
            <a:chOff x="1248" y="3200"/>
            <a:chExt cx="240" cy="368"/>
          </a:xfrm>
        </p:grpSpPr>
        <p:sp>
          <p:nvSpPr>
            <p:cNvPr id="145488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89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80" name="Folded Corner 179"/>
          <p:cNvSpPr/>
          <p:nvPr/>
        </p:nvSpPr>
        <p:spPr>
          <a:xfrm>
            <a:off x="3375070" y="3709026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1" name="Folded Corner 180"/>
          <p:cNvSpPr/>
          <p:nvPr/>
        </p:nvSpPr>
        <p:spPr>
          <a:xfrm>
            <a:off x="3875133" y="3709026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2" name="Folded Corner 181"/>
          <p:cNvSpPr/>
          <p:nvPr/>
        </p:nvSpPr>
        <p:spPr>
          <a:xfrm>
            <a:off x="2878183" y="4064626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3" name="Folded Corner 182"/>
          <p:cNvSpPr/>
          <p:nvPr/>
        </p:nvSpPr>
        <p:spPr>
          <a:xfrm>
            <a:off x="3378245" y="4064626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" name="Folded Corner 183"/>
          <p:cNvSpPr/>
          <p:nvPr/>
        </p:nvSpPr>
        <p:spPr>
          <a:xfrm>
            <a:off x="3878308" y="4064626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5463" name="Group 47"/>
          <p:cNvGrpSpPr>
            <a:grpSpLocks noChangeAspect="1"/>
          </p:cNvGrpSpPr>
          <p:nvPr/>
        </p:nvGrpSpPr>
        <p:grpSpPr bwMode="auto">
          <a:xfrm>
            <a:off x="2235246" y="4416625"/>
            <a:ext cx="287337" cy="440583"/>
            <a:chOff x="1248" y="3536"/>
            <a:chExt cx="240" cy="368"/>
          </a:xfrm>
        </p:grpSpPr>
        <p:sp>
          <p:nvSpPr>
            <p:cNvPr id="145486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87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5464" name="Group 47"/>
          <p:cNvGrpSpPr>
            <a:grpSpLocks noChangeAspect="1"/>
          </p:cNvGrpSpPr>
          <p:nvPr/>
        </p:nvGrpSpPr>
        <p:grpSpPr bwMode="auto">
          <a:xfrm>
            <a:off x="1878057" y="4418216"/>
            <a:ext cx="287338" cy="440585"/>
            <a:chOff x="1248" y="3536"/>
            <a:chExt cx="240" cy="368"/>
          </a:xfrm>
        </p:grpSpPr>
        <p:sp>
          <p:nvSpPr>
            <p:cNvPr id="145484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85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5465" name="Group 47"/>
          <p:cNvGrpSpPr>
            <a:grpSpLocks noChangeAspect="1"/>
          </p:cNvGrpSpPr>
          <p:nvPr/>
        </p:nvGrpSpPr>
        <p:grpSpPr bwMode="auto">
          <a:xfrm>
            <a:off x="2233657" y="4702375"/>
            <a:ext cx="287338" cy="440583"/>
            <a:chOff x="1248" y="3536"/>
            <a:chExt cx="240" cy="368"/>
          </a:xfrm>
        </p:grpSpPr>
        <p:sp>
          <p:nvSpPr>
            <p:cNvPr id="145482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83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5466" name="Group 47"/>
          <p:cNvGrpSpPr>
            <a:grpSpLocks noChangeAspect="1"/>
          </p:cNvGrpSpPr>
          <p:nvPr/>
        </p:nvGrpSpPr>
        <p:grpSpPr bwMode="auto">
          <a:xfrm>
            <a:off x="1878057" y="4703966"/>
            <a:ext cx="287338" cy="440585"/>
            <a:chOff x="1248" y="3536"/>
            <a:chExt cx="240" cy="368"/>
          </a:xfrm>
        </p:grpSpPr>
        <p:sp>
          <p:nvSpPr>
            <p:cNvPr id="145480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81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5467" name="Group 47"/>
          <p:cNvGrpSpPr>
            <a:grpSpLocks noChangeAspect="1"/>
          </p:cNvGrpSpPr>
          <p:nvPr/>
        </p:nvGrpSpPr>
        <p:grpSpPr bwMode="auto">
          <a:xfrm>
            <a:off x="1520871" y="4418216"/>
            <a:ext cx="287337" cy="440585"/>
            <a:chOff x="1248" y="3536"/>
            <a:chExt cx="240" cy="368"/>
          </a:xfrm>
        </p:grpSpPr>
        <p:sp>
          <p:nvSpPr>
            <p:cNvPr id="145478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79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5468" name="Group 47"/>
          <p:cNvGrpSpPr>
            <a:grpSpLocks noChangeAspect="1"/>
          </p:cNvGrpSpPr>
          <p:nvPr/>
        </p:nvGrpSpPr>
        <p:grpSpPr bwMode="auto">
          <a:xfrm>
            <a:off x="1520871" y="4703966"/>
            <a:ext cx="287337" cy="440585"/>
            <a:chOff x="1248" y="3536"/>
            <a:chExt cx="240" cy="368"/>
          </a:xfrm>
        </p:grpSpPr>
        <p:sp>
          <p:nvSpPr>
            <p:cNvPr id="145476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77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sp>
        <p:nvSpPr>
          <p:cNvPr id="203" name="Folded Corner 202"/>
          <p:cNvSpPr/>
          <p:nvPr/>
        </p:nvSpPr>
        <p:spPr>
          <a:xfrm>
            <a:off x="2846433" y="4493251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Folded Corner 203"/>
          <p:cNvSpPr/>
          <p:nvPr/>
        </p:nvSpPr>
        <p:spPr>
          <a:xfrm>
            <a:off x="3306808" y="4493251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olded Corner 204"/>
          <p:cNvSpPr/>
          <p:nvPr/>
        </p:nvSpPr>
        <p:spPr>
          <a:xfrm>
            <a:off x="3875133" y="4493251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Folded Corner 205"/>
          <p:cNvSpPr/>
          <p:nvPr/>
        </p:nvSpPr>
        <p:spPr>
          <a:xfrm>
            <a:off x="2821033" y="4836151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olded Corner 206"/>
          <p:cNvSpPr/>
          <p:nvPr/>
        </p:nvSpPr>
        <p:spPr>
          <a:xfrm>
            <a:off x="3306808" y="4850438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Folded Corner 207"/>
          <p:cNvSpPr/>
          <p:nvPr/>
        </p:nvSpPr>
        <p:spPr>
          <a:xfrm>
            <a:off x="3875133" y="4794876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" name="Rectangle 39"/>
          <p:cNvSpPr>
            <a:spLocks noChangeArrowheads="1"/>
          </p:cNvSpPr>
          <p:nvPr/>
        </p:nvSpPr>
        <p:spPr bwMode="auto">
          <a:xfrm rot="-5400000">
            <a:off x="-50754" y="3280402"/>
            <a:ext cx="2071687" cy="64293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000" b="1" dirty="0"/>
              <a:t>Forncedor</a:t>
            </a:r>
          </a:p>
        </p:txBody>
      </p:sp>
      <p:sp>
        <p:nvSpPr>
          <p:cNvPr id="165" name="Rectangle 40"/>
          <p:cNvSpPr>
            <a:spLocks noChangeArrowheads="1"/>
          </p:cNvSpPr>
          <p:nvPr/>
        </p:nvSpPr>
        <p:spPr bwMode="auto">
          <a:xfrm>
            <a:off x="2806745" y="1780214"/>
            <a:ext cx="1643062" cy="30777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1400" dirty="0">
                <a:solidFill>
                  <a:srgbClr val="000000"/>
                </a:solidFill>
              </a:rPr>
              <a:t>Cartões Kanban</a:t>
            </a:r>
          </a:p>
        </p:txBody>
      </p:sp>
      <p:sp>
        <p:nvSpPr>
          <p:cNvPr id="166" name="TextBox 56"/>
          <p:cNvSpPr txBox="1">
            <a:spLocks noChangeArrowheads="1"/>
          </p:cNvSpPr>
          <p:nvPr/>
        </p:nvSpPr>
        <p:spPr bwMode="auto">
          <a:xfrm>
            <a:off x="1520870" y="5280652"/>
            <a:ext cx="126829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/>
              <a:t>Max: </a:t>
            </a:r>
            <a:r>
              <a:rPr lang="pt-PT" altLang="en-US" sz="1400" dirty="0"/>
              <a:t>6 peças</a:t>
            </a:r>
          </a:p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>
                <a:solidFill>
                  <a:srgbClr val="FF0000"/>
                </a:solidFill>
              </a:rPr>
              <a:t>Min: </a:t>
            </a:r>
            <a:r>
              <a:rPr lang="pt-PT" altLang="en-US" sz="1400" dirty="0"/>
              <a:t> 2 peças</a:t>
            </a:r>
            <a:endParaRPr lang="en-US" altLang="en-US" sz="1400" dirty="0"/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5C480FC9-808F-408F-ACEF-DCAC2A560631}"/>
              </a:ext>
            </a:extLst>
          </p:cNvPr>
          <p:cNvSpPr txBox="1">
            <a:spLocks/>
          </p:cNvSpPr>
          <p:nvPr/>
        </p:nvSpPr>
        <p:spPr>
          <a:xfrm>
            <a:off x="2956841" y="5792340"/>
            <a:ext cx="6792866" cy="50589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altLang="en-US" b="1" dirty="0"/>
              <a:t>O operador vai buscar o produto C ao armazém</a:t>
            </a:r>
          </a:p>
        </p:txBody>
      </p:sp>
      <p:sp>
        <p:nvSpPr>
          <p:cNvPr id="163" name="Otsikko 1">
            <a:extLst>
              <a:ext uri="{FF2B5EF4-FFF2-40B4-BE49-F238E27FC236}">
                <a16:creationId xmlns:a16="http://schemas.microsoft.com/office/drawing/2014/main" id="{1FB1B370-BD7B-4886-9A02-129473E48BFF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</p:spTree>
    <p:extLst>
      <p:ext uri="{BB962C8B-B14F-4D97-AF65-F5344CB8AC3E}">
        <p14:creationId xmlns:p14="http://schemas.microsoft.com/office/powerpoint/2010/main" val="4203771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735763" y="2056621"/>
            <a:ext cx="928694" cy="3071834"/>
            <a:chOff x="1281" y="1872"/>
            <a:chExt cx="270" cy="1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6411" name="Line 54"/>
            <p:cNvSpPr>
              <a:spLocks noChangeShapeType="1"/>
            </p:cNvSpPr>
            <p:nvPr/>
          </p:nvSpPr>
          <p:spPr bwMode="auto">
            <a:xfrm>
              <a:off x="1296" y="1872"/>
              <a:ext cx="255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2" name="Line 55"/>
            <p:cNvSpPr>
              <a:spLocks noChangeShapeType="1"/>
            </p:cNvSpPr>
            <p:nvPr/>
          </p:nvSpPr>
          <p:spPr bwMode="auto">
            <a:xfrm>
              <a:off x="1281" y="336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3" name="Line 56"/>
            <p:cNvSpPr>
              <a:spLocks noChangeShapeType="1"/>
            </p:cNvSpPr>
            <p:nvPr/>
          </p:nvSpPr>
          <p:spPr bwMode="auto">
            <a:xfrm>
              <a:off x="1281" y="3024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4" name="Line 57"/>
            <p:cNvSpPr>
              <a:spLocks noChangeShapeType="1"/>
            </p:cNvSpPr>
            <p:nvPr/>
          </p:nvSpPr>
          <p:spPr bwMode="auto">
            <a:xfrm>
              <a:off x="1281" y="264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5" name="Line 58"/>
            <p:cNvSpPr>
              <a:spLocks noChangeShapeType="1"/>
            </p:cNvSpPr>
            <p:nvPr/>
          </p:nvSpPr>
          <p:spPr bwMode="auto">
            <a:xfrm>
              <a:off x="1296" y="2256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6" name="Line 59"/>
            <p:cNvSpPr>
              <a:spLocks noChangeShapeType="1"/>
            </p:cNvSpPr>
            <p:nvPr/>
          </p:nvSpPr>
          <p:spPr bwMode="auto">
            <a:xfrm>
              <a:off x="1536" y="1872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50"/>
          <p:cNvGrpSpPr>
            <a:grpSpLocks noChangeAspect="1"/>
          </p:cNvGrpSpPr>
          <p:nvPr/>
        </p:nvGrpSpPr>
        <p:grpSpPr bwMode="auto">
          <a:xfrm>
            <a:off x="1876391" y="240844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3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4" name="Group 50"/>
          <p:cNvGrpSpPr>
            <a:grpSpLocks noChangeAspect="1"/>
          </p:cNvGrpSpPr>
          <p:nvPr/>
        </p:nvGrpSpPr>
        <p:grpSpPr bwMode="auto">
          <a:xfrm>
            <a:off x="1876391" y="205125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9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Text Box 52"/>
            <p:cNvSpPr txBox="1">
              <a:spLocks noChangeArrowheads="1"/>
            </p:cNvSpPr>
            <p:nvPr/>
          </p:nvSpPr>
          <p:spPr bwMode="auto">
            <a:xfrm>
              <a:off x="2976" y="370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1519201" y="205125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6" name="Group 50"/>
          <p:cNvGrpSpPr>
            <a:grpSpLocks noChangeAspect="1"/>
          </p:cNvGrpSpPr>
          <p:nvPr/>
        </p:nvGrpSpPr>
        <p:grpSpPr bwMode="auto">
          <a:xfrm>
            <a:off x="2235829" y="205125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8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1521449" y="240844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1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8" name="Group 50"/>
          <p:cNvGrpSpPr>
            <a:grpSpLocks noChangeAspect="1"/>
          </p:cNvGrpSpPr>
          <p:nvPr/>
        </p:nvGrpSpPr>
        <p:grpSpPr bwMode="auto">
          <a:xfrm>
            <a:off x="2235829" y="240844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9" name="Group 44"/>
          <p:cNvGrpSpPr>
            <a:grpSpLocks noChangeAspect="1"/>
          </p:cNvGrpSpPr>
          <p:nvPr/>
        </p:nvGrpSpPr>
        <p:grpSpPr bwMode="auto">
          <a:xfrm>
            <a:off x="9259182" y="2358343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0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0" name="Group 44"/>
          <p:cNvGrpSpPr>
            <a:grpSpLocks noChangeAspect="1"/>
          </p:cNvGrpSpPr>
          <p:nvPr/>
        </p:nvGrpSpPr>
        <p:grpSpPr bwMode="auto">
          <a:xfrm>
            <a:off x="1521449" y="283707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1" name="Group 44"/>
          <p:cNvGrpSpPr>
            <a:grpSpLocks noChangeAspect="1"/>
          </p:cNvGrpSpPr>
          <p:nvPr/>
        </p:nvGrpSpPr>
        <p:grpSpPr bwMode="auto">
          <a:xfrm>
            <a:off x="2235829" y="283707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6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2" name="Group 44"/>
          <p:cNvGrpSpPr>
            <a:grpSpLocks noChangeAspect="1"/>
          </p:cNvGrpSpPr>
          <p:nvPr/>
        </p:nvGrpSpPr>
        <p:grpSpPr bwMode="auto">
          <a:xfrm>
            <a:off x="2235829" y="319426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3" name="Group 44"/>
          <p:cNvGrpSpPr>
            <a:grpSpLocks noChangeAspect="1"/>
          </p:cNvGrpSpPr>
          <p:nvPr/>
        </p:nvGrpSpPr>
        <p:grpSpPr bwMode="auto">
          <a:xfrm>
            <a:off x="1878639" y="283707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2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" name="Group 44"/>
          <p:cNvGrpSpPr>
            <a:grpSpLocks noChangeAspect="1"/>
          </p:cNvGrpSpPr>
          <p:nvPr/>
        </p:nvGrpSpPr>
        <p:grpSpPr bwMode="auto">
          <a:xfrm>
            <a:off x="1878639" y="319426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5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6451" name="Group 28"/>
          <p:cNvGrpSpPr>
            <a:grpSpLocks noChangeAspect="1"/>
          </p:cNvGrpSpPr>
          <p:nvPr/>
        </p:nvGrpSpPr>
        <p:grpSpPr bwMode="auto">
          <a:xfrm>
            <a:off x="9765359" y="2356948"/>
            <a:ext cx="288925" cy="440583"/>
            <a:chOff x="1248" y="3200"/>
            <a:chExt cx="240" cy="368"/>
          </a:xfrm>
        </p:grpSpPr>
        <p:sp>
          <p:nvSpPr>
            <p:cNvPr id="146557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58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6452" name="Group 47"/>
          <p:cNvGrpSpPr>
            <a:grpSpLocks noChangeAspect="1"/>
          </p:cNvGrpSpPr>
          <p:nvPr/>
        </p:nvGrpSpPr>
        <p:grpSpPr bwMode="auto">
          <a:xfrm>
            <a:off x="10267009" y="2355364"/>
            <a:ext cx="287337" cy="440585"/>
            <a:chOff x="1248" y="3536"/>
            <a:chExt cx="240" cy="368"/>
          </a:xfrm>
        </p:grpSpPr>
        <p:sp>
          <p:nvSpPr>
            <p:cNvPr id="146555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56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8515996" y="3178111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515996" y="3562286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515996" y="3963925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456" name="Group 138"/>
          <p:cNvGrpSpPr>
            <a:grpSpLocks/>
          </p:cNvGrpSpPr>
          <p:nvPr/>
        </p:nvGrpSpPr>
        <p:grpSpPr bwMode="auto">
          <a:xfrm>
            <a:off x="8501708" y="2792350"/>
            <a:ext cx="2171700" cy="2359025"/>
            <a:chOff x="5328790" y="1214422"/>
            <a:chExt cx="2172168" cy="2358248"/>
          </a:xfrm>
        </p:grpSpPr>
        <p:grpSp>
          <p:nvGrpSpPr>
            <p:cNvPr id="146548" name="Group 131"/>
            <p:cNvGrpSpPr>
              <a:grpSpLocks/>
            </p:cNvGrpSpPr>
            <p:nvPr/>
          </p:nvGrpSpPr>
          <p:grpSpPr bwMode="auto">
            <a:xfrm>
              <a:off x="5328790" y="1214422"/>
              <a:ext cx="2172168" cy="2358248"/>
              <a:chOff x="5328790" y="785794"/>
              <a:chExt cx="2172168" cy="235824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328790" y="785794"/>
                <a:ext cx="2172168" cy="235666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4751458" y="1964917"/>
                <a:ext cx="235666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5321493" y="1963331"/>
                <a:ext cx="235666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5821663" y="1963331"/>
                <a:ext cx="2356661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5357371" y="2785529"/>
              <a:ext cx="2143587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357371" y="3142599"/>
              <a:ext cx="21435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8473133" y="4378262"/>
            <a:ext cx="2195512" cy="785813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473133" y="3578161"/>
            <a:ext cx="2195512" cy="79533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473133" y="2805050"/>
            <a:ext cx="2195512" cy="79692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Folded Corner 142"/>
          <p:cNvSpPr/>
          <p:nvPr/>
        </p:nvSpPr>
        <p:spPr>
          <a:xfrm>
            <a:off x="2950224" y="2199512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" name="Group 50"/>
          <p:cNvGrpSpPr>
            <a:grpSpLocks noChangeAspect="1"/>
          </p:cNvGrpSpPr>
          <p:nvPr/>
        </p:nvGrpSpPr>
        <p:grpSpPr bwMode="auto">
          <a:xfrm>
            <a:off x="8601726" y="2358343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14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sp>
        <p:nvSpPr>
          <p:cNvPr id="147" name="Folded Corner 146"/>
          <p:cNvSpPr/>
          <p:nvPr/>
        </p:nvSpPr>
        <p:spPr>
          <a:xfrm>
            <a:off x="3375674" y="2199512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Folded Corner 147"/>
          <p:cNvSpPr/>
          <p:nvPr/>
        </p:nvSpPr>
        <p:spPr>
          <a:xfrm>
            <a:off x="3875737" y="2199512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Folded Corner 148"/>
          <p:cNvSpPr/>
          <p:nvPr/>
        </p:nvSpPr>
        <p:spPr>
          <a:xfrm>
            <a:off x="2950224" y="2512250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Folded Corner 149"/>
          <p:cNvSpPr/>
          <p:nvPr/>
        </p:nvSpPr>
        <p:spPr>
          <a:xfrm>
            <a:off x="3393137" y="2512250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Folded Corner 150"/>
          <p:cNvSpPr/>
          <p:nvPr/>
        </p:nvSpPr>
        <p:spPr>
          <a:xfrm>
            <a:off x="3875737" y="2485262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" name="Group 44"/>
          <p:cNvGrpSpPr>
            <a:grpSpLocks noChangeAspect="1"/>
          </p:cNvGrpSpPr>
          <p:nvPr/>
        </p:nvGrpSpPr>
        <p:grpSpPr bwMode="auto">
          <a:xfrm>
            <a:off x="1519201" y="3192019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5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sp>
        <p:nvSpPr>
          <p:cNvPr id="155" name="Folded Corner 154"/>
          <p:cNvSpPr/>
          <p:nvPr/>
        </p:nvSpPr>
        <p:spPr>
          <a:xfrm>
            <a:off x="2947049" y="2912300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Folded Corner 155"/>
          <p:cNvSpPr/>
          <p:nvPr/>
        </p:nvSpPr>
        <p:spPr>
          <a:xfrm>
            <a:off x="3447112" y="2913887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Folded Corner 156"/>
          <p:cNvSpPr/>
          <p:nvPr/>
        </p:nvSpPr>
        <p:spPr>
          <a:xfrm>
            <a:off x="3875737" y="2913887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Folded Corner 157"/>
          <p:cNvSpPr/>
          <p:nvPr/>
        </p:nvSpPr>
        <p:spPr>
          <a:xfrm>
            <a:off x="2950224" y="3198050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Folded Corner 158"/>
          <p:cNvSpPr/>
          <p:nvPr/>
        </p:nvSpPr>
        <p:spPr>
          <a:xfrm>
            <a:off x="3450287" y="3198050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Folded Corner 159"/>
          <p:cNvSpPr/>
          <p:nvPr/>
        </p:nvSpPr>
        <p:spPr>
          <a:xfrm>
            <a:off x="3875737" y="3199637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1" name="Folded Corner 160"/>
          <p:cNvSpPr/>
          <p:nvPr/>
        </p:nvSpPr>
        <p:spPr>
          <a:xfrm>
            <a:off x="2878787" y="3698112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6475" name="Group 28"/>
          <p:cNvGrpSpPr>
            <a:grpSpLocks noChangeAspect="1"/>
          </p:cNvGrpSpPr>
          <p:nvPr/>
        </p:nvGrpSpPr>
        <p:grpSpPr bwMode="auto">
          <a:xfrm>
            <a:off x="2235850" y="3980265"/>
            <a:ext cx="287337" cy="440585"/>
            <a:chOff x="1248" y="3200"/>
            <a:chExt cx="240" cy="368"/>
          </a:xfrm>
        </p:grpSpPr>
        <p:sp>
          <p:nvSpPr>
            <p:cNvPr id="146546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47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6476" name="Group 28"/>
          <p:cNvGrpSpPr>
            <a:grpSpLocks noChangeAspect="1"/>
          </p:cNvGrpSpPr>
          <p:nvPr/>
        </p:nvGrpSpPr>
        <p:grpSpPr bwMode="auto">
          <a:xfrm>
            <a:off x="1878661" y="3980265"/>
            <a:ext cx="287338" cy="440585"/>
            <a:chOff x="1248" y="3200"/>
            <a:chExt cx="240" cy="368"/>
          </a:xfrm>
        </p:grpSpPr>
        <p:sp>
          <p:nvSpPr>
            <p:cNvPr id="146544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45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6477" name="Group 28"/>
          <p:cNvGrpSpPr>
            <a:grpSpLocks noChangeAspect="1"/>
          </p:cNvGrpSpPr>
          <p:nvPr/>
        </p:nvGrpSpPr>
        <p:grpSpPr bwMode="auto">
          <a:xfrm>
            <a:off x="1878661" y="3623074"/>
            <a:ext cx="287338" cy="440583"/>
            <a:chOff x="1248" y="3200"/>
            <a:chExt cx="240" cy="368"/>
          </a:xfrm>
        </p:grpSpPr>
        <p:sp>
          <p:nvSpPr>
            <p:cNvPr id="146542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43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6478" name="Group 28"/>
          <p:cNvGrpSpPr>
            <a:grpSpLocks noChangeAspect="1"/>
          </p:cNvGrpSpPr>
          <p:nvPr/>
        </p:nvGrpSpPr>
        <p:grpSpPr bwMode="auto">
          <a:xfrm>
            <a:off x="1521475" y="3623074"/>
            <a:ext cx="287337" cy="440583"/>
            <a:chOff x="1248" y="3200"/>
            <a:chExt cx="240" cy="368"/>
          </a:xfrm>
        </p:grpSpPr>
        <p:sp>
          <p:nvSpPr>
            <p:cNvPr id="146540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41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6479" name="Group 28"/>
          <p:cNvGrpSpPr>
            <a:grpSpLocks noChangeAspect="1"/>
          </p:cNvGrpSpPr>
          <p:nvPr/>
        </p:nvGrpSpPr>
        <p:grpSpPr bwMode="auto">
          <a:xfrm>
            <a:off x="1521475" y="3978674"/>
            <a:ext cx="287337" cy="440583"/>
            <a:chOff x="1248" y="3200"/>
            <a:chExt cx="240" cy="368"/>
          </a:xfrm>
        </p:grpSpPr>
        <p:sp>
          <p:nvSpPr>
            <p:cNvPr id="146538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39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80" name="Folded Corner 179"/>
          <p:cNvSpPr/>
          <p:nvPr/>
        </p:nvSpPr>
        <p:spPr>
          <a:xfrm>
            <a:off x="3375674" y="3699700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6" name="Group 161"/>
          <p:cNvGrpSpPr>
            <a:grpSpLocks/>
          </p:cNvGrpSpPr>
          <p:nvPr/>
        </p:nvGrpSpPr>
        <p:grpSpPr bwMode="auto">
          <a:xfrm>
            <a:off x="4155969" y="3205986"/>
            <a:ext cx="830262" cy="1435662"/>
            <a:chOff x="3569620" y="2135506"/>
            <a:chExt cx="830483" cy="1436370"/>
          </a:xfrm>
        </p:grpSpPr>
        <p:grpSp>
          <p:nvGrpSpPr>
            <p:cNvPr id="146510" name="Group 24"/>
            <p:cNvGrpSpPr>
              <a:grpSpLocks/>
            </p:cNvGrpSpPr>
            <p:nvPr/>
          </p:nvGrpSpPr>
          <p:grpSpPr bwMode="auto">
            <a:xfrm>
              <a:off x="3757154" y="2428860"/>
              <a:ext cx="642949" cy="1143016"/>
              <a:chOff x="1470" y="828"/>
              <a:chExt cx="552" cy="978"/>
            </a:xfrm>
          </p:grpSpPr>
          <p:sp>
            <p:nvSpPr>
              <p:cNvPr id="146515" name="Line 25"/>
              <p:cNvSpPr>
                <a:spLocks noChangeShapeType="1"/>
              </p:cNvSpPr>
              <p:nvPr/>
            </p:nvSpPr>
            <p:spPr bwMode="auto">
              <a:xfrm>
                <a:off x="1710" y="1782"/>
                <a:ext cx="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16" name="Line 26"/>
              <p:cNvSpPr>
                <a:spLocks noChangeShapeType="1"/>
              </p:cNvSpPr>
              <p:nvPr/>
            </p:nvSpPr>
            <p:spPr bwMode="auto">
              <a:xfrm flipH="1">
                <a:off x="1710" y="1299"/>
                <a:ext cx="63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17" name="Oval 27"/>
              <p:cNvSpPr>
                <a:spLocks noChangeArrowheads="1"/>
              </p:cNvSpPr>
              <p:nvPr/>
            </p:nvSpPr>
            <p:spPr bwMode="auto">
              <a:xfrm>
                <a:off x="1659" y="1759"/>
                <a:ext cx="135" cy="4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6518" name="Oval 28"/>
              <p:cNvSpPr>
                <a:spLocks noChangeArrowheads="1"/>
              </p:cNvSpPr>
              <p:nvPr/>
            </p:nvSpPr>
            <p:spPr bwMode="auto">
              <a:xfrm>
                <a:off x="1749" y="858"/>
                <a:ext cx="177" cy="16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6519" name="Line 29"/>
              <p:cNvSpPr>
                <a:spLocks noChangeShapeType="1"/>
              </p:cNvSpPr>
              <p:nvPr/>
            </p:nvSpPr>
            <p:spPr bwMode="auto">
              <a:xfrm flipV="1">
                <a:off x="1728" y="1020"/>
                <a:ext cx="234" cy="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20" name="Line 30"/>
              <p:cNvSpPr>
                <a:spLocks noChangeShapeType="1"/>
              </p:cNvSpPr>
              <p:nvPr/>
            </p:nvSpPr>
            <p:spPr bwMode="auto">
              <a:xfrm>
                <a:off x="1953" y="1020"/>
                <a:ext cx="69" cy="1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21" name="Line 31"/>
              <p:cNvSpPr>
                <a:spLocks noChangeShapeType="1"/>
              </p:cNvSpPr>
              <p:nvPr/>
            </p:nvSpPr>
            <p:spPr bwMode="auto">
              <a:xfrm flipH="1">
                <a:off x="1668" y="1038"/>
                <a:ext cx="63" cy="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22" name="Line 32"/>
              <p:cNvSpPr>
                <a:spLocks noChangeShapeType="1"/>
              </p:cNvSpPr>
              <p:nvPr/>
            </p:nvSpPr>
            <p:spPr bwMode="auto">
              <a:xfrm flipH="1" flipV="1">
                <a:off x="1533" y="978"/>
                <a:ext cx="135" cy="1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23" name="Line 33"/>
              <p:cNvSpPr>
                <a:spLocks noChangeShapeType="1"/>
              </p:cNvSpPr>
              <p:nvPr/>
            </p:nvSpPr>
            <p:spPr bwMode="auto">
              <a:xfrm flipH="1">
                <a:off x="1494" y="981"/>
                <a:ext cx="42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24" name="Line 34"/>
              <p:cNvSpPr>
                <a:spLocks noChangeShapeType="1"/>
              </p:cNvSpPr>
              <p:nvPr/>
            </p:nvSpPr>
            <p:spPr bwMode="auto">
              <a:xfrm>
                <a:off x="1494" y="1017"/>
                <a:ext cx="165" cy="2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25" name="Line 35"/>
              <p:cNvSpPr>
                <a:spLocks noChangeShapeType="1"/>
              </p:cNvSpPr>
              <p:nvPr/>
            </p:nvSpPr>
            <p:spPr bwMode="auto">
              <a:xfrm flipV="1">
                <a:off x="1653" y="1170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26" name="Line 36"/>
              <p:cNvSpPr>
                <a:spLocks noChangeShapeType="1"/>
              </p:cNvSpPr>
              <p:nvPr/>
            </p:nvSpPr>
            <p:spPr bwMode="auto">
              <a:xfrm>
                <a:off x="1749" y="1170"/>
                <a:ext cx="24" cy="1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27" name="Oval 37"/>
              <p:cNvSpPr>
                <a:spLocks noChangeArrowheads="1"/>
              </p:cNvSpPr>
              <p:nvPr/>
            </p:nvSpPr>
            <p:spPr bwMode="auto">
              <a:xfrm>
                <a:off x="1470" y="960"/>
                <a:ext cx="51" cy="4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6528" name="Line 38"/>
              <p:cNvSpPr>
                <a:spLocks noChangeShapeType="1"/>
              </p:cNvSpPr>
              <p:nvPr/>
            </p:nvSpPr>
            <p:spPr bwMode="auto">
              <a:xfrm flipH="1">
                <a:off x="1980" y="1134"/>
                <a:ext cx="39" cy="14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29" name="Line 39"/>
              <p:cNvSpPr>
                <a:spLocks noChangeShapeType="1"/>
              </p:cNvSpPr>
              <p:nvPr/>
            </p:nvSpPr>
            <p:spPr bwMode="auto">
              <a:xfrm>
                <a:off x="1983" y="1281"/>
                <a:ext cx="30" cy="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30" name="Line 40"/>
              <p:cNvSpPr>
                <a:spLocks noChangeShapeType="1"/>
              </p:cNvSpPr>
              <p:nvPr/>
            </p:nvSpPr>
            <p:spPr bwMode="auto">
              <a:xfrm flipH="1">
                <a:off x="1992" y="1362"/>
                <a:ext cx="21" cy="4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31" name="Line 41"/>
              <p:cNvSpPr>
                <a:spLocks noChangeShapeType="1"/>
              </p:cNvSpPr>
              <p:nvPr/>
            </p:nvSpPr>
            <p:spPr bwMode="auto">
              <a:xfrm>
                <a:off x="1890" y="1410"/>
                <a:ext cx="15" cy="3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32" name="Line 42"/>
              <p:cNvSpPr>
                <a:spLocks noChangeShapeType="1"/>
              </p:cNvSpPr>
              <p:nvPr/>
            </p:nvSpPr>
            <p:spPr bwMode="auto">
              <a:xfrm flipH="1">
                <a:off x="1791" y="1410"/>
                <a:ext cx="93" cy="3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33" name="Line 43"/>
              <p:cNvSpPr>
                <a:spLocks noChangeShapeType="1"/>
              </p:cNvSpPr>
              <p:nvPr/>
            </p:nvSpPr>
            <p:spPr bwMode="auto">
              <a:xfrm>
                <a:off x="1902" y="1779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34" name="Oval 44"/>
              <p:cNvSpPr>
                <a:spLocks noChangeArrowheads="1"/>
              </p:cNvSpPr>
              <p:nvPr/>
            </p:nvSpPr>
            <p:spPr bwMode="auto">
              <a:xfrm>
                <a:off x="1863" y="1759"/>
                <a:ext cx="135" cy="4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46535" name="Group 45"/>
              <p:cNvGrpSpPr>
                <a:grpSpLocks/>
              </p:cNvGrpSpPr>
              <p:nvPr/>
            </p:nvGrpSpPr>
            <p:grpSpPr bwMode="auto">
              <a:xfrm flipH="1">
                <a:off x="1724" y="828"/>
                <a:ext cx="205" cy="111"/>
                <a:chOff x="806" y="456"/>
                <a:chExt cx="319" cy="249"/>
              </a:xfrm>
            </p:grpSpPr>
            <p:sp>
              <p:nvSpPr>
                <p:cNvPr id="146536" name="Freeform 46"/>
                <p:cNvSpPr>
                  <a:spLocks/>
                </p:cNvSpPr>
                <p:nvPr/>
              </p:nvSpPr>
              <p:spPr bwMode="auto">
                <a:xfrm>
                  <a:off x="806" y="456"/>
                  <a:ext cx="319" cy="249"/>
                </a:xfrm>
                <a:custGeom>
                  <a:avLst/>
                  <a:gdLst>
                    <a:gd name="T0" fmla="*/ 132 w 319"/>
                    <a:gd name="T1" fmla="*/ 29 h 249"/>
                    <a:gd name="T2" fmla="*/ 82 w 319"/>
                    <a:gd name="T3" fmla="*/ 18 h 249"/>
                    <a:gd name="T4" fmla="*/ 55 w 319"/>
                    <a:gd name="T5" fmla="*/ 27 h 249"/>
                    <a:gd name="T6" fmla="*/ 41 w 319"/>
                    <a:gd name="T7" fmla="*/ 34 h 249"/>
                    <a:gd name="T8" fmla="*/ 25 w 319"/>
                    <a:gd name="T9" fmla="*/ 51 h 249"/>
                    <a:gd name="T10" fmla="*/ 17 w 319"/>
                    <a:gd name="T11" fmla="*/ 67 h 249"/>
                    <a:gd name="T12" fmla="*/ 7 w 319"/>
                    <a:gd name="T13" fmla="*/ 93 h 249"/>
                    <a:gd name="T14" fmla="*/ 4 w 319"/>
                    <a:gd name="T15" fmla="*/ 111 h 249"/>
                    <a:gd name="T16" fmla="*/ 1 w 319"/>
                    <a:gd name="T17" fmla="*/ 135 h 249"/>
                    <a:gd name="T18" fmla="*/ 1 w 319"/>
                    <a:gd name="T19" fmla="*/ 155 h 249"/>
                    <a:gd name="T20" fmla="*/ 3 w 319"/>
                    <a:gd name="T21" fmla="*/ 167 h 249"/>
                    <a:gd name="T22" fmla="*/ 6 w 319"/>
                    <a:gd name="T23" fmla="*/ 185 h 249"/>
                    <a:gd name="T24" fmla="*/ 23 w 319"/>
                    <a:gd name="T25" fmla="*/ 195 h 249"/>
                    <a:gd name="T26" fmla="*/ 29 w 319"/>
                    <a:gd name="T27" fmla="*/ 211 h 249"/>
                    <a:gd name="T28" fmla="*/ 44 w 319"/>
                    <a:gd name="T29" fmla="*/ 231 h 249"/>
                    <a:gd name="T30" fmla="*/ 56 w 319"/>
                    <a:gd name="T31" fmla="*/ 238 h 249"/>
                    <a:gd name="T32" fmla="*/ 76 w 319"/>
                    <a:gd name="T33" fmla="*/ 244 h 249"/>
                    <a:gd name="T34" fmla="*/ 91 w 319"/>
                    <a:gd name="T35" fmla="*/ 246 h 249"/>
                    <a:gd name="T36" fmla="*/ 121 w 319"/>
                    <a:gd name="T37" fmla="*/ 247 h 249"/>
                    <a:gd name="T38" fmla="*/ 143 w 319"/>
                    <a:gd name="T39" fmla="*/ 247 h 249"/>
                    <a:gd name="T40" fmla="*/ 180 w 319"/>
                    <a:gd name="T41" fmla="*/ 249 h 249"/>
                    <a:gd name="T42" fmla="*/ 207 w 319"/>
                    <a:gd name="T43" fmla="*/ 248 h 249"/>
                    <a:gd name="T44" fmla="*/ 235 w 319"/>
                    <a:gd name="T45" fmla="*/ 243 h 249"/>
                    <a:gd name="T46" fmla="*/ 259 w 319"/>
                    <a:gd name="T47" fmla="*/ 237 h 249"/>
                    <a:gd name="T48" fmla="*/ 292 w 319"/>
                    <a:gd name="T49" fmla="*/ 228 h 249"/>
                    <a:gd name="T50" fmla="*/ 311 w 319"/>
                    <a:gd name="T51" fmla="*/ 211 h 249"/>
                    <a:gd name="T52" fmla="*/ 319 w 319"/>
                    <a:gd name="T53" fmla="*/ 201 h 249"/>
                    <a:gd name="T54" fmla="*/ 313 w 319"/>
                    <a:gd name="T55" fmla="*/ 189 h 249"/>
                    <a:gd name="T56" fmla="*/ 293 w 319"/>
                    <a:gd name="T57" fmla="*/ 181 h 249"/>
                    <a:gd name="T58" fmla="*/ 278 w 319"/>
                    <a:gd name="T59" fmla="*/ 175 h 249"/>
                    <a:gd name="T60" fmla="*/ 251 w 319"/>
                    <a:gd name="T61" fmla="*/ 180 h 249"/>
                    <a:gd name="T62" fmla="*/ 224 w 319"/>
                    <a:gd name="T63" fmla="*/ 186 h 249"/>
                    <a:gd name="T64" fmla="*/ 202 w 319"/>
                    <a:gd name="T65" fmla="*/ 190 h 249"/>
                    <a:gd name="T66" fmla="*/ 182 w 319"/>
                    <a:gd name="T67" fmla="*/ 193 h 249"/>
                    <a:gd name="T68" fmla="*/ 139 w 319"/>
                    <a:gd name="T69" fmla="*/ 193 h 249"/>
                    <a:gd name="T70" fmla="*/ 16 w 319"/>
                    <a:gd name="T71" fmla="*/ 195 h 249"/>
                    <a:gd name="T72" fmla="*/ 76 w 319"/>
                    <a:gd name="T73" fmla="*/ 192 h 249"/>
                    <a:gd name="T74" fmla="*/ 171 w 319"/>
                    <a:gd name="T75" fmla="*/ 179 h 249"/>
                    <a:gd name="T76" fmla="*/ 132 w 319"/>
                    <a:gd name="T77" fmla="*/ 29 h 24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9"/>
                    <a:gd name="T118" fmla="*/ 0 h 249"/>
                    <a:gd name="T119" fmla="*/ 319 w 319"/>
                    <a:gd name="T120" fmla="*/ 249 h 24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9" h="249">
                      <a:moveTo>
                        <a:pt x="132" y="29"/>
                      </a:moveTo>
                      <a:cubicBezTo>
                        <a:pt x="117" y="0"/>
                        <a:pt x="95" y="18"/>
                        <a:pt x="82" y="18"/>
                      </a:cubicBezTo>
                      <a:cubicBezTo>
                        <a:pt x="69" y="18"/>
                        <a:pt x="62" y="24"/>
                        <a:pt x="55" y="27"/>
                      </a:cubicBezTo>
                      <a:cubicBezTo>
                        <a:pt x="48" y="30"/>
                        <a:pt x="46" y="30"/>
                        <a:pt x="41" y="34"/>
                      </a:cubicBezTo>
                      <a:cubicBezTo>
                        <a:pt x="36" y="38"/>
                        <a:pt x="29" y="46"/>
                        <a:pt x="25" y="51"/>
                      </a:cubicBezTo>
                      <a:cubicBezTo>
                        <a:pt x="21" y="56"/>
                        <a:pt x="20" y="60"/>
                        <a:pt x="17" y="67"/>
                      </a:cubicBezTo>
                      <a:cubicBezTo>
                        <a:pt x="14" y="74"/>
                        <a:pt x="9" y="86"/>
                        <a:pt x="7" y="93"/>
                      </a:cubicBezTo>
                      <a:cubicBezTo>
                        <a:pt x="5" y="100"/>
                        <a:pt x="5" y="104"/>
                        <a:pt x="4" y="111"/>
                      </a:cubicBezTo>
                      <a:cubicBezTo>
                        <a:pt x="3" y="118"/>
                        <a:pt x="2" y="128"/>
                        <a:pt x="1" y="135"/>
                      </a:cubicBezTo>
                      <a:cubicBezTo>
                        <a:pt x="0" y="142"/>
                        <a:pt x="1" y="150"/>
                        <a:pt x="1" y="155"/>
                      </a:cubicBezTo>
                      <a:cubicBezTo>
                        <a:pt x="1" y="160"/>
                        <a:pt x="2" y="162"/>
                        <a:pt x="3" y="167"/>
                      </a:cubicBezTo>
                      <a:cubicBezTo>
                        <a:pt x="4" y="172"/>
                        <a:pt x="3" y="180"/>
                        <a:pt x="6" y="185"/>
                      </a:cubicBezTo>
                      <a:cubicBezTo>
                        <a:pt x="9" y="190"/>
                        <a:pt x="19" y="191"/>
                        <a:pt x="23" y="195"/>
                      </a:cubicBezTo>
                      <a:cubicBezTo>
                        <a:pt x="27" y="199"/>
                        <a:pt x="26" y="205"/>
                        <a:pt x="29" y="211"/>
                      </a:cubicBezTo>
                      <a:cubicBezTo>
                        <a:pt x="32" y="217"/>
                        <a:pt x="40" y="227"/>
                        <a:pt x="44" y="231"/>
                      </a:cubicBezTo>
                      <a:cubicBezTo>
                        <a:pt x="48" y="235"/>
                        <a:pt x="51" y="236"/>
                        <a:pt x="56" y="238"/>
                      </a:cubicBezTo>
                      <a:cubicBezTo>
                        <a:pt x="61" y="240"/>
                        <a:pt x="70" y="243"/>
                        <a:pt x="76" y="244"/>
                      </a:cubicBezTo>
                      <a:cubicBezTo>
                        <a:pt x="82" y="245"/>
                        <a:pt x="84" y="246"/>
                        <a:pt x="91" y="246"/>
                      </a:cubicBezTo>
                      <a:cubicBezTo>
                        <a:pt x="98" y="246"/>
                        <a:pt x="112" y="247"/>
                        <a:pt x="121" y="247"/>
                      </a:cubicBezTo>
                      <a:cubicBezTo>
                        <a:pt x="130" y="247"/>
                        <a:pt x="133" y="247"/>
                        <a:pt x="143" y="247"/>
                      </a:cubicBezTo>
                      <a:cubicBezTo>
                        <a:pt x="153" y="247"/>
                        <a:pt x="169" y="249"/>
                        <a:pt x="180" y="249"/>
                      </a:cubicBezTo>
                      <a:cubicBezTo>
                        <a:pt x="191" y="249"/>
                        <a:pt x="198" y="249"/>
                        <a:pt x="207" y="248"/>
                      </a:cubicBezTo>
                      <a:cubicBezTo>
                        <a:pt x="216" y="247"/>
                        <a:pt x="226" y="245"/>
                        <a:pt x="235" y="243"/>
                      </a:cubicBezTo>
                      <a:cubicBezTo>
                        <a:pt x="244" y="241"/>
                        <a:pt x="250" y="239"/>
                        <a:pt x="259" y="237"/>
                      </a:cubicBezTo>
                      <a:cubicBezTo>
                        <a:pt x="268" y="235"/>
                        <a:pt x="283" y="232"/>
                        <a:pt x="292" y="228"/>
                      </a:cubicBezTo>
                      <a:cubicBezTo>
                        <a:pt x="301" y="224"/>
                        <a:pt x="307" y="215"/>
                        <a:pt x="311" y="211"/>
                      </a:cubicBezTo>
                      <a:cubicBezTo>
                        <a:pt x="315" y="207"/>
                        <a:pt x="319" y="205"/>
                        <a:pt x="319" y="201"/>
                      </a:cubicBezTo>
                      <a:cubicBezTo>
                        <a:pt x="319" y="197"/>
                        <a:pt x="317" y="192"/>
                        <a:pt x="313" y="189"/>
                      </a:cubicBezTo>
                      <a:cubicBezTo>
                        <a:pt x="309" y="186"/>
                        <a:pt x="299" y="183"/>
                        <a:pt x="293" y="181"/>
                      </a:cubicBezTo>
                      <a:cubicBezTo>
                        <a:pt x="287" y="179"/>
                        <a:pt x="285" y="175"/>
                        <a:pt x="278" y="175"/>
                      </a:cubicBezTo>
                      <a:cubicBezTo>
                        <a:pt x="271" y="175"/>
                        <a:pt x="260" y="178"/>
                        <a:pt x="251" y="180"/>
                      </a:cubicBezTo>
                      <a:cubicBezTo>
                        <a:pt x="242" y="182"/>
                        <a:pt x="232" y="184"/>
                        <a:pt x="224" y="186"/>
                      </a:cubicBezTo>
                      <a:cubicBezTo>
                        <a:pt x="216" y="188"/>
                        <a:pt x="209" y="189"/>
                        <a:pt x="202" y="190"/>
                      </a:cubicBezTo>
                      <a:cubicBezTo>
                        <a:pt x="195" y="191"/>
                        <a:pt x="192" y="193"/>
                        <a:pt x="182" y="193"/>
                      </a:cubicBezTo>
                      <a:cubicBezTo>
                        <a:pt x="172" y="193"/>
                        <a:pt x="167" y="193"/>
                        <a:pt x="139" y="193"/>
                      </a:cubicBezTo>
                      <a:cubicBezTo>
                        <a:pt x="111" y="193"/>
                        <a:pt x="26" y="195"/>
                        <a:pt x="16" y="195"/>
                      </a:cubicBezTo>
                      <a:cubicBezTo>
                        <a:pt x="6" y="195"/>
                        <a:pt x="50" y="195"/>
                        <a:pt x="76" y="192"/>
                      </a:cubicBezTo>
                      <a:cubicBezTo>
                        <a:pt x="102" y="189"/>
                        <a:pt x="162" y="206"/>
                        <a:pt x="171" y="179"/>
                      </a:cubicBezTo>
                      <a:cubicBezTo>
                        <a:pt x="180" y="152"/>
                        <a:pt x="140" y="60"/>
                        <a:pt x="132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106674" tIns="53337" rIns="106674" bIns="53337" anchor="ctr"/>
                <a:lstStyle/>
                <a:p>
                  <a:endParaRPr lang="pt-PT"/>
                </a:p>
              </p:txBody>
            </p:sp>
            <p:sp>
              <p:nvSpPr>
                <p:cNvPr id="146537" name="Freeform 47"/>
                <p:cNvSpPr>
                  <a:spLocks/>
                </p:cNvSpPr>
                <p:nvPr/>
              </p:nvSpPr>
              <p:spPr bwMode="auto">
                <a:xfrm>
                  <a:off x="920" y="466"/>
                  <a:ext cx="162" cy="187"/>
                </a:xfrm>
                <a:custGeom>
                  <a:avLst/>
                  <a:gdLst>
                    <a:gd name="T0" fmla="*/ 7 w 162"/>
                    <a:gd name="T1" fmla="*/ 2 h 187"/>
                    <a:gd name="T2" fmla="*/ 54 w 162"/>
                    <a:gd name="T3" fmla="*/ 2 h 187"/>
                    <a:gd name="T4" fmla="*/ 88 w 162"/>
                    <a:gd name="T5" fmla="*/ 8 h 187"/>
                    <a:gd name="T6" fmla="*/ 111 w 162"/>
                    <a:gd name="T7" fmla="*/ 16 h 187"/>
                    <a:gd name="T8" fmla="*/ 122 w 162"/>
                    <a:gd name="T9" fmla="*/ 30 h 187"/>
                    <a:gd name="T10" fmla="*/ 131 w 162"/>
                    <a:gd name="T11" fmla="*/ 45 h 187"/>
                    <a:gd name="T12" fmla="*/ 137 w 162"/>
                    <a:gd name="T13" fmla="*/ 57 h 187"/>
                    <a:gd name="T14" fmla="*/ 145 w 162"/>
                    <a:gd name="T15" fmla="*/ 80 h 187"/>
                    <a:gd name="T16" fmla="*/ 151 w 162"/>
                    <a:gd name="T17" fmla="*/ 94 h 187"/>
                    <a:gd name="T18" fmla="*/ 156 w 162"/>
                    <a:gd name="T19" fmla="*/ 104 h 187"/>
                    <a:gd name="T20" fmla="*/ 160 w 162"/>
                    <a:gd name="T21" fmla="*/ 137 h 187"/>
                    <a:gd name="T22" fmla="*/ 160 w 162"/>
                    <a:gd name="T23" fmla="*/ 155 h 187"/>
                    <a:gd name="T24" fmla="*/ 154 w 162"/>
                    <a:gd name="T25" fmla="*/ 167 h 187"/>
                    <a:gd name="T26" fmla="*/ 112 w 162"/>
                    <a:gd name="T27" fmla="*/ 178 h 187"/>
                    <a:gd name="T28" fmla="*/ 62 w 162"/>
                    <a:gd name="T29" fmla="*/ 183 h 187"/>
                    <a:gd name="T30" fmla="*/ 58 w 162"/>
                    <a:gd name="T31" fmla="*/ 153 h 187"/>
                    <a:gd name="T32" fmla="*/ 52 w 162"/>
                    <a:gd name="T33" fmla="*/ 123 h 187"/>
                    <a:gd name="T34" fmla="*/ 44 w 162"/>
                    <a:gd name="T35" fmla="*/ 96 h 187"/>
                    <a:gd name="T36" fmla="*/ 38 w 162"/>
                    <a:gd name="T37" fmla="*/ 62 h 187"/>
                    <a:gd name="T38" fmla="*/ 25 w 162"/>
                    <a:gd name="T39" fmla="*/ 39 h 187"/>
                    <a:gd name="T40" fmla="*/ 13 w 162"/>
                    <a:gd name="T41" fmla="*/ 15 h 187"/>
                    <a:gd name="T42" fmla="*/ 7 w 162"/>
                    <a:gd name="T43" fmla="*/ 2 h 18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2"/>
                    <a:gd name="T67" fmla="*/ 0 h 187"/>
                    <a:gd name="T68" fmla="*/ 162 w 162"/>
                    <a:gd name="T69" fmla="*/ 187 h 18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2" h="187">
                      <a:moveTo>
                        <a:pt x="7" y="2"/>
                      </a:moveTo>
                      <a:cubicBezTo>
                        <a:pt x="14" y="0"/>
                        <a:pt x="41" y="1"/>
                        <a:pt x="54" y="2"/>
                      </a:cubicBezTo>
                      <a:cubicBezTo>
                        <a:pt x="67" y="3"/>
                        <a:pt x="79" y="6"/>
                        <a:pt x="88" y="8"/>
                      </a:cubicBezTo>
                      <a:cubicBezTo>
                        <a:pt x="97" y="10"/>
                        <a:pt x="105" y="12"/>
                        <a:pt x="111" y="16"/>
                      </a:cubicBezTo>
                      <a:cubicBezTo>
                        <a:pt x="117" y="20"/>
                        <a:pt x="119" y="25"/>
                        <a:pt x="122" y="30"/>
                      </a:cubicBezTo>
                      <a:cubicBezTo>
                        <a:pt x="125" y="35"/>
                        <a:pt x="129" y="41"/>
                        <a:pt x="131" y="45"/>
                      </a:cubicBezTo>
                      <a:cubicBezTo>
                        <a:pt x="133" y="49"/>
                        <a:pt x="135" y="51"/>
                        <a:pt x="137" y="57"/>
                      </a:cubicBezTo>
                      <a:cubicBezTo>
                        <a:pt x="139" y="63"/>
                        <a:pt x="143" y="74"/>
                        <a:pt x="145" y="80"/>
                      </a:cubicBezTo>
                      <a:cubicBezTo>
                        <a:pt x="147" y="86"/>
                        <a:pt x="149" y="90"/>
                        <a:pt x="151" y="94"/>
                      </a:cubicBezTo>
                      <a:cubicBezTo>
                        <a:pt x="153" y="98"/>
                        <a:pt x="155" y="97"/>
                        <a:pt x="156" y="104"/>
                      </a:cubicBezTo>
                      <a:cubicBezTo>
                        <a:pt x="157" y="111"/>
                        <a:pt x="159" y="129"/>
                        <a:pt x="160" y="137"/>
                      </a:cubicBezTo>
                      <a:cubicBezTo>
                        <a:pt x="161" y="145"/>
                        <a:pt x="161" y="150"/>
                        <a:pt x="160" y="155"/>
                      </a:cubicBezTo>
                      <a:cubicBezTo>
                        <a:pt x="159" y="160"/>
                        <a:pt x="162" y="163"/>
                        <a:pt x="154" y="167"/>
                      </a:cubicBezTo>
                      <a:cubicBezTo>
                        <a:pt x="146" y="171"/>
                        <a:pt x="127" y="175"/>
                        <a:pt x="112" y="178"/>
                      </a:cubicBezTo>
                      <a:cubicBezTo>
                        <a:pt x="97" y="181"/>
                        <a:pt x="71" y="187"/>
                        <a:pt x="62" y="183"/>
                      </a:cubicBezTo>
                      <a:cubicBezTo>
                        <a:pt x="53" y="179"/>
                        <a:pt x="60" y="163"/>
                        <a:pt x="58" y="153"/>
                      </a:cubicBezTo>
                      <a:cubicBezTo>
                        <a:pt x="56" y="143"/>
                        <a:pt x="54" y="132"/>
                        <a:pt x="52" y="123"/>
                      </a:cubicBezTo>
                      <a:cubicBezTo>
                        <a:pt x="50" y="114"/>
                        <a:pt x="46" y="106"/>
                        <a:pt x="44" y="96"/>
                      </a:cubicBezTo>
                      <a:cubicBezTo>
                        <a:pt x="42" y="86"/>
                        <a:pt x="41" y="71"/>
                        <a:pt x="38" y="62"/>
                      </a:cubicBezTo>
                      <a:cubicBezTo>
                        <a:pt x="35" y="53"/>
                        <a:pt x="29" y="47"/>
                        <a:pt x="25" y="39"/>
                      </a:cubicBezTo>
                      <a:cubicBezTo>
                        <a:pt x="21" y="31"/>
                        <a:pt x="16" y="21"/>
                        <a:pt x="13" y="15"/>
                      </a:cubicBezTo>
                      <a:cubicBezTo>
                        <a:pt x="10" y="9"/>
                        <a:pt x="0" y="4"/>
                        <a:pt x="7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106674" tIns="53337" rIns="106674" bIns="53337" anchor="ctr"/>
                <a:lstStyle/>
                <a:p>
                  <a:endParaRPr lang="pt-PT"/>
                </a:p>
              </p:txBody>
            </p:sp>
          </p:grpSp>
        </p:grpSp>
        <p:grpSp>
          <p:nvGrpSpPr>
            <p:cNvPr id="146511" name="Group 28"/>
            <p:cNvGrpSpPr>
              <a:grpSpLocks noChangeAspect="1"/>
            </p:cNvGrpSpPr>
            <p:nvPr/>
          </p:nvGrpSpPr>
          <p:grpSpPr bwMode="auto">
            <a:xfrm>
              <a:off x="3569620" y="2135506"/>
              <a:ext cx="288000" cy="440400"/>
              <a:chOff x="1248" y="3200"/>
              <a:chExt cx="240" cy="367"/>
            </a:xfrm>
          </p:grpSpPr>
          <p:sp>
            <p:nvSpPr>
              <p:cNvPr id="146513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6514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 b="1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  <p:sp>
          <p:nvSpPr>
            <p:cNvPr id="181" name="Folded Corner 180"/>
            <p:cNvSpPr/>
            <p:nvPr/>
          </p:nvSpPr>
          <p:spPr>
            <a:xfrm>
              <a:off x="3571207" y="2642731"/>
              <a:ext cx="360459" cy="216006"/>
            </a:xfrm>
            <a:prstGeom prst="foldedCorner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2" name="Folded Corner 181"/>
          <p:cNvSpPr/>
          <p:nvPr/>
        </p:nvSpPr>
        <p:spPr>
          <a:xfrm>
            <a:off x="2878787" y="4055300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3" name="Folded Corner 182"/>
          <p:cNvSpPr/>
          <p:nvPr/>
        </p:nvSpPr>
        <p:spPr>
          <a:xfrm>
            <a:off x="3378849" y="4055300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" name="Folded Corner 183"/>
          <p:cNvSpPr/>
          <p:nvPr/>
        </p:nvSpPr>
        <p:spPr>
          <a:xfrm>
            <a:off x="3878912" y="4055300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6485" name="Group 47"/>
          <p:cNvGrpSpPr>
            <a:grpSpLocks noChangeAspect="1"/>
          </p:cNvGrpSpPr>
          <p:nvPr/>
        </p:nvGrpSpPr>
        <p:grpSpPr bwMode="auto">
          <a:xfrm>
            <a:off x="2235850" y="4407299"/>
            <a:ext cx="287337" cy="440583"/>
            <a:chOff x="1248" y="3536"/>
            <a:chExt cx="240" cy="368"/>
          </a:xfrm>
        </p:grpSpPr>
        <p:sp>
          <p:nvSpPr>
            <p:cNvPr id="146508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09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6486" name="Group 47"/>
          <p:cNvGrpSpPr>
            <a:grpSpLocks noChangeAspect="1"/>
          </p:cNvGrpSpPr>
          <p:nvPr/>
        </p:nvGrpSpPr>
        <p:grpSpPr bwMode="auto">
          <a:xfrm>
            <a:off x="1878661" y="4408890"/>
            <a:ext cx="287338" cy="440585"/>
            <a:chOff x="1248" y="3536"/>
            <a:chExt cx="240" cy="368"/>
          </a:xfrm>
        </p:grpSpPr>
        <p:sp>
          <p:nvSpPr>
            <p:cNvPr id="146506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07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6487" name="Group 47"/>
          <p:cNvGrpSpPr>
            <a:grpSpLocks noChangeAspect="1"/>
          </p:cNvGrpSpPr>
          <p:nvPr/>
        </p:nvGrpSpPr>
        <p:grpSpPr bwMode="auto">
          <a:xfrm>
            <a:off x="2234261" y="4693049"/>
            <a:ext cx="287338" cy="440583"/>
            <a:chOff x="1248" y="3536"/>
            <a:chExt cx="240" cy="368"/>
          </a:xfrm>
        </p:grpSpPr>
        <p:sp>
          <p:nvSpPr>
            <p:cNvPr id="146504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05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6488" name="Group 47"/>
          <p:cNvGrpSpPr>
            <a:grpSpLocks noChangeAspect="1"/>
          </p:cNvGrpSpPr>
          <p:nvPr/>
        </p:nvGrpSpPr>
        <p:grpSpPr bwMode="auto">
          <a:xfrm>
            <a:off x="1878661" y="4694640"/>
            <a:ext cx="287338" cy="440585"/>
            <a:chOff x="1248" y="3536"/>
            <a:chExt cx="240" cy="368"/>
          </a:xfrm>
        </p:grpSpPr>
        <p:sp>
          <p:nvSpPr>
            <p:cNvPr id="146502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03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6489" name="Group 47"/>
          <p:cNvGrpSpPr>
            <a:grpSpLocks noChangeAspect="1"/>
          </p:cNvGrpSpPr>
          <p:nvPr/>
        </p:nvGrpSpPr>
        <p:grpSpPr bwMode="auto">
          <a:xfrm>
            <a:off x="1521475" y="4408890"/>
            <a:ext cx="287337" cy="440585"/>
            <a:chOff x="1248" y="3536"/>
            <a:chExt cx="240" cy="368"/>
          </a:xfrm>
        </p:grpSpPr>
        <p:sp>
          <p:nvSpPr>
            <p:cNvPr id="146500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01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6490" name="Group 47"/>
          <p:cNvGrpSpPr>
            <a:grpSpLocks noChangeAspect="1"/>
          </p:cNvGrpSpPr>
          <p:nvPr/>
        </p:nvGrpSpPr>
        <p:grpSpPr bwMode="auto">
          <a:xfrm>
            <a:off x="1521475" y="4694640"/>
            <a:ext cx="287337" cy="440585"/>
            <a:chOff x="1248" y="3536"/>
            <a:chExt cx="240" cy="368"/>
          </a:xfrm>
        </p:grpSpPr>
        <p:sp>
          <p:nvSpPr>
            <p:cNvPr id="146498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99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sp>
        <p:nvSpPr>
          <p:cNvPr id="203" name="Folded Corner 202"/>
          <p:cNvSpPr/>
          <p:nvPr/>
        </p:nvSpPr>
        <p:spPr>
          <a:xfrm>
            <a:off x="2847037" y="4483925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Folded Corner 203"/>
          <p:cNvSpPr/>
          <p:nvPr/>
        </p:nvSpPr>
        <p:spPr>
          <a:xfrm>
            <a:off x="3307412" y="4483925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olded Corner 204"/>
          <p:cNvSpPr/>
          <p:nvPr/>
        </p:nvSpPr>
        <p:spPr>
          <a:xfrm>
            <a:off x="3875737" y="4483925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Folded Corner 205"/>
          <p:cNvSpPr/>
          <p:nvPr/>
        </p:nvSpPr>
        <p:spPr>
          <a:xfrm>
            <a:off x="2821637" y="4826825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olded Corner 206"/>
          <p:cNvSpPr/>
          <p:nvPr/>
        </p:nvSpPr>
        <p:spPr>
          <a:xfrm>
            <a:off x="3307412" y="4841112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Folded Corner 207"/>
          <p:cNvSpPr/>
          <p:nvPr/>
        </p:nvSpPr>
        <p:spPr>
          <a:xfrm>
            <a:off x="3875737" y="4785550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" name="Rectangle 39"/>
          <p:cNvSpPr>
            <a:spLocks noChangeArrowheads="1"/>
          </p:cNvSpPr>
          <p:nvPr/>
        </p:nvSpPr>
        <p:spPr bwMode="auto">
          <a:xfrm rot="-5400000">
            <a:off x="-50150" y="3271076"/>
            <a:ext cx="2071687" cy="64293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000" b="1" dirty="0"/>
              <a:t>Forncedor</a:t>
            </a:r>
          </a:p>
        </p:txBody>
      </p:sp>
      <p:sp>
        <p:nvSpPr>
          <p:cNvPr id="165" name="Rectangle 40"/>
          <p:cNvSpPr>
            <a:spLocks noChangeArrowheads="1"/>
          </p:cNvSpPr>
          <p:nvPr/>
        </p:nvSpPr>
        <p:spPr bwMode="auto">
          <a:xfrm>
            <a:off x="2807349" y="1770888"/>
            <a:ext cx="1643062" cy="30777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1400" dirty="0">
                <a:solidFill>
                  <a:srgbClr val="000000"/>
                </a:solidFill>
              </a:rPr>
              <a:t>Cartões Kanban</a:t>
            </a:r>
          </a:p>
        </p:txBody>
      </p:sp>
      <p:sp>
        <p:nvSpPr>
          <p:cNvPr id="166" name="TextBox 56"/>
          <p:cNvSpPr txBox="1">
            <a:spLocks noChangeArrowheads="1"/>
          </p:cNvSpPr>
          <p:nvPr/>
        </p:nvSpPr>
        <p:spPr bwMode="auto">
          <a:xfrm>
            <a:off x="1521474" y="5271326"/>
            <a:ext cx="126829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/>
              <a:t>Max: </a:t>
            </a:r>
            <a:r>
              <a:rPr lang="pt-PT" altLang="en-US" sz="1400" dirty="0"/>
              <a:t>6 peças</a:t>
            </a:r>
          </a:p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>
                <a:solidFill>
                  <a:srgbClr val="FF0000"/>
                </a:solidFill>
              </a:rPr>
              <a:t>Min: </a:t>
            </a:r>
            <a:r>
              <a:rPr lang="pt-PT" altLang="en-US" sz="1400" dirty="0"/>
              <a:t> 2 peças</a:t>
            </a:r>
            <a:endParaRPr lang="en-US" altLang="en-US" sz="140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EE9830E-6563-490A-99CD-514277E6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863" y="2964876"/>
            <a:ext cx="1736285" cy="195789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r>
              <a:rPr lang="pt-BR" altLang="en-US" sz="2000" b="1" dirty="0">
                <a:latin typeface="Arial"/>
                <a:cs typeface="Arial"/>
              </a:rPr>
              <a:t>Cliente</a:t>
            </a:r>
            <a:endParaRPr lang="pt-BR" altLang="en-US" sz="2000" dirty="0"/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389B6D21-0FAC-4AA9-9A5A-BF2E6532ACF3}"/>
              </a:ext>
            </a:extLst>
          </p:cNvPr>
          <p:cNvSpPr txBox="1">
            <a:spLocks/>
          </p:cNvSpPr>
          <p:nvPr/>
        </p:nvSpPr>
        <p:spPr>
          <a:xfrm>
            <a:off x="2956841" y="5792340"/>
            <a:ext cx="6792866" cy="50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altLang="en-US" b="1" dirty="0"/>
              <a:t>…</a:t>
            </a:r>
            <a:r>
              <a:rPr lang="pt-BR" altLang="en-US" b="1" dirty="0"/>
              <a:t> e traz o cartão de cor correspondente</a:t>
            </a:r>
            <a:endParaRPr lang="pt-PT" altLang="en-US" b="1" dirty="0"/>
          </a:p>
        </p:txBody>
      </p:sp>
      <p:sp>
        <p:nvSpPr>
          <p:cNvPr id="163" name="Otsikko 1">
            <a:extLst>
              <a:ext uri="{FF2B5EF4-FFF2-40B4-BE49-F238E27FC236}">
                <a16:creationId xmlns:a16="http://schemas.microsoft.com/office/drawing/2014/main" id="{A5478CB2-07F5-40EA-AAF2-54D8F4043E8E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</p:spTree>
    <p:extLst>
      <p:ext uri="{BB962C8B-B14F-4D97-AF65-F5344CB8AC3E}">
        <p14:creationId xmlns:p14="http://schemas.microsoft.com/office/powerpoint/2010/main" val="112160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51393 0.04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0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742035" y="2061253"/>
            <a:ext cx="928694" cy="3071834"/>
            <a:chOff x="1281" y="1872"/>
            <a:chExt cx="270" cy="1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6411" name="Line 54"/>
            <p:cNvSpPr>
              <a:spLocks noChangeShapeType="1"/>
            </p:cNvSpPr>
            <p:nvPr/>
          </p:nvSpPr>
          <p:spPr bwMode="auto">
            <a:xfrm>
              <a:off x="1296" y="1872"/>
              <a:ext cx="255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2" name="Line 55"/>
            <p:cNvSpPr>
              <a:spLocks noChangeShapeType="1"/>
            </p:cNvSpPr>
            <p:nvPr/>
          </p:nvSpPr>
          <p:spPr bwMode="auto">
            <a:xfrm>
              <a:off x="1281" y="336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3" name="Line 56"/>
            <p:cNvSpPr>
              <a:spLocks noChangeShapeType="1"/>
            </p:cNvSpPr>
            <p:nvPr/>
          </p:nvSpPr>
          <p:spPr bwMode="auto">
            <a:xfrm>
              <a:off x="1281" y="3024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4" name="Line 57"/>
            <p:cNvSpPr>
              <a:spLocks noChangeShapeType="1"/>
            </p:cNvSpPr>
            <p:nvPr/>
          </p:nvSpPr>
          <p:spPr bwMode="auto">
            <a:xfrm>
              <a:off x="1281" y="264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5" name="Line 58"/>
            <p:cNvSpPr>
              <a:spLocks noChangeShapeType="1"/>
            </p:cNvSpPr>
            <p:nvPr/>
          </p:nvSpPr>
          <p:spPr bwMode="auto">
            <a:xfrm>
              <a:off x="1296" y="2256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6" name="Line 59"/>
            <p:cNvSpPr>
              <a:spLocks noChangeShapeType="1"/>
            </p:cNvSpPr>
            <p:nvPr/>
          </p:nvSpPr>
          <p:spPr bwMode="auto">
            <a:xfrm>
              <a:off x="1536" y="1872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50"/>
          <p:cNvGrpSpPr>
            <a:grpSpLocks noChangeAspect="1"/>
          </p:cNvGrpSpPr>
          <p:nvPr/>
        </p:nvGrpSpPr>
        <p:grpSpPr bwMode="auto">
          <a:xfrm>
            <a:off x="1882663" y="2413081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3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4" name="Group 50"/>
          <p:cNvGrpSpPr>
            <a:grpSpLocks noChangeAspect="1"/>
          </p:cNvGrpSpPr>
          <p:nvPr/>
        </p:nvGrpSpPr>
        <p:grpSpPr bwMode="auto">
          <a:xfrm>
            <a:off x="1882663" y="2055891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9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Text Box 52"/>
            <p:cNvSpPr txBox="1">
              <a:spLocks noChangeArrowheads="1"/>
            </p:cNvSpPr>
            <p:nvPr/>
          </p:nvSpPr>
          <p:spPr bwMode="auto">
            <a:xfrm>
              <a:off x="2976" y="370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1525473" y="2055891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6" name="Group 50"/>
          <p:cNvGrpSpPr>
            <a:grpSpLocks noChangeAspect="1"/>
          </p:cNvGrpSpPr>
          <p:nvPr/>
        </p:nvGrpSpPr>
        <p:grpSpPr bwMode="auto">
          <a:xfrm>
            <a:off x="2242101" y="2055891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8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1527721" y="2413081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1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8" name="Group 50"/>
          <p:cNvGrpSpPr>
            <a:grpSpLocks noChangeAspect="1"/>
          </p:cNvGrpSpPr>
          <p:nvPr/>
        </p:nvGrpSpPr>
        <p:grpSpPr bwMode="auto">
          <a:xfrm>
            <a:off x="2242101" y="2413081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9" name="Group 44"/>
          <p:cNvGrpSpPr>
            <a:grpSpLocks noChangeAspect="1"/>
          </p:cNvGrpSpPr>
          <p:nvPr/>
        </p:nvGrpSpPr>
        <p:grpSpPr bwMode="auto">
          <a:xfrm>
            <a:off x="9277136" y="234666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0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0" name="Group 44"/>
          <p:cNvGrpSpPr>
            <a:grpSpLocks noChangeAspect="1"/>
          </p:cNvGrpSpPr>
          <p:nvPr/>
        </p:nvGrpSpPr>
        <p:grpSpPr bwMode="auto">
          <a:xfrm>
            <a:off x="1527721" y="2841709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1" name="Group 44"/>
          <p:cNvGrpSpPr>
            <a:grpSpLocks noChangeAspect="1"/>
          </p:cNvGrpSpPr>
          <p:nvPr/>
        </p:nvGrpSpPr>
        <p:grpSpPr bwMode="auto">
          <a:xfrm>
            <a:off x="2242101" y="2841709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6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2" name="Group 44"/>
          <p:cNvGrpSpPr>
            <a:grpSpLocks noChangeAspect="1"/>
          </p:cNvGrpSpPr>
          <p:nvPr/>
        </p:nvGrpSpPr>
        <p:grpSpPr bwMode="auto">
          <a:xfrm>
            <a:off x="2242101" y="3198899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3" name="Group 44"/>
          <p:cNvGrpSpPr>
            <a:grpSpLocks noChangeAspect="1"/>
          </p:cNvGrpSpPr>
          <p:nvPr/>
        </p:nvGrpSpPr>
        <p:grpSpPr bwMode="auto">
          <a:xfrm>
            <a:off x="1884911" y="2841709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2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" name="Group 44"/>
          <p:cNvGrpSpPr>
            <a:grpSpLocks noChangeAspect="1"/>
          </p:cNvGrpSpPr>
          <p:nvPr/>
        </p:nvGrpSpPr>
        <p:grpSpPr bwMode="auto">
          <a:xfrm>
            <a:off x="1884911" y="3198899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5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7475" name="Group 28"/>
          <p:cNvGrpSpPr>
            <a:grpSpLocks noChangeAspect="1"/>
          </p:cNvGrpSpPr>
          <p:nvPr/>
        </p:nvGrpSpPr>
        <p:grpSpPr bwMode="auto">
          <a:xfrm>
            <a:off x="9783313" y="2345272"/>
            <a:ext cx="288925" cy="440583"/>
            <a:chOff x="1248" y="3200"/>
            <a:chExt cx="240" cy="368"/>
          </a:xfrm>
        </p:grpSpPr>
        <p:sp>
          <p:nvSpPr>
            <p:cNvPr id="147580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81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7476" name="Group 47"/>
          <p:cNvGrpSpPr>
            <a:grpSpLocks noChangeAspect="1"/>
          </p:cNvGrpSpPr>
          <p:nvPr/>
        </p:nvGrpSpPr>
        <p:grpSpPr bwMode="auto">
          <a:xfrm>
            <a:off x="10284963" y="2343688"/>
            <a:ext cx="287337" cy="440585"/>
            <a:chOff x="1248" y="3536"/>
            <a:chExt cx="240" cy="368"/>
          </a:xfrm>
        </p:grpSpPr>
        <p:sp>
          <p:nvSpPr>
            <p:cNvPr id="147578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79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8533950" y="3166435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533950" y="3550610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533950" y="3952249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480" name="Group 138"/>
          <p:cNvGrpSpPr>
            <a:grpSpLocks/>
          </p:cNvGrpSpPr>
          <p:nvPr/>
        </p:nvGrpSpPr>
        <p:grpSpPr bwMode="auto">
          <a:xfrm>
            <a:off x="8519662" y="2780674"/>
            <a:ext cx="2171700" cy="2359025"/>
            <a:chOff x="5328790" y="1214422"/>
            <a:chExt cx="2172168" cy="2358248"/>
          </a:xfrm>
        </p:grpSpPr>
        <p:grpSp>
          <p:nvGrpSpPr>
            <p:cNvPr id="147571" name="Group 131"/>
            <p:cNvGrpSpPr>
              <a:grpSpLocks/>
            </p:cNvGrpSpPr>
            <p:nvPr/>
          </p:nvGrpSpPr>
          <p:grpSpPr bwMode="auto">
            <a:xfrm>
              <a:off x="5328790" y="1214422"/>
              <a:ext cx="2172168" cy="2358248"/>
              <a:chOff x="5328790" y="785794"/>
              <a:chExt cx="2172168" cy="235824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328790" y="785794"/>
                <a:ext cx="2172168" cy="235666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4751458" y="1964917"/>
                <a:ext cx="235666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5321493" y="1963331"/>
                <a:ext cx="235666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5821663" y="1963331"/>
                <a:ext cx="2356661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5357371" y="2785529"/>
              <a:ext cx="2143587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357371" y="3142599"/>
              <a:ext cx="21435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8491087" y="4366586"/>
            <a:ext cx="2195512" cy="785813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491087" y="3566485"/>
            <a:ext cx="2195512" cy="79533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491087" y="2793374"/>
            <a:ext cx="2195512" cy="79692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Folded Corner 142"/>
          <p:cNvSpPr/>
          <p:nvPr/>
        </p:nvSpPr>
        <p:spPr>
          <a:xfrm>
            <a:off x="2956496" y="2204144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" name="Group 50"/>
          <p:cNvGrpSpPr>
            <a:grpSpLocks noChangeAspect="1"/>
          </p:cNvGrpSpPr>
          <p:nvPr/>
        </p:nvGrpSpPr>
        <p:grpSpPr bwMode="auto">
          <a:xfrm>
            <a:off x="8619680" y="2346667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14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sp>
        <p:nvSpPr>
          <p:cNvPr id="147" name="Folded Corner 146"/>
          <p:cNvSpPr/>
          <p:nvPr/>
        </p:nvSpPr>
        <p:spPr>
          <a:xfrm>
            <a:off x="3381946" y="2204144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Folded Corner 147"/>
          <p:cNvSpPr/>
          <p:nvPr/>
        </p:nvSpPr>
        <p:spPr>
          <a:xfrm>
            <a:off x="3882009" y="2204144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Folded Corner 148"/>
          <p:cNvSpPr/>
          <p:nvPr/>
        </p:nvSpPr>
        <p:spPr>
          <a:xfrm>
            <a:off x="2956496" y="2516882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Folded Corner 149"/>
          <p:cNvSpPr/>
          <p:nvPr/>
        </p:nvSpPr>
        <p:spPr>
          <a:xfrm>
            <a:off x="3399409" y="2516882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Folded Corner 150"/>
          <p:cNvSpPr/>
          <p:nvPr/>
        </p:nvSpPr>
        <p:spPr>
          <a:xfrm>
            <a:off x="3882009" y="2489894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" name="Group 44"/>
          <p:cNvGrpSpPr>
            <a:grpSpLocks noChangeAspect="1"/>
          </p:cNvGrpSpPr>
          <p:nvPr/>
        </p:nvGrpSpPr>
        <p:grpSpPr bwMode="auto">
          <a:xfrm>
            <a:off x="1525473" y="3196651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5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sp>
        <p:nvSpPr>
          <p:cNvPr id="155" name="Folded Corner 154"/>
          <p:cNvSpPr/>
          <p:nvPr/>
        </p:nvSpPr>
        <p:spPr>
          <a:xfrm>
            <a:off x="2953321" y="2916932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Folded Corner 155"/>
          <p:cNvSpPr/>
          <p:nvPr/>
        </p:nvSpPr>
        <p:spPr>
          <a:xfrm>
            <a:off x="3453384" y="2918519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Folded Corner 156"/>
          <p:cNvSpPr/>
          <p:nvPr/>
        </p:nvSpPr>
        <p:spPr>
          <a:xfrm>
            <a:off x="3882009" y="2918519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Folded Corner 157"/>
          <p:cNvSpPr/>
          <p:nvPr/>
        </p:nvSpPr>
        <p:spPr>
          <a:xfrm>
            <a:off x="2956496" y="3202682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Folded Corner 158"/>
          <p:cNvSpPr/>
          <p:nvPr/>
        </p:nvSpPr>
        <p:spPr>
          <a:xfrm>
            <a:off x="3456559" y="3202682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Folded Corner 159"/>
          <p:cNvSpPr/>
          <p:nvPr/>
        </p:nvSpPr>
        <p:spPr>
          <a:xfrm>
            <a:off x="3882009" y="3204269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1" name="Folded Corner 160"/>
          <p:cNvSpPr/>
          <p:nvPr/>
        </p:nvSpPr>
        <p:spPr>
          <a:xfrm>
            <a:off x="2885059" y="3702744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7499" name="Group 28"/>
          <p:cNvGrpSpPr>
            <a:grpSpLocks noChangeAspect="1"/>
          </p:cNvGrpSpPr>
          <p:nvPr/>
        </p:nvGrpSpPr>
        <p:grpSpPr bwMode="auto">
          <a:xfrm>
            <a:off x="2242122" y="3984897"/>
            <a:ext cx="287337" cy="440585"/>
            <a:chOff x="1248" y="3200"/>
            <a:chExt cx="240" cy="368"/>
          </a:xfrm>
        </p:grpSpPr>
        <p:sp>
          <p:nvSpPr>
            <p:cNvPr id="147569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70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7500" name="Group 28"/>
          <p:cNvGrpSpPr>
            <a:grpSpLocks noChangeAspect="1"/>
          </p:cNvGrpSpPr>
          <p:nvPr/>
        </p:nvGrpSpPr>
        <p:grpSpPr bwMode="auto">
          <a:xfrm>
            <a:off x="1884933" y="3984897"/>
            <a:ext cx="287338" cy="440585"/>
            <a:chOff x="1248" y="3200"/>
            <a:chExt cx="240" cy="368"/>
          </a:xfrm>
        </p:grpSpPr>
        <p:sp>
          <p:nvSpPr>
            <p:cNvPr id="147567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68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7501" name="Group 28"/>
          <p:cNvGrpSpPr>
            <a:grpSpLocks noChangeAspect="1"/>
          </p:cNvGrpSpPr>
          <p:nvPr/>
        </p:nvGrpSpPr>
        <p:grpSpPr bwMode="auto">
          <a:xfrm>
            <a:off x="1884933" y="3627706"/>
            <a:ext cx="287338" cy="440583"/>
            <a:chOff x="1248" y="3200"/>
            <a:chExt cx="240" cy="368"/>
          </a:xfrm>
        </p:grpSpPr>
        <p:sp>
          <p:nvSpPr>
            <p:cNvPr id="147565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66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7502" name="Group 28"/>
          <p:cNvGrpSpPr>
            <a:grpSpLocks noChangeAspect="1"/>
          </p:cNvGrpSpPr>
          <p:nvPr/>
        </p:nvGrpSpPr>
        <p:grpSpPr bwMode="auto">
          <a:xfrm>
            <a:off x="1527747" y="3627706"/>
            <a:ext cx="287337" cy="440583"/>
            <a:chOff x="1248" y="3200"/>
            <a:chExt cx="240" cy="368"/>
          </a:xfrm>
        </p:grpSpPr>
        <p:sp>
          <p:nvSpPr>
            <p:cNvPr id="147563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64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7503" name="Group 28"/>
          <p:cNvGrpSpPr>
            <a:grpSpLocks noChangeAspect="1"/>
          </p:cNvGrpSpPr>
          <p:nvPr/>
        </p:nvGrpSpPr>
        <p:grpSpPr bwMode="auto">
          <a:xfrm>
            <a:off x="1527747" y="3983306"/>
            <a:ext cx="287337" cy="440583"/>
            <a:chOff x="1248" y="3200"/>
            <a:chExt cx="240" cy="368"/>
          </a:xfrm>
        </p:grpSpPr>
        <p:sp>
          <p:nvSpPr>
            <p:cNvPr id="147561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62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80" name="Folded Corner 179"/>
          <p:cNvSpPr/>
          <p:nvPr/>
        </p:nvSpPr>
        <p:spPr>
          <a:xfrm>
            <a:off x="3381946" y="3704332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7505" name="Group 24"/>
          <p:cNvGrpSpPr>
            <a:grpSpLocks/>
          </p:cNvGrpSpPr>
          <p:nvPr/>
        </p:nvGrpSpPr>
        <p:grpSpPr bwMode="auto">
          <a:xfrm>
            <a:off x="10645382" y="3824307"/>
            <a:ext cx="642938" cy="1143000"/>
            <a:chOff x="1470" y="828"/>
            <a:chExt cx="552" cy="978"/>
          </a:xfrm>
        </p:grpSpPr>
        <p:sp>
          <p:nvSpPr>
            <p:cNvPr id="147538" name="Line 25"/>
            <p:cNvSpPr>
              <a:spLocks noChangeShapeType="1"/>
            </p:cNvSpPr>
            <p:nvPr/>
          </p:nvSpPr>
          <p:spPr bwMode="auto">
            <a:xfrm>
              <a:off x="1710" y="1782"/>
              <a:ext cx="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39" name="Line 26"/>
            <p:cNvSpPr>
              <a:spLocks noChangeShapeType="1"/>
            </p:cNvSpPr>
            <p:nvPr/>
          </p:nvSpPr>
          <p:spPr bwMode="auto">
            <a:xfrm flipH="1">
              <a:off x="1710" y="1299"/>
              <a:ext cx="63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40" name="Oval 27"/>
            <p:cNvSpPr>
              <a:spLocks noChangeArrowheads="1"/>
            </p:cNvSpPr>
            <p:nvPr/>
          </p:nvSpPr>
          <p:spPr bwMode="auto">
            <a:xfrm>
              <a:off x="1659" y="1759"/>
              <a:ext cx="135" cy="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41" name="Oval 28"/>
            <p:cNvSpPr>
              <a:spLocks noChangeArrowheads="1"/>
            </p:cNvSpPr>
            <p:nvPr/>
          </p:nvSpPr>
          <p:spPr bwMode="auto">
            <a:xfrm>
              <a:off x="1749" y="858"/>
              <a:ext cx="177" cy="16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42" name="Line 29"/>
            <p:cNvSpPr>
              <a:spLocks noChangeShapeType="1"/>
            </p:cNvSpPr>
            <p:nvPr/>
          </p:nvSpPr>
          <p:spPr bwMode="auto">
            <a:xfrm flipV="1">
              <a:off x="1728" y="1020"/>
              <a:ext cx="234" cy="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43" name="Line 30"/>
            <p:cNvSpPr>
              <a:spLocks noChangeShapeType="1"/>
            </p:cNvSpPr>
            <p:nvPr/>
          </p:nvSpPr>
          <p:spPr bwMode="auto">
            <a:xfrm>
              <a:off x="1953" y="1020"/>
              <a:ext cx="69" cy="1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44" name="Line 31"/>
            <p:cNvSpPr>
              <a:spLocks noChangeShapeType="1"/>
            </p:cNvSpPr>
            <p:nvPr/>
          </p:nvSpPr>
          <p:spPr bwMode="auto">
            <a:xfrm flipH="1">
              <a:off x="1668" y="1038"/>
              <a:ext cx="63" cy="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45" name="Line 32"/>
            <p:cNvSpPr>
              <a:spLocks noChangeShapeType="1"/>
            </p:cNvSpPr>
            <p:nvPr/>
          </p:nvSpPr>
          <p:spPr bwMode="auto">
            <a:xfrm flipH="1" flipV="1">
              <a:off x="1533" y="978"/>
              <a:ext cx="135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46" name="Line 33"/>
            <p:cNvSpPr>
              <a:spLocks noChangeShapeType="1"/>
            </p:cNvSpPr>
            <p:nvPr/>
          </p:nvSpPr>
          <p:spPr bwMode="auto">
            <a:xfrm flipH="1">
              <a:off x="1494" y="981"/>
              <a:ext cx="42" cy="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47" name="Line 34"/>
            <p:cNvSpPr>
              <a:spLocks noChangeShapeType="1"/>
            </p:cNvSpPr>
            <p:nvPr/>
          </p:nvSpPr>
          <p:spPr bwMode="auto">
            <a:xfrm>
              <a:off x="1494" y="1017"/>
              <a:ext cx="165" cy="2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48" name="Line 35"/>
            <p:cNvSpPr>
              <a:spLocks noChangeShapeType="1"/>
            </p:cNvSpPr>
            <p:nvPr/>
          </p:nvSpPr>
          <p:spPr bwMode="auto">
            <a:xfrm flipV="1">
              <a:off x="1653" y="117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49" name="Line 36"/>
            <p:cNvSpPr>
              <a:spLocks noChangeShapeType="1"/>
            </p:cNvSpPr>
            <p:nvPr/>
          </p:nvSpPr>
          <p:spPr bwMode="auto">
            <a:xfrm>
              <a:off x="1749" y="1170"/>
              <a:ext cx="24" cy="1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50" name="Oval 37"/>
            <p:cNvSpPr>
              <a:spLocks noChangeArrowheads="1"/>
            </p:cNvSpPr>
            <p:nvPr/>
          </p:nvSpPr>
          <p:spPr bwMode="auto">
            <a:xfrm>
              <a:off x="1470" y="960"/>
              <a:ext cx="51" cy="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51" name="Line 38"/>
            <p:cNvSpPr>
              <a:spLocks noChangeShapeType="1"/>
            </p:cNvSpPr>
            <p:nvPr/>
          </p:nvSpPr>
          <p:spPr bwMode="auto">
            <a:xfrm flipH="1">
              <a:off x="1980" y="1134"/>
              <a:ext cx="39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52" name="Line 39"/>
            <p:cNvSpPr>
              <a:spLocks noChangeShapeType="1"/>
            </p:cNvSpPr>
            <p:nvPr/>
          </p:nvSpPr>
          <p:spPr bwMode="auto">
            <a:xfrm>
              <a:off x="1983" y="1281"/>
              <a:ext cx="3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53" name="Line 40"/>
            <p:cNvSpPr>
              <a:spLocks noChangeShapeType="1"/>
            </p:cNvSpPr>
            <p:nvPr/>
          </p:nvSpPr>
          <p:spPr bwMode="auto">
            <a:xfrm flipH="1">
              <a:off x="1992" y="1362"/>
              <a:ext cx="21" cy="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54" name="Line 41"/>
            <p:cNvSpPr>
              <a:spLocks noChangeShapeType="1"/>
            </p:cNvSpPr>
            <p:nvPr/>
          </p:nvSpPr>
          <p:spPr bwMode="auto">
            <a:xfrm>
              <a:off x="1890" y="1410"/>
              <a:ext cx="15" cy="3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55" name="Line 42"/>
            <p:cNvSpPr>
              <a:spLocks noChangeShapeType="1"/>
            </p:cNvSpPr>
            <p:nvPr/>
          </p:nvSpPr>
          <p:spPr bwMode="auto">
            <a:xfrm flipH="1">
              <a:off x="1791" y="1410"/>
              <a:ext cx="93" cy="3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56" name="Line 43"/>
            <p:cNvSpPr>
              <a:spLocks noChangeShapeType="1"/>
            </p:cNvSpPr>
            <p:nvPr/>
          </p:nvSpPr>
          <p:spPr bwMode="auto">
            <a:xfrm>
              <a:off x="1902" y="1779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57" name="Oval 44"/>
            <p:cNvSpPr>
              <a:spLocks noChangeArrowheads="1"/>
            </p:cNvSpPr>
            <p:nvPr/>
          </p:nvSpPr>
          <p:spPr bwMode="auto">
            <a:xfrm>
              <a:off x="1863" y="1759"/>
              <a:ext cx="135" cy="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47558" name="Group 45"/>
            <p:cNvGrpSpPr>
              <a:grpSpLocks/>
            </p:cNvGrpSpPr>
            <p:nvPr/>
          </p:nvGrpSpPr>
          <p:grpSpPr bwMode="auto">
            <a:xfrm flipH="1">
              <a:off x="1724" y="828"/>
              <a:ext cx="205" cy="111"/>
              <a:chOff x="806" y="456"/>
              <a:chExt cx="319" cy="249"/>
            </a:xfrm>
          </p:grpSpPr>
          <p:sp>
            <p:nvSpPr>
              <p:cNvPr id="147559" name="Freeform 46"/>
              <p:cNvSpPr>
                <a:spLocks/>
              </p:cNvSpPr>
              <p:nvPr/>
            </p:nvSpPr>
            <p:spPr bwMode="auto">
              <a:xfrm>
                <a:off x="806" y="456"/>
                <a:ext cx="319" cy="249"/>
              </a:xfrm>
              <a:custGeom>
                <a:avLst/>
                <a:gdLst>
                  <a:gd name="T0" fmla="*/ 132 w 319"/>
                  <a:gd name="T1" fmla="*/ 29 h 249"/>
                  <a:gd name="T2" fmla="*/ 82 w 319"/>
                  <a:gd name="T3" fmla="*/ 18 h 249"/>
                  <a:gd name="T4" fmla="*/ 55 w 319"/>
                  <a:gd name="T5" fmla="*/ 27 h 249"/>
                  <a:gd name="T6" fmla="*/ 41 w 319"/>
                  <a:gd name="T7" fmla="*/ 34 h 249"/>
                  <a:gd name="T8" fmla="*/ 25 w 319"/>
                  <a:gd name="T9" fmla="*/ 51 h 249"/>
                  <a:gd name="T10" fmla="*/ 17 w 319"/>
                  <a:gd name="T11" fmla="*/ 67 h 249"/>
                  <a:gd name="T12" fmla="*/ 7 w 319"/>
                  <a:gd name="T13" fmla="*/ 93 h 249"/>
                  <a:gd name="T14" fmla="*/ 4 w 319"/>
                  <a:gd name="T15" fmla="*/ 111 h 249"/>
                  <a:gd name="T16" fmla="*/ 1 w 319"/>
                  <a:gd name="T17" fmla="*/ 135 h 249"/>
                  <a:gd name="T18" fmla="*/ 1 w 319"/>
                  <a:gd name="T19" fmla="*/ 155 h 249"/>
                  <a:gd name="T20" fmla="*/ 3 w 319"/>
                  <a:gd name="T21" fmla="*/ 167 h 249"/>
                  <a:gd name="T22" fmla="*/ 6 w 319"/>
                  <a:gd name="T23" fmla="*/ 185 h 249"/>
                  <a:gd name="T24" fmla="*/ 23 w 319"/>
                  <a:gd name="T25" fmla="*/ 195 h 249"/>
                  <a:gd name="T26" fmla="*/ 29 w 319"/>
                  <a:gd name="T27" fmla="*/ 211 h 249"/>
                  <a:gd name="T28" fmla="*/ 44 w 319"/>
                  <a:gd name="T29" fmla="*/ 231 h 249"/>
                  <a:gd name="T30" fmla="*/ 56 w 319"/>
                  <a:gd name="T31" fmla="*/ 238 h 249"/>
                  <a:gd name="T32" fmla="*/ 76 w 319"/>
                  <a:gd name="T33" fmla="*/ 244 h 249"/>
                  <a:gd name="T34" fmla="*/ 91 w 319"/>
                  <a:gd name="T35" fmla="*/ 246 h 249"/>
                  <a:gd name="T36" fmla="*/ 121 w 319"/>
                  <a:gd name="T37" fmla="*/ 247 h 249"/>
                  <a:gd name="T38" fmla="*/ 143 w 319"/>
                  <a:gd name="T39" fmla="*/ 247 h 249"/>
                  <a:gd name="T40" fmla="*/ 180 w 319"/>
                  <a:gd name="T41" fmla="*/ 249 h 249"/>
                  <a:gd name="T42" fmla="*/ 207 w 319"/>
                  <a:gd name="T43" fmla="*/ 248 h 249"/>
                  <a:gd name="T44" fmla="*/ 235 w 319"/>
                  <a:gd name="T45" fmla="*/ 243 h 249"/>
                  <a:gd name="T46" fmla="*/ 259 w 319"/>
                  <a:gd name="T47" fmla="*/ 237 h 249"/>
                  <a:gd name="T48" fmla="*/ 292 w 319"/>
                  <a:gd name="T49" fmla="*/ 228 h 249"/>
                  <a:gd name="T50" fmla="*/ 311 w 319"/>
                  <a:gd name="T51" fmla="*/ 211 h 249"/>
                  <a:gd name="T52" fmla="*/ 319 w 319"/>
                  <a:gd name="T53" fmla="*/ 201 h 249"/>
                  <a:gd name="T54" fmla="*/ 313 w 319"/>
                  <a:gd name="T55" fmla="*/ 189 h 249"/>
                  <a:gd name="T56" fmla="*/ 293 w 319"/>
                  <a:gd name="T57" fmla="*/ 181 h 249"/>
                  <a:gd name="T58" fmla="*/ 278 w 319"/>
                  <a:gd name="T59" fmla="*/ 175 h 249"/>
                  <a:gd name="T60" fmla="*/ 251 w 319"/>
                  <a:gd name="T61" fmla="*/ 180 h 249"/>
                  <a:gd name="T62" fmla="*/ 224 w 319"/>
                  <a:gd name="T63" fmla="*/ 186 h 249"/>
                  <a:gd name="T64" fmla="*/ 202 w 319"/>
                  <a:gd name="T65" fmla="*/ 190 h 249"/>
                  <a:gd name="T66" fmla="*/ 182 w 319"/>
                  <a:gd name="T67" fmla="*/ 193 h 249"/>
                  <a:gd name="T68" fmla="*/ 139 w 319"/>
                  <a:gd name="T69" fmla="*/ 193 h 249"/>
                  <a:gd name="T70" fmla="*/ 16 w 319"/>
                  <a:gd name="T71" fmla="*/ 195 h 249"/>
                  <a:gd name="T72" fmla="*/ 76 w 319"/>
                  <a:gd name="T73" fmla="*/ 192 h 249"/>
                  <a:gd name="T74" fmla="*/ 171 w 319"/>
                  <a:gd name="T75" fmla="*/ 179 h 249"/>
                  <a:gd name="T76" fmla="*/ 132 w 319"/>
                  <a:gd name="T77" fmla="*/ 29 h 2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19"/>
                  <a:gd name="T118" fmla="*/ 0 h 249"/>
                  <a:gd name="T119" fmla="*/ 319 w 319"/>
                  <a:gd name="T120" fmla="*/ 249 h 24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19" h="249">
                    <a:moveTo>
                      <a:pt x="132" y="29"/>
                    </a:moveTo>
                    <a:cubicBezTo>
                      <a:pt x="117" y="0"/>
                      <a:pt x="95" y="18"/>
                      <a:pt x="82" y="18"/>
                    </a:cubicBezTo>
                    <a:cubicBezTo>
                      <a:pt x="69" y="18"/>
                      <a:pt x="62" y="24"/>
                      <a:pt x="55" y="27"/>
                    </a:cubicBezTo>
                    <a:cubicBezTo>
                      <a:pt x="48" y="30"/>
                      <a:pt x="46" y="30"/>
                      <a:pt x="41" y="34"/>
                    </a:cubicBezTo>
                    <a:cubicBezTo>
                      <a:pt x="36" y="38"/>
                      <a:pt x="29" y="46"/>
                      <a:pt x="25" y="51"/>
                    </a:cubicBezTo>
                    <a:cubicBezTo>
                      <a:pt x="21" y="56"/>
                      <a:pt x="20" y="60"/>
                      <a:pt x="17" y="67"/>
                    </a:cubicBezTo>
                    <a:cubicBezTo>
                      <a:pt x="14" y="74"/>
                      <a:pt x="9" y="86"/>
                      <a:pt x="7" y="93"/>
                    </a:cubicBezTo>
                    <a:cubicBezTo>
                      <a:pt x="5" y="100"/>
                      <a:pt x="5" y="104"/>
                      <a:pt x="4" y="111"/>
                    </a:cubicBezTo>
                    <a:cubicBezTo>
                      <a:pt x="3" y="118"/>
                      <a:pt x="2" y="128"/>
                      <a:pt x="1" y="135"/>
                    </a:cubicBezTo>
                    <a:cubicBezTo>
                      <a:pt x="0" y="142"/>
                      <a:pt x="1" y="150"/>
                      <a:pt x="1" y="155"/>
                    </a:cubicBezTo>
                    <a:cubicBezTo>
                      <a:pt x="1" y="160"/>
                      <a:pt x="2" y="162"/>
                      <a:pt x="3" y="167"/>
                    </a:cubicBezTo>
                    <a:cubicBezTo>
                      <a:pt x="4" y="172"/>
                      <a:pt x="3" y="180"/>
                      <a:pt x="6" y="185"/>
                    </a:cubicBezTo>
                    <a:cubicBezTo>
                      <a:pt x="9" y="190"/>
                      <a:pt x="19" y="191"/>
                      <a:pt x="23" y="195"/>
                    </a:cubicBezTo>
                    <a:cubicBezTo>
                      <a:pt x="27" y="199"/>
                      <a:pt x="26" y="205"/>
                      <a:pt x="29" y="211"/>
                    </a:cubicBezTo>
                    <a:cubicBezTo>
                      <a:pt x="32" y="217"/>
                      <a:pt x="40" y="227"/>
                      <a:pt x="44" y="231"/>
                    </a:cubicBezTo>
                    <a:cubicBezTo>
                      <a:pt x="48" y="235"/>
                      <a:pt x="51" y="236"/>
                      <a:pt x="56" y="238"/>
                    </a:cubicBezTo>
                    <a:cubicBezTo>
                      <a:pt x="61" y="240"/>
                      <a:pt x="70" y="243"/>
                      <a:pt x="76" y="244"/>
                    </a:cubicBezTo>
                    <a:cubicBezTo>
                      <a:pt x="82" y="245"/>
                      <a:pt x="84" y="246"/>
                      <a:pt x="91" y="246"/>
                    </a:cubicBezTo>
                    <a:cubicBezTo>
                      <a:pt x="98" y="246"/>
                      <a:pt x="112" y="247"/>
                      <a:pt x="121" y="247"/>
                    </a:cubicBezTo>
                    <a:cubicBezTo>
                      <a:pt x="130" y="247"/>
                      <a:pt x="133" y="247"/>
                      <a:pt x="143" y="247"/>
                    </a:cubicBezTo>
                    <a:cubicBezTo>
                      <a:pt x="153" y="247"/>
                      <a:pt x="169" y="249"/>
                      <a:pt x="180" y="249"/>
                    </a:cubicBezTo>
                    <a:cubicBezTo>
                      <a:pt x="191" y="249"/>
                      <a:pt x="198" y="249"/>
                      <a:pt x="207" y="248"/>
                    </a:cubicBezTo>
                    <a:cubicBezTo>
                      <a:pt x="216" y="247"/>
                      <a:pt x="226" y="245"/>
                      <a:pt x="235" y="243"/>
                    </a:cubicBezTo>
                    <a:cubicBezTo>
                      <a:pt x="244" y="241"/>
                      <a:pt x="250" y="239"/>
                      <a:pt x="259" y="237"/>
                    </a:cubicBezTo>
                    <a:cubicBezTo>
                      <a:pt x="268" y="235"/>
                      <a:pt x="283" y="232"/>
                      <a:pt x="292" y="228"/>
                    </a:cubicBezTo>
                    <a:cubicBezTo>
                      <a:pt x="301" y="224"/>
                      <a:pt x="307" y="215"/>
                      <a:pt x="311" y="211"/>
                    </a:cubicBezTo>
                    <a:cubicBezTo>
                      <a:pt x="315" y="207"/>
                      <a:pt x="319" y="205"/>
                      <a:pt x="319" y="201"/>
                    </a:cubicBezTo>
                    <a:cubicBezTo>
                      <a:pt x="319" y="197"/>
                      <a:pt x="317" y="192"/>
                      <a:pt x="313" y="189"/>
                    </a:cubicBezTo>
                    <a:cubicBezTo>
                      <a:pt x="309" y="186"/>
                      <a:pt x="299" y="183"/>
                      <a:pt x="293" y="181"/>
                    </a:cubicBezTo>
                    <a:cubicBezTo>
                      <a:pt x="287" y="179"/>
                      <a:pt x="285" y="175"/>
                      <a:pt x="278" y="175"/>
                    </a:cubicBezTo>
                    <a:cubicBezTo>
                      <a:pt x="271" y="175"/>
                      <a:pt x="260" y="178"/>
                      <a:pt x="251" y="180"/>
                    </a:cubicBezTo>
                    <a:cubicBezTo>
                      <a:pt x="242" y="182"/>
                      <a:pt x="232" y="184"/>
                      <a:pt x="224" y="186"/>
                    </a:cubicBezTo>
                    <a:cubicBezTo>
                      <a:pt x="216" y="188"/>
                      <a:pt x="209" y="189"/>
                      <a:pt x="202" y="190"/>
                    </a:cubicBezTo>
                    <a:cubicBezTo>
                      <a:pt x="195" y="191"/>
                      <a:pt x="192" y="193"/>
                      <a:pt x="182" y="193"/>
                    </a:cubicBezTo>
                    <a:cubicBezTo>
                      <a:pt x="172" y="193"/>
                      <a:pt x="167" y="193"/>
                      <a:pt x="139" y="193"/>
                    </a:cubicBezTo>
                    <a:cubicBezTo>
                      <a:pt x="111" y="193"/>
                      <a:pt x="26" y="195"/>
                      <a:pt x="16" y="195"/>
                    </a:cubicBezTo>
                    <a:cubicBezTo>
                      <a:pt x="6" y="195"/>
                      <a:pt x="50" y="195"/>
                      <a:pt x="76" y="192"/>
                    </a:cubicBezTo>
                    <a:cubicBezTo>
                      <a:pt x="102" y="189"/>
                      <a:pt x="162" y="206"/>
                      <a:pt x="171" y="179"/>
                    </a:cubicBezTo>
                    <a:cubicBezTo>
                      <a:pt x="180" y="152"/>
                      <a:pt x="140" y="60"/>
                      <a:pt x="132" y="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7560" name="Freeform 47"/>
              <p:cNvSpPr>
                <a:spLocks/>
              </p:cNvSpPr>
              <p:nvPr/>
            </p:nvSpPr>
            <p:spPr bwMode="auto">
              <a:xfrm>
                <a:off x="920" y="466"/>
                <a:ext cx="162" cy="187"/>
              </a:xfrm>
              <a:custGeom>
                <a:avLst/>
                <a:gdLst>
                  <a:gd name="T0" fmla="*/ 7 w 162"/>
                  <a:gd name="T1" fmla="*/ 2 h 187"/>
                  <a:gd name="T2" fmla="*/ 54 w 162"/>
                  <a:gd name="T3" fmla="*/ 2 h 187"/>
                  <a:gd name="T4" fmla="*/ 88 w 162"/>
                  <a:gd name="T5" fmla="*/ 8 h 187"/>
                  <a:gd name="T6" fmla="*/ 111 w 162"/>
                  <a:gd name="T7" fmla="*/ 16 h 187"/>
                  <a:gd name="T8" fmla="*/ 122 w 162"/>
                  <a:gd name="T9" fmla="*/ 30 h 187"/>
                  <a:gd name="T10" fmla="*/ 131 w 162"/>
                  <a:gd name="T11" fmla="*/ 45 h 187"/>
                  <a:gd name="T12" fmla="*/ 137 w 162"/>
                  <a:gd name="T13" fmla="*/ 57 h 187"/>
                  <a:gd name="T14" fmla="*/ 145 w 162"/>
                  <a:gd name="T15" fmla="*/ 80 h 187"/>
                  <a:gd name="T16" fmla="*/ 151 w 162"/>
                  <a:gd name="T17" fmla="*/ 94 h 187"/>
                  <a:gd name="T18" fmla="*/ 156 w 162"/>
                  <a:gd name="T19" fmla="*/ 104 h 187"/>
                  <a:gd name="T20" fmla="*/ 160 w 162"/>
                  <a:gd name="T21" fmla="*/ 137 h 187"/>
                  <a:gd name="T22" fmla="*/ 160 w 162"/>
                  <a:gd name="T23" fmla="*/ 155 h 187"/>
                  <a:gd name="T24" fmla="*/ 154 w 162"/>
                  <a:gd name="T25" fmla="*/ 167 h 187"/>
                  <a:gd name="T26" fmla="*/ 112 w 162"/>
                  <a:gd name="T27" fmla="*/ 178 h 187"/>
                  <a:gd name="T28" fmla="*/ 62 w 162"/>
                  <a:gd name="T29" fmla="*/ 183 h 187"/>
                  <a:gd name="T30" fmla="*/ 58 w 162"/>
                  <a:gd name="T31" fmla="*/ 153 h 187"/>
                  <a:gd name="T32" fmla="*/ 52 w 162"/>
                  <a:gd name="T33" fmla="*/ 123 h 187"/>
                  <a:gd name="T34" fmla="*/ 44 w 162"/>
                  <a:gd name="T35" fmla="*/ 96 h 187"/>
                  <a:gd name="T36" fmla="*/ 38 w 162"/>
                  <a:gd name="T37" fmla="*/ 62 h 187"/>
                  <a:gd name="T38" fmla="*/ 25 w 162"/>
                  <a:gd name="T39" fmla="*/ 39 h 187"/>
                  <a:gd name="T40" fmla="*/ 13 w 162"/>
                  <a:gd name="T41" fmla="*/ 15 h 187"/>
                  <a:gd name="T42" fmla="*/ 7 w 162"/>
                  <a:gd name="T43" fmla="*/ 2 h 1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2"/>
                  <a:gd name="T67" fmla="*/ 0 h 187"/>
                  <a:gd name="T68" fmla="*/ 162 w 162"/>
                  <a:gd name="T69" fmla="*/ 187 h 1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2" h="187">
                    <a:moveTo>
                      <a:pt x="7" y="2"/>
                    </a:moveTo>
                    <a:cubicBezTo>
                      <a:pt x="14" y="0"/>
                      <a:pt x="41" y="1"/>
                      <a:pt x="54" y="2"/>
                    </a:cubicBezTo>
                    <a:cubicBezTo>
                      <a:pt x="67" y="3"/>
                      <a:pt x="79" y="6"/>
                      <a:pt x="88" y="8"/>
                    </a:cubicBezTo>
                    <a:cubicBezTo>
                      <a:pt x="97" y="10"/>
                      <a:pt x="105" y="12"/>
                      <a:pt x="111" y="16"/>
                    </a:cubicBezTo>
                    <a:cubicBezTo>
                      <a:pt x="117" y="20"/>
                      <a:pt x="119" y="25"/>
                      <a:pt x="122" y="30"/>
                    </a:cubicBezTo>
                    <a:cubicBezTo>
                      <a:pt x="125" y="35"/>
                      <a:pt x="129" y="41"/>
                      <a:pt x="131" y="45"/>
                    </a:cubicBezTo>
                    <a:cubicBezTo>
                      <a:pt x="133" y="49"/>
                      <a:pt x="135" y="51"/>
                      <a:pt x="137" y="57"/>
                    </a:cubicBezTo>
                    <a:cubicBezTo>
                      <a:pt x="139" y="63"/>
                      <a:pt x="143" y="74"/>
                      <a:pt x="145" y="80"/>
                    </a:cubicBezTo>
                    <a:cubicBezTo>
                      <a:pt x="147" y="86"/>
                      <a:pt x="149" y="90"/>
                      <a:pt x="151" y="94"/>
                    </a:cubicBezTo>
                    <a:cubicBezTo>
                      <a:pt x="153" y="98"/>
                      <a:pt x="155" y="97"/>
                      <a:pt x="156" y="104"/>
                    </a:cubicBezTo>
                    <a:cubicBezTo>
                      <a:pt x="157" y="111"/>
                      <a:pt x="159" y="129"/>
                      <a:pt x="160" y="137"/>
                    </a:cubicBezTo>
                    <a:cubicBezTo>
                      <a:pt x="161" y="145"/>
                      <a:pt x="161" y="150"/>
                      <a:pt x="160" y="155"/>
                    </a:cubicBezTo>
                    <a:cubicBezTo>
                      <a:pt x="159" y="160"/>
                      <a:pt x="162" y="163"/>
                      <a:pt x="154" y="167"/>
                    </a:cubicBezTo>
                    <a:cubicBezTo>
                      <a:pt x="146" y="171"/>
                      <a:pt x="127" y="175"/>
                      <a:pt x="112" y="178"/>
                    </a:cubicBezTo>
                    <a:cubicBezTo>
                      <a:pt x="97" y="181"/>
                      <a:pt x="71" y="187"/>
                      <a:pt x="62" y="183"/>
                    </a:cubicBezTo>
                    <a:cubicBezTo>
                      <a:pt x="53" y="179"/>
                      <a:pt x="60" y="163"/>
                      <a:pt x="58" y="153"/>
                    </a:cubicBezTo>
                    <a:cubicBezTo>
                      <a:pt x="56" y="143"/>
                      <a:pt x="54" y="132"/>
                      <a:pt x="52" y="123"/>
                    </a:cubicBezTo>
                    <a:cubicBezTo>
                      <a:pt x="50" y="114"/>
                      <a:pt x="46" y="106"/>
                      <a:pt x="44" y="96"/>
                    </a:cubicBezTo>
                    <a:cubicBezTo>
                      <a:pt x="42" y="86"/>
                      <a:pt x="41" y="71"/>
                      <a:pt x="38" y="62"/>
                    </a:cubicBezTo>
                    <a:cubicBezTo>
                      <a:pt x="35" y="53"/>
                      <a:pt x="29" y="47"/>
                      <a:pt x="25" y="39"/>
                    </a:cubicBezTo>
                    <a:cubicBezTo>
                      <a:pt x="21" y="31"/>
                      <a:pt x="16" y="21"/>
                      <a:pt x="13" y="15"/>
                    </a:cubicBezTo>
                    <a:cubicBezTo>
                      <a:pt x="10" y="9"/>
                      <a:pt x="0" y="4"/>
                      <a:pt x="7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</p:grpSp>
      </p:grpSp>
      <p:grpSp>
        <p:nvGrpSpPr>
          <p:cNvPr id="147506" name="Group 28"/>
          <p:cNvGrpSpPr>
            <a:grpSpLocks noChangeAspect="1"/>
          </p:cNvGrpSpPr>
          <p:nvPr/>
        </p:nvGrpSpPr>
        <p:grpSpPr bwMode="auto">
          <a:xfrm>
            <a:off x="10458057" y="3531781"/>
            <a:ext cx="287338" cy="440583"/>
            <a:chOff x="1248" y="3200"/>
            <a:chExt cx="240" cy="368"/>
          </a:xfrm>
        </p:grpSpPr>
        <p:sp>
          <p:nvSpPr>
            <p:cNvPr id="147536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37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81" name="Folded Corner 180"/>
          <p:cNvSpPr/>
          <p:nvPr/>
        </p:nvSpPr>
        <p:spPr>
          <a:xfrm>
            <a:off x="10459645" y="4038619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2" name="Folded Corner 181"/>
          <p:cNvSpPr/>
          <p:nvPr/>
        </p:nvSpPr>
        <p:spPr>
          <a:xfrm>
            <a:off x="2885059" y="4059932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3" name="Folded Corner 182"/>
          <p:cNvSpPr/>
          <p:nvPr/>
        </p:nvSpPr>
        <p:spPr>
          <a:xfrm>
            <a:off x="3385121" y="4059932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" name="Folded Corner 183"/>
          <p:cNvSpPr/>
          <p:nvPr/>
        </p:nvSpPr>
        <p:spPr>
          <a:xfrm>
            <a:off x="3885184" y="4059932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7511" name="Group 47"/>
          <p:cNvGrpSpPr>
            <a:grpSpLocks noChangeAspect="1"/>
          </p:cNvGrpSpPr>
          <p:nvPr/>
        </p:nvGrpSpPr>
        <p:grpSpPr bwMode="auto">
          <a:xfrm>
            <a:off x="2242122" y="4411931"/>
            <a:ext cx="287337" cy="440583"/>
            <a:chOff x="1248" y="3536"/>
            <a:chExt cx="240" cy="368"/>
          </a:xfrm>
        </p:grpSpPr>
        <p:sp>
          <p:nvSpPr>
            <p:cNvPr id="147534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35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7512" name="Group 47"/>
          <p:cNvGrpSpPr>
            <a:grpSpLocks noChangeAspect="1"/>
          </p:cNvGrpSpPr>
          <p:nvPr/>
        </p:nvGrpSpPr>
        <p:grpSpPr bwMode="auto">
          <a:xfrm>
            <a:off x="1884933" y="4413522"/>
            <a:ext cx="287338" cy="440585"/>
            <a:chOff x="1248" y="3536"/>
            <a:chExt cx="240" cy="368"/>
          </a:xfrm>
        </p:grpSpPr>
        <p:sp>
          <p:nvSpPr>
            <p:cNvPr id="147532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33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7513" name="Group 47"/>
          <p:cNvGrpSpPr>
            <a:grpSpLocks noChangeAspect="1"/>
          </p:cNvGrpSpPr>
          <p:nvPr/>
        </p:nvGrpSpPr>
        <p:grpSpPr bwMode="auto">
          <a:xfrm>
            <a:off x="2240533" y="4697681"/>
            <a:ext cx="287338" cy="440583"/>
            <a:chOff x="1248" y="3536"/>
            <a:chExt cx="240" cy="368"/>
          </a:xfrm>
        </p:grpSpPr>
        <p:sp>
          <p:nvSpPr>
            <p:cNvPr id="147530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31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7514" name="Group 47"/>
          <p:cNvGrpSpPr>
            <a:grpSpLocks noChangeAspect="1"/>
          </p:cNvGrpSpPr>
          <p:nvPr/>
        </p:nvGrpSpPr>
        <p:grpSpPr bwMode="auto">
          <a:xfrm>
            <a:off x="1884933" y="4699272"/>
            <a:ext cx="287338" cy="440585"/>
            <a:chOff x="1248" y="3536"/>
            <a:chExt cx="240" cy="368"/>
          </a:xfrm>
        </p:grpSpPr>
        <p:sp>
          <p:nvSpPr>
            <p:cNvPr id="147528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29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7515" name="Group 47"/>
          <p:cNvGrpSpPr>
            <a:grpSpLocks noChangeAspect="1"/>
          </p:cNvGrpSpPr>
          <p:nvPr/>
        </p:nvGrpSpPr>
        <p:grpSpPr bwMode="auto">
          <a:xfrm>
            <a:off x="1527747" y="4413522"/>
            <a:ext cx="287337" cy="440585"/>
            <a:chOff x="1248" y="3536"/>
            <a:chExt cx="240" cy="368"/>
          </a:xfrm>
        </p:grpSpPr>
        <p:sp>
          <p:nvSpPr>
            <p:cNvPr id="147526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27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7516" name="Group 47"/>
          <p:cNvGrpSpPr>
            <a:grpSpLocks noChangeAspect="1"/>
          </p:cNvGrpSpPr>
          <p:nvPr/>
        </p:nvGrpSpPr>
        <p:grpSpPr bwMode="auto">
          <a:xfrm>
            <a:off x="1527747" y="4699272"/>
            <a:ext cx="287337" cy="440585"/>
            <a:chOff x="1248" y="3536"/>
            <a:chExt cx="240" cy="368"/>
          </a:xfrm>
        </p:grpSpPr>
        <p:sp>
          <p:nvSpPr>
            <p:cNvPr id="147524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25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sp>
        <p:nvSpPr>
          <p:cNvPr id="203" name="Folded Corner 202"/>
          <p:cNvSpPr/>
          <p:nvPr/>
        </p:nvSpPr>
        <p:spPr>
          <a:xfrm>
            <a:off x="2853309" y="4488557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Folded Corner 203"/>
          <p:cNvSpPr/>
          <p:nvPr/>
        </p:nvSpPr>
        <p:spPr>
          <a:xfrm>
            <a:off x="3313684" y="4488557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olded Corner 204"/>
          <p:cNvSpPr/>
          <p:nvPr/>
        </p:nvSpPr>
        <p:spPr>
          <a:xfrm>
            <a:off x="3882009" y="4488557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Folded Corner 205"/>
          <p:cNvSpPr/>
          <p:nvPr/>
        </p:nvSpPr>
        <p:spPr>
          <a:xfrm>
            <a:off x="2827909" y="4831457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olded Corner 206"/>
          <p:cNvSpPr/>
          <p:nvPr/>
        </p:nvSpPr>
        <p:spPr>
          <a:xfrm>
            <a:off x="3313684" y="4845744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Folded Corner 207"/>
          <p:cNvSpPr/>
          <p:nvPr/>
        </p:nvSpPr>
        <p:spPr>
          <a:xfrm>
            <a:off x="3882009" y="4790182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" name="Rectangle 39"/>
          <p:cNvSpPr>
            <a:spLocks noChangeArrowheads="1"/>
          </p:cNvSpPr>
          <p:nvPr/>
        </p:nvSpPr>
        <p:spPr bwMode="auto">
          <a:xfrm rot="-5400000">
            <a:off x="-43878" y="3275708"/>
            <a:ext cx="2071687" cy="64293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000" b="1" dirty="0"/>
              <a:t>Forncedor</a:t>
            </a:r>
          </a:p>
        </p:txBody>
      </p:sp>
      <p:sp>
        <p:nvSpPr>
          <p:cNvPr id="165" name="Rectangle 40"/>
          <p:cNvSpPr>
            <a:spLocks noChangeArrowheads="1"/>
          </p:cNvSpPr>
          <p:nvPr/>
        </p:nvSpPr>
        <p:spPr bwMode="auto">
          <a:xfrm>
            <a:off x="2813621" y="1775520"/>
            <a:ext cx="1643062" cy="30777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1400" dirty="0">
                <a:solidFill>
                  <a:srgbClr val="000000"/>
                </a:solidFill>
              </a:rPr>
              <a:t>Cartões Kanban</a:t>
            </a:r>
          </a:p>
        </p:txBody>
      </p:sp>
      <p:sp>
        <p:nvSpPr>
          <p:cNvPr id="166" name="TextBox 56"/>
          <p:cNvSpPr txBox="1">
            <a:spLocks noChangeArrowheads="1"/>
          </p:cNvSpPr>
          <p:nvPr/>
        </p:nvSpPr>
        <p:spPr bwMode="auto">
          <a:xfrm>
            <a:off x="1527746" y="5275958"/>
            <a:ext cx="126829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/>
              <a:t>Max: </a:t>
            </a:r>
            <a:r>
              <a:rPr lang="pt-PT" altLang="en-US" sz="1400" dirty="0"/>
              <a:t>6 peças</a:t>
            </a:r>
          </a:p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>
                <a:solidFill>
                  <a:srgbClr val="FF0000"/>
                </a:solidFill>
              </a:rPr>
              <a:t>Min: </a:t>
            </a:r>
            <a:r>
              <a:rPr lang="pt-PT" altLang="en-US" sz="1400" dirty="0"/>
              <a:t> 2 peças</a:t>
            </a:r>
            <a:endParaRPr lang="en-US" altLang="en-US" sz="140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C3CEBC4E-C1AE-4F84-950C-E34CAE140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863" y="2964876"/>
            <a:ext cx="1736285" cy="195789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r>
              <a:rPr lang="pt-BR" altLang="en-US" sz="2000" b="1" dirty="0">
                <a:latin typeface="Arial"/>
                <a:cs typeface="Arial"/>
              </a:rPr>
              <a:t>Cliente</a:t>
            </a:r>
            <a:endParaRPr lang="pt-BR" altLang="en-US" sz="2000" dirty="0"/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5B4A3FA4-0DF7-41F9-ABAC-5519709767A4}"/>
              </a:ext>
            </a:extLst>
          </p:cNvPr>
          <p:cNvSpPr txBox="1">
            <a:spLocks/>
          </p:cNvSpPr>
          <p:nvPr/>
        </p:nvSpPr>
        <p:spPr>
          <a:xfrm>
            <a:off x="2956841" y="5792340"/>
            <a:ext cx="6792866" cy="50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altLang="en-US" b="1" dirty="0"/>
              <a:t>O cartão é colocado no quadro Kanban</a:t>
            </a:r>
          </a:p>
        </p:txBody>
      </p:sp>
      <p:sp>
        <p:nvSpPr>
          <p:cNvPr id="163" name="Otsikko 1">
            <a:extLst>
              <a:ext uri="{FF2B5EF4-FFF2-40B4-BE49-F238E27FC236}">
                <a16:creationId xmlns:a16="http://schemas.microsoft.com/office/drawing/2014/main" id="{85ECE796-C78A-454B-8454-E9CBA6998BB3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</p:spTree>
    <p:extLst>
      <p:ext uri="{BB962C8B-B14F-4D97-AF65-F5344CB8AC3E}">
        <p14:creationId xmlns:p14="http://schemas.microsoft.com/office/powerpoint/2010/main" val="16352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05782 -0.17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28CA4FE2-90C9-4708-AD3B-70A57D5E0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863" y="2964876"/>
            <a:ext cx="1736285" cy="195789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r>
              <a:rPr lang="pt-BR" altLang="en-US" sz="2000" b="1" dirty="0">
                <a:latin typeface="Arial"/>
                <a:cs typeface="Arial"/>
              </a:rPr>
              <a:t>Cliente</a:t>
            </a:r>
            <a:endParaRPr lang="pt-BR" altLang="en-US" sz="2000" dirty="0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739642" y="2057699"/>
            <a:ext cx="928694" cy="3071834"/>
            <a:chOff x="1281" y="1872"/>
            <a:chExt cx="270" cy="1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6411" name="Line 54"/>
            <p:cNvSpPr>
              <a:spLocks noChangeShapeType="1"/>
            </p:cNvSpPr>
            <p:nvPr/>
          </p:nvSpPr>
          <p:spPr bwMode="auto">
            <a:xfrm>
              <a:off x="1296" y="1872"/>
              <a:ext cx="255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2" name="Line 55"/>
            <p:cNvSpPr>
              <a:spLocks noChangeShapeType="1"/>
            </p:cNvSpPr>
            <p:nvPr/>
          </p:nvSpPr>
          <p:spPr bwMode="auto">
            <a:xfrm>
              <a:off x="1281" y="336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3" name="Line 56"/>
            <p:cNvSpPr>
              <a:spLocks noChangeShapeType="1"/>
            </p:cNvSpPr>
            <p:nvPr/>
          </p:nvSpPr>
          <p:spPr bwMode="auto">
            <a:xfrm>
              <a:off x="1281" y="3024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4" name="Line 57"/>
            <p:cNvSpPr>
              <a:spLocks noChangeShapeType="1"/>
            </p:cNvSpPr>
            <p:nvPr/>
          </p:nvSpPr>
          <p:spPr bwMode="auto">
            <a:xfrm>
              <a:off x="1281" y="264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5" name="Line 58"/>
            <p:cNvSpPr>
              <a:spLocks noChangeShapeType="1"/>
            </p:cNvSpPr>
            <p:nvPr/>
          </p:nvSpPr>
          <p:spPr bwMode="auto">
            <a:xfrm>
              <a:off x="1296" y="2256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6" name="Line 59"/>
            <p:cNvSpPr>
              <a:spLocks noChangeShapeType="1"/>
            </p:cNvSpPr>
            <p:nvPr/>
          </p:nvSpPr>
          <p:spPr bwMode="auto">
            <a:xfrm>
              <a:off x="1536" y="1872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50"/>
          <p:cNvGrpSpPr>
            <a:grpSpLocks noChangeAspect="1"/>
          </p:cNvGrpSpPr>
          <p:nvPr/>
        </p:nvGrpSpPr>
        <p:grpSpPr bwMode="auto">
          <a:xfrm>
            <a:off x="1880270" y="2409527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3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4" name="Group 50"/>
          <p:cNvGrpSpPr>
            <a:grpSpLocks noChangeAspect="1"/>
          </p:cNvGrpSpPr>
          <p:nvPr/>
        </p:nvGrpSpPr>
        <p:grpSpPr bwMode="auto">
          <a:xfrm>
            <a:off x="1880270" y="2052337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9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Text Box 52"/>
            <p:cNvSpPr txBox="1">
              <a:spLocks noChangeArrowheads="1"/>
            </p:cNvSpPr>
            <p:nvPr/>
          </p:nvSpPr>
          <p:spPr bwMode="auto">
            <a:xfrm>
              <a:off x="2976" y="370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1523080" y="2052337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6" name="Group 50"/>
          <p:cNvGrpSpPr>
            <a:grpSpLocks noChangeAspect="1"/>
          </p:cNvGrpSpPr>
          <p:nvPr/>
        </p:nvGrpSpPr>
        <p:grpSpPr bwMode="auto">
          <a:xfrm>
            <a:off x="2239708" y="2052337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8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1525328" y="2409527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1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8" name="Group 50"/>
          <p:cNvGrpSpPr>
            <a:grpSpLocks noChangeAspect="1"/>
          </p:cNvGrpSpPr>
          <p:nvPr/>
        </p:nvGrpSpPr>
        <p:grpSpPr bwMode="auto">
          <a:xfrm>
            <a:off x="2239708" y="2409527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9" name="Group 44"/>
          <p:cNvGrpSpPr>
            <a:grpSpLocks noChangeAspect="1"/>
          </p:cNvGrpSpPr>
          <p:nvPr/>
        </p:nvGrpSpPr>
        <p:grpSpPr bwMode="auto">
          <a:xfrm>
            <a:off x="9270766" y="2361980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0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0" name="Group 44"/>
          <p:cNvGrpSpPr>
            <a:grpSpLocks noChangeAspect="1"/>
          </p:cNvGrpSpPr>
          <p:nvPr/>
        </p:nvGrpSpPr>
        <p:grpSpPr bwMode="auto">
          <a:xfrm>
            <a:off x="1525328" y="2838155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1" name="Group 44"/>
          <p:cNvGrpSpPr>
            <a:grpSpLocks noChangeAspect="1"/>
          </p:cNvGrpSpPr>
          <p:nvPr/>
        </p:nvGrpSpPr>
        <p:grpSpPr bwMode="auto">
          <a:xfrm>
            <a:off x="2239708" y="2838155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6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2" name="Group 44"/>
          <p:cNvGrpSpPr>
            <a:grpSpLocks noChangeAspect="1"/>
          </p:cNvGrpSpPr>
          <p:nvPr/>
        </p:nvGrpSpPr>
        <p:grpSpPr bwMode="auto">
          <a:xfrm>
            <a:off x="2239708" y="3195345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3" name="Group 44"/>
          <p:cNvGrpSpPr>
            <a:grpSpLocks noChangeAspect="1"/>
          </p:cNvGrpSpPr>
          <p:nvPr/>
        </p:nvGrpSpPr>
        <p:grpSpPr bwMode="auto">
          <a:xfrm>
            <a:off x="1882518" y="2838155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2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" name="Group 44"/>
          <p:cNvGrpSpPr>
            <a:grpSpLocks noChangeAspect="1"/>
          </p:cNvGrpSpPr>
          <p:nvPr/>
        </p:nvGrpSpPr>
        <p:grpSpPr bwMode="auto">
          <a:xfrm>
            <a:off x="1882518" y="3195345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5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8499" name="Group 28"/>
          <p:cNvGrpSpPr>
            <a:grpSpLocks noChangeAspect="1"/>
          </p:cNvGrpSpPr>
          <p:nvPr/>
        </p:nvGrpSpPr>
        <p:grpSpPr bwMode="auto">
          <a:xfrm>
            <a:off x="9776943" y="2360585"/>
            <a:ext cx="288925" cy="440583"/>
            <a:chOff x="1248" y="3200"/>
            <a:chExt cx="240" cy="368"/>
          </a:xfrm>
        </p:grpSpPr>
        <p:sp>
          <p:nvSpPr>
            <p:cNvPr id="148605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606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8500" name="Group 47"/>
          <p:cNvGrpSpPr>
            <a:grpSpLocks noChangeAspect="1"/>
          </p:cNvGrpSpPr>
          <p:nvPr/>
        </p:nvGrpSpPr>
        <p:grpSpPr bwMode="auto">
          <a:xfrm>
            <a:off x="10278593" y="2359001"/>
            <a:ext cx="287337" cy="440585"/>
            <a:chOff x="1248" y="3536"/>
            <a:chExt cx="240" cy="368"/>
          </a:xfrm>
        </p:grpSpPr>
        <p:sp>
          <p:nvSpPr>
            <p:cNvPr id="148603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604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8527580" y="3181748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527580" y="3565923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527580" y="3967562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504" name="Group 138"/>
          <p:cNvGrpSpPr>
            <a:grpSpLocks/>
          </p:cNvGrpSpPr>
          <p:nvPr/>
        </p:nvGrpSpPr>
        <p:grpSpPr bwMode="auto">
          <a:xfrm>
            <a:off x="8513292" y="2795987"/>
            <a:ext cx="2171700" cy="2359025"/>
            <a:chOff x="5328790" y="1214422"/>
            <a:chExt cx="2172168" cy="2358248"/>
          </a:xfrm>
        </p:grpSpPr>
        <p:grpSp>
          <p:nvGrpSpPr>
            <p:cNvPr id="148596" name="Group 131"/>
            <p:cNvGrpSpPr>
              <a:grpSpLocks/>
            </p:cNvGrpSpPr>
            <p:nvPr/>
          </p:nvGrpSpPr>
          <p:grpSpPr bwMode="auto">
            <a:xfrm>
              <a:off x="5328790" y="1214422"/>
              <a:ext cx="2172168" cy="2358248"/>
              <a:chOff x="5328790" y="785794"/>
              <a:chExt cx="2172168" cy="235824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328790" y="785794"/>
                <a:ext cx="2172168" cy="235666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4751458" y="1964917"/>
                <a:ext cx="235666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5321493" y="1963331"/>
                <a:ext cx="235666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5821663" y="1963331"/>
                <a:ext cx="2356661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5357371" y="2785529"/>
              <a:ext cx="2143587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357371" y="3142599"/>
              <a:ext cx="21435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8484717" y="4381899"/>
            <a:ext cx="2195512" cy="785813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484717" y="3581798"/>
            <a:ext cx="2195512" cy="79533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484717" y="2808687"/>
            <a:ext cx="2195512" cy="79692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Folded Corner 142"/>
          <p:cNvSpPr/>
          <p:nvPr/>
        </p:nvSpPr>
        <p:spPr>
          <a:xfrm>
            <a:off x="2954103" y="2200590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" name="Group 50"/>
          <p:cNvGrpSpPr>
            <a:grpSpLocks noChangeAspect="1"/>
          </p:cNvGrpSpPr>
          <p:nvPr/>
        </p:nvGrpSpPr>
        <p:grpSpPr bwMode="auto">
          <a:xfrm>
            <a:off x="8613310" y="2361980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14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sp>
        <p:nvSpPr>
          <p:cNvPr id="147" name="Folded Corner 146"/>
          <p:cNvSpPr/>
          <p:nvPr/>
        </p:nvSpPr>
        <p:spPr>
          <a:xfrm>
            <a:off x="3379553" y="2200590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Folded Corner 147"/>
          <p:cNvSpPr/>
          <p:nvPr/>
        </p:nvSpPr>
        <p:spPr>
          <a:xfrm>
            <a:off x="3879616" y="2200590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Folded Corner 148"/>
          <p:cNvSpPr/>
          <p:nvPr/>
        </p:nvSpPr>
        <p:spPr>
          <a:xfrm>
            <a:off x="2954103" y="2513328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Folded Corner 149"/>
          <p:cNvSpPr/>
          <p:nvPr/>
        </p:nvSpPr>
        <p:spPr>
          <a:xfrm>
            <a:off x="3397016" y="2513328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Folded Corner 150"/>
          <p:cNvSpPr/>
          <p:nvPr/>
        </p:nvSpPr>
        <p:spPr>
          <a:xfrm>
            <a:off x="3879616" y="2486340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" name="Group 44"/>
          <p:cNvGrpSpPr>
            <a:grpSpLocks noChangeAspect="1"/>
          </p:cNvGrpSpPr>
          <p:nvPr/>
        </p:nvGrpSpPr>
        <p:grpSpPr bwMode="auto">
          <a:xfrm>
            <a:off x="1523080" y="319309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5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sp>
        <p:nvSpPr>
          <p:cNvPr id="155" name="Folded Corner 154"/>
          <p:cNvSpPr/>
          <p:nvPr/>
        </p:nvSpPr>
        <p:spPr>
          <a:xfrm>
            <a:off x="2950928" y="2913378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Folded Corner 155"/>
          <p:cNvSpPr/>
          <p:nvPr/>
        </p:nvSpPr>
        <p:spPr>
          <a:xfrm>
            <a:off x="3450991" y="2914965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Folded Corner 156"/>
          <p:cNvSpPr/>
          <p:nvPr/>
        </p:nvSpPr>
        <p:spPr>
          <a:xfrm>
            <a:off x="3879616" y="2914965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Folded Corner 157"/>
          <p:cNvSpPr/>
          <p:nvPr/>
        </p:nvSpPr>
        <p:spPr>
          <a:xfrm>
            <a:off x="2954103" y="3199128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Folded Corner 158"/>
          <p:cNvSpPr/>
          <p:nvPr/>
        </p:nvSpPr>
        <p:spPr>
          <a:xfrm>
            <a:off x="3454166" y="3199128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Folded Corner 159"/>
          <p:cNvSpPr/>
          <p:nvPr/>
        </p:nvSpPr>
        <p:spPr>
          <a:xfrm>
            <a:off x="3879616" y="3200715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1" name="Folded Corner 160"/>
          <p:cNvSpPr/>
          <p:nvPr/>
        </p:nvSpPr>
        <p:spPr>
          <a:xfrm>
            <a:off x="2882666" y="3699190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8523" name="Group 28"/>
          <p:cNvGrpSpPr>
            <a:grpSpLocks noChangeAspect="1"/>
          </p:cNvGrpSpPr>
          <p:nvPr/>
        </p:nvGrpSpPr>
        <p:grpSpPr bwMode="auto">
          <a:xfrm>
            <a:off x="2239729" y="3981343"/>
            <a:ext cx="287337" cy="440585"/>
            <a:chOff x="1248" y="3200"/>
            <a:chExt cx="240" cy="368"/>
          </a:xfrm>
        </p:grpSpPr>
        <p:sp>
          <p:nvSpPr>
            <p:cNvPr id="148594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95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8524" name="Group 28"/>
          <p:cNvGrpSpPr>
            <a:grpSpLocks noChangeAspect="1"/>
          </p:cNvGrpSpPr>
          <p:nvPr/>
        </p:nvGrpSpPr>
        <p:grpSpPr bwMode="auto">
          <a:xfrm>
            <a:off x="1882540" y="3981343"/>
            <a:ext cx="287338" cy="440585"/>
            <a:chOff x="1248" y="3200"/>
            <a:chExt cx="240" cy="368"/>
          </a:xfrm>
        </p:grpSpPr>
        <p:sp>
          <p:nvSpPr>
            <p:cNvPr id="148592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93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8525" name="Group 28"/>
          <p:cNvGrpSpPr>
            <a:grpSpLocks noChangeAspect="1"/>
          </p:cNvGrpSpPr>
          <p:nvPr/>
        </p:nvGrpSpPr>
        <p:grpSpPr bwMode="auto">
          <a:xfrm>
            <a:off x="1882540" y="3624152"/>
            <a:ext cx="287338" cy="440583"/>
            <a:chOff x="1248" y="3200"/>
            <a:chExt cx="240" cy="368"/>
          </a:xfrm>
        </p:grpSpPr>
        <p:sp>
          <p:nvSpPr>
            <p:cNvPr id="148590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91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8526" name="Group 28"/>
          <p:cNvGrpSpPr>
            <a:grpSpLocks noChangeAspect="1"/>
          </p:cNvGrpSpPr>
          <p:nvPr/>
        </p:nvGrpSpPr>
        <p:grpSpPr bwMode="auto">
          <a:xfrm>
            <a:off x="1525354" y="3624152"/>
            <a:ext cx="287337" cy="440583"/>
            <a:chOff x="1248" y="3200"/>
            <a:chExt cx="240" cy="368"/>
          </a:xfrm>
        </p:grpSpPr>
        <p:sp>
          <p:nvSpPr>
            <p:cNvPr id="148588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89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8527" name="Group 28"/>
          <p:cNvGrpSpPr>
            <a:grpSpLocks noChangeAspect="1"/>
          </p:cNvGrpSpPr>
          <p:nvPr/>
        </p:nvGrpSpPr>
        <p:grpSpPr bwMode="auto">
          <a:xfrm>
            <a:off x="1525354" y="3979752"/>
            <a:ext cx="287337" cy="440583"/>
            <a:chOff x="1248" y="3200"/>
            <a:chExt cx="240" cy="368"/>
          </a:xfrm>
        </p:grpSpPr>
        <p:sp>
          <p:nvSpPr>
            <p:cNvPr id="148586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87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80" name="Folded Corner 179"/>
          <p:cNvSpPr/>
          <p:nvPr/>
        </p:nvSpPr>
        <p:spPr>
          <a:xfrm>
            <a:off x="3379553" y="3700778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6" name="Group 161"/>
          <p:cNvGrpSpPr>
            <a:grpSpLocks/>
          </p:cNvGrpSpPr>
          <p:nvPr/>
        </p:nvGrpSpPr>
        <p:grpSpPr bwMode="auto">
          <a:xfrm>
            <a:off x="10444378" y="3534601"/>
            <a:ext cx="830263" cy="1435662"/>
            <a:chOff x="7715272" y="2423506"/>
            <a:chExt cx="830483" cy="1436370"/>
          </a:xfrm>
        </p:grpSpPr>
        <p:grpSp>
          <p:nvGrpSpPr>
            <p:cNvPr id="148559" name="Group 24"/>
            <p:cNvGrpSpPr>
              <a:grpSpLocks/>
            </p:cNvGrpSpPr>
            <p:nvPr/>
          </p:nvGrpSpPr>
          <p:grpSpPr bwMode="auto">
            <a:xfrm>
              <a:off x="7902806" y="2716860"/>
              <a:ext cx="642949" cy="1143016"/>
              <a:chOff x="1470" y="828"/>
              <a:chExt cx="552" cy="978"/>
            </a:xfrm>
          </p:grpSpPr>
          <p:sp>
            <p:nvSpPr>
              <p:cNvPr id="148563" name="Line 25"/>
              <p:cNvSpPr>
                <a:spLocks noChangeShapeType="1"/>
              </p:cNvSpPr>
              <p:nvPr/>
            </p:nvSpPr>
            <p:spPr bwMode="auto">
              <a:xfrm>
                <a:off x="1710" y="1782"/>
                <a:ext cx="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64" name="Line 26"/>
              <p:cNvSpPr>
                <a:spLocks noChangeShapeType="1"/>
              </p:cNvSpPr>
              <p:nvPr/>
            </p:nvSpPr>
            <p:spPr bwMode="auto">
              <a:xfrm flipH="1">
                <a:off x="1710" y="1299"/>
                <a:ext cx="63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65" name="Oval 27"/>
              <p:cNvSpPr>
                <a:spLocks noChangeArrowheads="1"/>
              </p:cNvSpPr>
              <p:nvPr/>
            </p:nvSpPr>
            <p:spPr bwMode="auto">
              <a:xfrm>
                <a:off x="1659" y="1759"/>
                <a:ext cx="135" cy="4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8566" name="Oval 28"/>
              <p:cNvSpPr>
                <a:spLocks noChangeArrowheads="1"/>
              </p:cNvSpPr>
              <p:nvPr/>
            </p:nvSpPr>
            <p:spPr bwMode="auto">
              <a:xfrm>
                <a:off x="1749" y="858"/>
                <a:ext cx="177" cy="16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8567" name="Line 29"/>
              <p:cNvSpPr>
                <a:spLocks noChangeShapeType="1"/>
              </p:cNvSpPr>
              <p:nvPr/>
            </p:nvSpPr>
            <p:spPr bwMode="auto">
              <a:xfrm flipV="1">
                <a:off x="1728" y="1020"/>
                <a:ext cx="234" cy="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68" name="Line 30"/>
              <p:cNvSpPr>
                <a:spLocks noChangeShapeType="1"/>
              </p:cNvSpPr>
              <p:nvPr/>
            </p:nvSpPr>
            <p:spPr bwMode="auto">
              <a:xfrm>
                <a:off x="1953" y="1020"/>
                <a:ext cx="69" cy="1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69" name="Line 31"/>
              <p:cNvSpPr>
                <a:spLocks noChangeShapeType="1"/>
              </p:cNvSpPr>
              <p:nvPr/>
            </p:nvSpPr>
            <p:spPr bwMode="auto">
              <a:xfrm flipH="1">
                <a:off x="1668" y="1038"/>
                <a:ext cx="63" cy="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70" name="Line 32"/>
              <p:cNvSpPr>
                <a:spLocks noChangeShapeType="1"/>
              </p:cNvSpPr>
              <p:nvPr/>
            </p:nvSpPr>
            <p:spPr bwMode="auto">
              <a:xfrm flipH="1" flipV="1">
                <a:off x="1533" y="978"/>
                <a:ext cx="135" cy="1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71" name="Line 33"/>
              <p:cNvSpPr>
                <a:spLocks noChangeShapeType="1"/>
              </p:cNvSpPr>
              <p:nvPr/>
            </p:nvSpPr>
            <p:spPr bwMode="auto">
              <a:xfrm flipH="1">
                <a:off x="1494" y="981"/>
                <a:ext cx="42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72" name="Line 34"/>
              <p:cNvSpPr>
                <a:spLocks noChangeShapeType="1"/>
              </p:cNvSpPr>
              <p:nvPr/>
            </p:nvSpPr>
            <p:spPr bwMode="auto">
              <a:xfrm>
                <a:off x="1494" y="1017"/>
                <a:ext cx="165" cy="2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73" name="Line 35"/>
              <p:cNvSpPr>
                <a:spLocks noChangeShapeType="1"/>
              </p:cNvSpPr>
              <p:nvPr/>
            </p:nvSpPr>
            <p:spPr bwMode="auto">
              <a:xfrm flipV="1">
                <a:off x="1653" y="1170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74" name="Line 36"/>
              <p:cNvSpPr>
                <a:spLocks noChangeShapeType="1"/>
              </p:cNvSpPr>
              <p:nvPr/>
            </p:nvSpPr>
            <p:spPr bwMode="auto">
              <a:xfrm>
                <a:off x="1749" y="1170"/>
                <a:ext cx="24" cy="1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75" name="Oval 37"/>
              <p:cNvSpPr>
                <a:spLocks noChangeArrowheads="1"/>
              </p:cNvSpPr>
              <p:nvPr/>
            </p:nvSpPr>
            <p:spPr bwMode="auto">
              <a:xfrm>
                <a:off x="1470" y="960"/>
                <a:ext cx="51" cy="4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8576" name="Line 38"/>
              <p:cNvSpPr>
                <a:spLocks noChangeShapeType="1"/>
              </p:cNvSpPr>
              <p:nvPr/>
            </p:nvSpPr>
            <p:spPr bwMode="auto">
              <a:xfrm flipH="1">
                <a:off x="1980" y="1134"/>
                <a:ext cx="39" cy="14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77" name="Line 39"/>
              <p:cNvSpPr>
                <a:spLocks noChangeShapeType="1"/>
              </p:cNvSpPr>
              <p:nvPr/>
            </p:nvSpPr>
            <p:spPr bwMode="auto">
              <a:xfrm>
                <a:off x="1983" y="1281"/>
                <a:ext cx="30" cy="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78" name="Line 40"/>
              <p:cNvSpPr>
                <a:spLocks noChangeShapeType="1"/>
              </p:cNvSpPr>
              <p:nvPr/>
            </p:nvSpPr>
            <p:spPr bwMode="auto">
              <a:xfrm flipH="1">
                <a:off x="1992" y="1362"/>
                <a:ext cx="21" cy="4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79" name="Line 41"/>
              <p:cNvSpPr>
                <a:spLocks noChangeShapeType="1"/>
              </p:cNvSpPr>
              <p:nvPr/>
            </p:nvSpPr>
            <p:spPr bwMode="auto">
              <a:xfrm>
                <a:off x="1890" y="1410"/>
                <a:ext cx="15" cy="3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80" name="Line 42"/>
              <p:cNvSpPr>
                <a:spLocks noChangeShapeType="1"/>
              </p:cNvSpPr>
              <p:nvPr/>
            </p:nvSpPr>
            <p:spPr bwMode="auto">
              <a:xfrm flipH="1">
                <a:off x="1791" y="1410"/>
                <a:ext cx="93" cy="3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81" name="Line 43"/>
              <p:cNvSpPr>
                <a:spLocks noChangeShapeType="1"/>
              </p:cNvSpPr>
              <p:nvPr/>
            </p:nvSpPr>
            <p:spPr bwMode="auto">
              <a:xfrm>
                <a:off x="1902" y="1779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82" name="Oval 44"/>
              <p:cNvSpPr>
                <a:spLocks noChangeArrowheads="1"/>
              </p:cNvSpPr>
              <p:nvPr/>
            </p:nvSpPr>
            <p:spPr bwMode="auto">
              <a:xfrm>
                <a:off x="1863" y="1759"/>
                <a:ext cx="135" cy="4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48583" name="Group 45"/>
              <p:cNvGrpSpPr>
                <a:grpSpLocks/>
              </p:cNvGrpSpPr>
              <p:nvPr/>
            </p:nvGrpSpPr>
            <p:grpSpPr bwMode="auto">
              <a:xfrm flipH="1">
                <a:off x="1724" y="828"/>
                <a:ext cx="205" cy="111"/>
                <a:chOff x="806" y="456"/>
                <a:chExt cx="319" cy="249"/>
              </a:xfrm>
            </p:grpSpPr>
            <p:sp>
              <p:nvSpPr>
                <p:cNvPr id="148584" name="Freeform 46"/>
                <p:cNvSpPr>
                  <a:spLocks/>
                </p:cNvSpPr>
                <p:nvPr/>
              </p:nvSpPr>
              <p:spPr bwMode="auto">
                <a:xfrm>
                  <a:off x="806" y="456"/>
                  <a:ext cx="319" cy="249"/>
                </a:xfrm>
                <a:custGeom>
                  <a:avLst/>
                  <a:gdLst>
                    <a:gd name="T0" fmla="*/ 132 w 319"/>
                    <a:gd name="T1" fmla="*/ 29 h 249"/>
                    <a:gd name="T2" fmla="*/ 82 w 319"/>
                    <a:gd name="T3" fmla="*/ 18 h 249"/>
                    <a:gd name="T4" fmla="*/ 55 w 319"/>
                    <a:gd name="T5" fmla="*/ 27 h 249"/>
                    <a:gd name="T6" fmla="*/ 41 w 319"/>
                    <a:gd name="T7" fmla="*/ 34 h 249"/>
                    <a:gd name="T8" fmla="*/ 25 w 319"/>
                    <a:gd name="T9" fmla="*/ 51 h 249"/>
                    <a:gd name="T10" fmla="*/ 17 w 319"/>
                    <a:gd name="T11" fmla="*/ 67 h 249"/>
                    <a:gd name="T12" fmla="*/ 7 w 319"/>
                    <a:gd name="T13" fmla="*/ 93 h 249"/>
                    <a:gd name="T14" fmla="*/ 4 w 319"/>
                    <a:gd name="T15" fmla="*/ 111 h 249"/>
                    <a:gd name="T16" fmla="*/ 1 w 319"/>
                    <a:gd name="T17" fmla="*/ 135 h 249"/>
                    <a:gd name="T18" fmla="*/ 1 w 319"/>
                    <a:gd name="T19" fmla="*/ 155 h 249"/>
                    <a:gd name="T20" fmla="*/ 3 w 319"/>
                    <a:gd name="T21" fmla="*/ 167 h 249"/>
                    <a:gd name="T22" fmla="*/ 6 w 319"/>
                    <a:gd name="T23" fmla="*/ 185 h 249"/>
                    <a:gd name="T24" fmla="*/ 23 w 319"/>
                    <a:gd name="T25" fmla="*/ 195 h 249"/>
                    <a:gd name="T26" fmla="*/ 29 w 319"/>
                    <a:gd name="T27" fmla="*/ 211 h 249"/>
                    <a:gd name="T28" fmla="*/ 44 w 319"/>
                    <a:gd name="T29" fmla="*/ 231 h 249"/>
                    <a:gd name="T30" fmla="*/ 56 w 319"/>
                    <a:gd name="T31" fmla="*/ 238 h 249"/>
                    <a:gd name="T32" fmla="*/ 76 w 319"/>
                    <a:gd name="T33" fmla="*/ 244 h 249"/>
                    <a:gd name="T34" fmla="*/ 91 w 319"/>
                    <a:gd name="T35" fmla="*/ 246 h 249"/>
                    <a:gd name="T36" fmla="*/ 121 w 319"/>
                    <a:gd name="T37" fmla="*/ 247 h 249"/>
                    <a:gd name="T38" fmla="*/ 143 w 319"/>
                    <a:gd name="T39" fmla="*/ 247 h 249"/>
                    <a:gd name="T40" fmla="*/ 180 w 319"/>
                    <a:gd name="T41" fmla="*/ 249 h 249"/>
                    <a:gd name="T42" fmla="*/ 207 w 319"/>
                    <a:gd name="T43" fmla="*/ 248 h 249"/>
                    <a:gd name="T44" fmla="*/ 235 w 319"/>
                    <a:gd name="T45" fmla="*/ 243 h 249"/>
                    <a:gd name="T46" fmla="*/ 259 w 319"/>
                    <a:gd name="T47" fmla="*/ 237 h 249"/>
                    <a:gd name="T48" fmla="*/ 292 w 319"/>
                    <a:gd name="T49" fmla="*/ 228 h 249"/>
                    <a:gd name="T50" fmla="*/ 311 w 319"/>
                    <a:gd name="T51" fmla="*/ 211 h 249"/>
                    <a:gd name="T52" fmla="*/ 319 w 319"/>
                    <a:gd name="T53" fmla="*/ 201 h 249"/>
                    <a:gd name="T54" fmla="*/ 313 w 319"/>
                    <a:gd name="T55" fmla="*/ 189 h 249"/>
                    <a:gd name="T56" fmla="*/ 293 w 319"/>
                    <a:gd name="T57" fmla="*/ 181 h 249"/>
                    <a:gd name="T58" fmla="*/ 278 w 319"/>
                    <a:gd name="T59" fmla="*/ 175 h 249"/>
                    <a:gd name="T60" fmla="*/ 251 w 319"/>
                    <a:gd name="T61" fmla="*/ 180 h 249"/>
                    <a:gd name="T62" fmla="*/ 224 w 319"/>
                    <a:gd name="T63" fmla="*/ 186 h 249"/>
                    <a:gd name="T64" fmla="*/ 202 w 319"/>
                    <a:gd name="T65" fmla="*/ 190 h 249"/>
                    <a:gd name="T66" fmla="*/ 182 w 319"/>
                    <a:gd name="T67" fmla="*/ 193 h 249"/>
                    <a:gd name="T68" fmla="*/ 139 w 319"/>
                    <a:gd name="T69" fmla="*/ 193 h 249"/>
                    <a:gd name="T70" fmla="*/ 16 w 319"/>
                    <a:gd name="T71" fmla="*/ 195 h 249"/>
                    <a:gd name="T72" fmla="*/ 76 w 319"/>
                    <a:gd name="T73" fmla="*/ 192 h 249"/>
                    <a:gd name="T74" fmla="*/ 171 w 319"/>
                    <a:gd name="T75" fmla="*/ 179 h 249"/>
                    <a:gd name="T76" fmla="*/ 132 w 319"/>
                    <a:gd name="T77" fmla="*/ 29 h 24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9"/>
                    <a:gd name="T118" fmla="*/ 0 h 249"/>
                    <a:gd name="T119" fmla="*/ 319 w 319"/>
                    <a:gd name="T120" fmla="*/ 249 h 24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9" h="249">
                      <a:moveTo>
                        <a:pt x="132" y="29"/>
                      </a:moveTo>
                      <a:cubicBezTo>
                        <a:pt x="117" y="0"/>
                        <a:pt x="95" y="18"/>
                        <a:pt x="82" y="18"/>
                      </a:cubicBezTo>
                      <a:cubicBezTo>
                        <a:pt x="69" y="18"/>
                        <a:pt x="62" y="24"/>
                        <a:pt x="55" y="27"/>
                      </a:cubicBezTo>
                      <a:cubicBezTo>
                        <a:pt x="48" y="30"/>
                        <a:pt x="46" y="30"/>
                        <a:pt x="41" y="34"/>
                      </a:cubicBezTo>
                      <a:cubicBezTo>
                        <a:pt x="36" y="38"/>
                        <a:pt x="29" y="46"/>
                        <a:pt x="25" y="51"/>
                      </a:cubicBezTo>
                      <a:cubicBezTo>
                        <a:pt x="21" y="56"/>
                        <a:pt x="20" y="60"/>
                        <a:pt x="17" y="67"/>
                      </a:cubicBezTo>
                      <a:cubicBezTo>
                        <a:pt x="14" y="74"/>
                        <a:pt x="9" y="86"/>
                        <a:pt x="7" y="93"/>
                      </a:cubicBezTo>
                      <a:cubicBezTo>
                        <a:pt x="5" y="100"/>
                        <a:pt x="5" y="104"/>
                        <a:pt x="4" y="111"/>
                      </a:cubicBezTo>
                      <a:cubicBezTo>
                        <a:pt x="3" y="118"/>
                        <a:pt x="2" y="128"/>
                        <a:pt x="1" y="135"/>
                      </a:cubicBezTo>
                      <a:cubicBezTo>
                        <a:pt x="0" y="142"/>
                        <a:pt x="1" y="150"/>
                        <a:pt x="1" y="155"/>
                      </a:cubicBezTo>
                      <a:cubicBezTo>
                        <a:pt x="1" y="160"/>
                        <a:pt x="2" y="162"/>
                        <a:pt x="3" y="167"/>
                      </a:cubicBezTo>
                      <a:cubicBezTo>
                        <a:pt x="4" y="172"/>
                        <a:pt x="3" y="180"/>
                        <a:pt x="6" y="185"/>
                      </a:cubicBezTo>
                      <a:cubicBezTo>
                        <a:pt x="9" y="190"/>
                        <a:pt x="19" y="191"/>
                        <a:pt x="23" y="195"/>
                      </a:cubicBezTo>
                      <a:cubicBezTo>
                        <a:pt x="27" y="199"/>
                        <a:pt x="26" y="205"/>
                        <a:pt x="29" y="211"/>
                      </a:cubicBezTo>
                      <a:cubicBezTo>
                        <a:pt x="32" y="217"/>
                        <a:pt x="40" y="227"/>
                        <a:pt x="44" y="231"/>
                      </a:cubicBezTo>
                      <a:cubicBezTo>
                        <a:pt x="48" y="235"/>
                        <a:pt x="51" y="236"/>
                        <a:pt x="56" y="238"/>
                      </a:cubicBezTo>
                      <a:cubicBezTo>
                        <a:pt x="61" y="240"/>
                        <a:pt x="70" y="243"/>
                        <a:pt x="76" y="244"/>
                      </a:cubicBezTo>
                      <a:cubicBezTo>
                        <a:pt x="82" y="245"/>
                        <a:pt x="84" y="246"/>
                        <a:pt x="91" y="246"/>
                      </a:cubicBezTo>
                      <a:cubicBezTo>
                        <a:pt x="98" y="246"/>
                        <a:pt x="112" y="247"/>
                        <a:pt x="121" y="247"/>
                      </a:cubicBezTo>
                      <a:cubicBezTo>
                        <a:pt x="130" y="247"/>
                        <a:pt x="133" y="247"/>
                        <a:pt x="143" y="247"/>
                      </a:cubicBezTo>
                      <a:cubicBezTo>
                        <a:pt x="153" y="247"/>
                        <a:pt x="169" y="249"/>
                        <a:pt x="180" y="249"/>
                      </a:cubicBezTo>
                      <a:cubicBezTo>
                        <a:pt x="191" y="249"/>
                        <a:pt x="198" y="249"/>
                        <a:pt x="207" y="248"/>
                      </a:cubicBezTo>
                      <a:cubicBezTo>
                        <a:pt x="216" y="247"/>
                        <a:pt x="226" y="245"/>
                        <a:pt x="235" y="243"/>
                      </a:cubicBezTo>
                      <a:cubicBezTo>
                        <a:pt x="244" y="241"/>
                        <a:pt x="250" y="239"/>
                        <a:pt x="259" y="237"/>
                      </a:cubicBezTo>
                      <a:cubicBezTo>
                        <a:pt x="268" y="235"/>
                        <a:pt x="283" y="232"/>
                        <a:pt x="292" y="228"/>
                      </a:cubicBezTo>
                      <a:cubicBezTo>
                        <a:pt x="301" y="224"/>
                        <a:pt x="307" y="215"/>
                        <a:pt x="311" y="211"/>
                      </a:cubicBezTo>
                      <a:cubicBezTo>
                        <a:pt x="315" y="207"/>
                        <a:pt x="319" y="205"/>
                        <a:pt x="319" y="201"/>
                      </a:cubicBezTo>
                      <a:cubicBezTo>
                        <a:pt x="319" y="197"/>
                        <a:pt x="317" y="192"/>
                        <a:pt x="313" y="189"/>
                      </a:cubicBezTo>
                      <a:cubicBezTo>
                        <a:pt x="309" y="186"/>
                        <a:pt x="299" y="183"/>
                        <a:pt x="293" y="181"/>
                      </a:cubicBezTo>
                      <a:cubicBezTo>
                        <a:pt x="287" y="179"/>
                        <a:pt x="285" y="175"/>
                        <a:pt x="278" y="175"/>
                      </a:cubicBezTo>
                      <a:cubicBezTo>
                        <a:pt x="271" y="175"/>
                        <a:pt x="260" y="178"/>
                        <a:pt x="251" y="180"/>
                      </a:cubicBezTo>
                      <a:cubicBezTo>
                        <a:pt x="242" y="182"/>
                        <a:pt x="232" y="184"/>
                        <a:pt x="224" y="186"/>
                      </a:cubicBezTo>
                      <a:cubicBezTo>
                        <a:pt x="216" y="188"/>
                        <a:pt x="209" y="189"/>
                        <a:pt x="202" y="190"/>
                      </a:cubicBezTo>
                      <a:cubicBezTo>
                        <a:pt x="195" y="191"/>
                        <a:pt x="192" y="193"/>
                        <a:pt x="182" y="193"/>
                      </a:cubicBezTo>
                      <a:cubicBezTo>
                        <a:pt x="172" y="193"/>
                        <a:pt x="167" y="193"/>
                        <a:pt x="139" y="193"/>
                      </a:cubicBezTo>
                      <a:cubicBezTo>
                        <a:pt x="111" y="193"/>
                        <a:pt x="26" y="195"/>
                        <a:pt x="16" y="195"/>
                      </a:cubicBezTo>
                      <a:cubicBezTo>
                        <a:pt x="6" y="195"/>
                        <a:pt x="50" y="195"/>
                        <a:pt x="76" y="192"/>
                      </a:cubicBezTo>
                      <a:cubicBezTo>
                        <a:pt x="102" y="189"/>
                        <a:pt x="162" y="206"/>
                        <a:pt x="171" y="179"/>
                      </a:cubicBezTo>
                      <a:cubicBezTo>
                        <a:pt x="180" y="152"/>
                        <a:pt x="140" y="60"/>
                        <a:pt x="132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106674" tIns="53337" rIns="106674" bIns="53337" anchor="ctr"/>
                <a:lstStyle/>
                <a:p>
                  <a:endParaRPr lang="pt-PT"/>
                </a:p>
              </p:txBody>
            </p:sp>
            <p:sp>
              <p:nvSpPr>
                <p:cNvPr id="148585" name="Freeform 47"/>
                <p:cNvSpPr>
                  <a:spLocks/>
                </p:cNvSpPr>
                <p:nvPr/>
              </p:nvSpPr>
              <p:spPr bwMode="auto">
                <a:xfrm>
                  <a:off x="920" y="466"/>
                  <a:ext cx="162" cy="187"/>
                </a:xfrm>
                <a:custGeom>
                  <a:avLst/>
                  <a:gdLst>
                    <a:gd name="T0" fmla="*/ 7 w 162"/>
                    <a:gd name="T1" fmla="*/ 2 h 187"/>
                    <a:gd name="T2" fmla="*/ 54 w 162"/>
                    <a:gd name="T3" fmla="*/ 2 h 187"/>
                    <a:gd name="T4" fmla="*/ 88 w 162"/>
                    <a:gd name="T5" fmla="*/ 8 h 187"/>
                    <a:gd name="T6" fmla="*/ 111 w 162"/>
                    <a:gd name="T7" fmla="*/ 16 h 187"/>
                    <a:gd name="T8" fmla="*/ 122 w 162"/>
                    <a:gd name="T9" fmla="*/ 30 h 187"/>
                    <a:gd name="T10" fmla="*/ 131 w 162"/>
                    <a:gd name="T11" fmla="*/ 45 h 187"/>
                    <a:gd name="T12" fmla="*/ 137 w 162"/>
                    <a:gd name="T13" fmla="*/ 57 h 187"/>
                    <a:gd name="T14" fmla="*/ 145 w 162"/>
                    <a:gd name="T15" fmla="*/ 80 h 187"/>
                    <a:gd name="T16" fmla="*/ 151 w 162"/>
                    <a:gd name="T17" fmla="*/ 94 h 187"/>
                    <a:gd name="T18" fmla="*/ 156 w 162"/>
                    <a:gd name="T19" fmla="*/ 104 h 187"/>
                    <a:gd name="T20" fmla="*/ 160 w 162"/>
                    <a:gd name="T21" fmla="*/ 137 h 187"/>
                    <a:gd name="T22" fmla="*/ 160 w 162"/>
                    <a:gd name="T23" fmla="*/ 155 h 187"/>
                    <a:gd name="T24" fmla="*/ 154 w 162"/>
                    <a:gd name="T25" fmla="*/ 167 h 187"/>
                    <a:gd name="T26" fmla="*/ 112 w 162"/>
                    <a:gd name="T27" fmla="*/ 178 h 187"/>
                    <a:gd name="T28" fmla="*/ 62 w 162"/>
                    <a:gd name="T29" fmla="*/ 183 h 187"/>
                    <a:gd name="T30" fmla="*/ 58 w 162"/>
                    <a:gd name="T31" fmla="*/ 153 h 187"/>
                    <a:gd name="T32" fmla="*/ 52 w 162"/>
                    <a:gd name="T33" fmla="*/ 123 h 187"/>
                    <a:gd name="T34" fmla="*/ 44 w 162"/>
                    <a:gd name="T35" fmla="*/ 96 h 187"/>
                    <a:gd name="T36" fmla="*/ 38 w 162"/>
                    <a:gd name="T37" fmla="*/ 62 h 187"/>
                    <a:gd name="T38" fmla="*/ 25 w 162"/>
                    <a:gd name="T39" fmla="*/ 39 h 187"/>
                    <a:gd name="T40" fmla="*/ 13 w 162"/>
                    <a:gd name="T41" fmla="*/ 15 h 187"/>
                    <a:gd name="T42" fmla="*/ 7 w 162"/>
                    <a:gd name="T43" fmla="*/ 2 h 18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2"/>
                    <a:gd name="T67" fmla="*/ 0 h 187"/>
                    <a:gd name="T68" fmla="*/ 162 w 162"/>
                    <a:gd name="T69" fmla="*/ 187 h 18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2" h="187">
                      <a:moveTo>
                        <a:pt x="7" y="2"/>
                      </a:moveTo>
                      <a:cubicBezTo>
                        <a:pt x="14" y="0"/>
                        <a:pt x="41" y="1"/>
                        <a:pt x="54" y="2"/>
                      </a:cubicBezTo>
                      <a:cubicBezTo>
                        <a:pt x="67" y="3"/>
                        <a:pt x="79" y="6"/>
                        <a:pt x="88" y="8"/>
                      </a:cubicBezTo>
                      <a:cubicBezTo>
                        <a:pt x="97" y="10"/>
                        <a:pt x="105" y="12"/>
                        <a:pt x="111" y="16"/>
                      </a:cubicBezTo>
                      <a:cubicBezTo>
                        <a:pt x="117" y="20"/>
                        <a:pt x="119" y="25"/>
                        <a:pt x="122" y="30"/>
                      </a:cubicBezTo>
                      <a:cubicBezTo>
                        <a:pt x="125" y="35"/>
                        <a:pt x="129" y="41"/>
                        <a:pt x="131" y="45"/>
                      </a:cubicBezTo>
                      <a:cubicBezTo>
                        <a:pt x="133" y="49"/>
                        <a:pt x="135" y="51"/>
                        <a:pt x="137" y="57"/>
                      </a:cubicBezTo>
                      <a:cubicBezTo>
                        <a:pt x="139" y="63"/>
                        <a:pt x="143" y="74"/>
                        <a:pt x="145" y="80"/>
                      </a:cubicBezTo>
                      <a:cubicBezTo>
                        <a:pt x="147" y="86"/>
                        <a:pt x="149" y="90"/>
                        <a:pt x="151" y="94"/>
                      </a:cubicBezTo>
                      <a:cubicBezTo>
                        <a:pt x="153" y="98"/>
                        <a:pt x="155" y="97"/>
                        <a:pt x="156" y="104"/>
                      </a:cubicBezTo>
                      <a:cubicBezTo>
                        <a:pt x="157" y="111"/>
                        <a:pt x="159" y="129"/>
                        <a:pt x="160" y="137"/>
                      </a:cubicBezTo>
                      <a:cubicBezTo>
                        <a:pt x="161" y="145"/>
                        <a:pt x="161" y="150"/>
                        <a:pt x="160" y="155"/>
                      </a:cubicBezTo>
                      <a:cubicBezTo>
                        <a:pt x="159" y="160"/>
                        <a:pt x="162" y="163"/>
                        <a:pt x="154" y="167"/>
                      </a:cubicBezTo>
                      <a:cubicBezTo>
                        <a:pt x="146" y="171"/>
                        <a:pt x="127" y="175"/>
                        <a:pt x="112" y="178"/>
                      </a:cubicBezTo>
                      <a:cubicBezTo>
                        <a:pt x="97" y="181"/>
                        <a:pt x="71" y="187"/>
                        <a:pt x="62" y="183"/>
                      </a:cubicBezTo>
                      <a:cubicBezTo>
                        <a:pt x="53" y="179"/>
                        <a:pt x="60" y="163"/>
                        <a:pt x="58" y="153"/>
                      </a:cubicBezTo>
                      <a:cubicBezTo>
                        <a:pt x="56" y="143"/>
                        <a:pt x="54" y="132"/>
                        <a:pt x="52" y="123"/>
                      </a:cubicBezTo>
                      <a:cubicBezTo>
                        <a:pt x="50" y="114"/>
                        <a:pt x="46" y="106"/>
                        <a:pt x="44" y="96"/>
                      </a:cubicBezTo>
                      <a:cubicBezTo>
                        <a:pt x="42" y="86"/>
                        <a:pt x="41" y="71"/>
                        <a:pt x="38" y="62"/>
                      </a:cubicBezTo>
                      <a:cubicBezTo>
                        <a:pt x="35" y="53"/>
                        <a:pt x="29" y="47"/>
                        <a:pt x="25" y="39"/>
                      </a:cubicBezTo>
                      <a:cubicBezTo>
                        <a:pt x="21" y="31"/>
                        <a:pt x="16" y="21"/>
                        <a:pt x="13" y="15"/>
                      </a:cubicBezTo>
                      <a:cubicBezTo>
                        <a:pt x="10" y="9"/>
                        <a:pt x="0" y="4"/>
                        <a:pt x="7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106674" tIns="53337" rIns="106674" bIns="53337" anchor="ctr"/>
                <a:lstStyle/>
                <a:p>
                  <a:endParaRPr lang="pt-PT"/>
                </a:p>
              </p:txBody>
            </p:sp>
          </p:grpSp>
        </p:grpSp>
        <p:grpSp>
          <p:nvGrpSpPr>
            <p:cNvPr id="148560" name="Group 28"/>
            <p:cNvGrpSpPr>
              <a:grpSpLocks noChangeAspect="1"/>
            </p:cNvGrpSpPr>
            <p:nvPr/>
          </p:nvGrpSpPr>
          <p:grpSpPr bwMode="auto">
            <a:xfrm>
              <a:off x="7715272" y="2423506"/>
              <a:ext cx="288000" cy="440400"/>
              <a:chOff x="1248" y="3200"/>
              <a:chExt cx="240" cy="367"/>
            </a:xfrm>
          </p:grpSpPr>
          <p:sp>
            <p:nvSpPr>
              <p:cNvPr id="148561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8562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 b="1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</p:grpSp>
      <p:sp>
        <p:nvSpPr>
          <p:cNvPr id="181" name="Folded Corner 180"/>
          <p:cNvSpPr/>
          <p:nvPr/>
        </p:nvSpPr>
        <p:spPr>
          <a:xfrm>
            <a:off x="9742017" y="2895998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2" name="Folded Corner 181"/>
          <p:cNvSpPr/>
          <p:nvPr/>
        </p:nvSpPr>
        <p:spPr>
          <a:xfrm>
            <a:off x="2882666" y="4056378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3" name="Folded Corner 182"/>
          <p:cNvSpPr/>
          <p:nvPr/>
        </p:nvSpPr>
        <p:spPr>
          <a:xfrm>
            <a:off x="3382728" y="4056378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" name="Folded Corner 183"/>
          <p:cNvSpPr/>
          <p:nvPr/>
        </p:nvSpPr>
        <p:spPr>
          <a:xfrm>
            <a:off x="3882791" y="4056378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8534" name="Group 47"/>
          <p:cNvGrpSpPr>
            <a:grpSpLocks noChangeAspect="1"/>
          </p:cNvGrpSpPr>
          <p:nvPr/>
        </p:nvGrpSpPr>
        <p:grpSpPr bwMode="auto">
          <a:xfrm>
            <a:off x="2239729" y="4408377"/>
            <a:ext cx="287337" cy="440583"/>
            <a:chOff x="1248" y="3536"/>
            <a:chExt cx="240" cy="368"/>
          </a:xfrm>
        </p:grpSpPr>
        <p:sp>
          <p:nvSpPr>
            <p:cNvPr id="148557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58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8535" name="Group 47"/>
          <p:cNvGrpSpPr>
            <a:grpSpLocks noChangeAspect="1"/>
          </p:cNvGrpSpPr>
          <p:nvPr/>
        </p:nvGrpSpPr>
        <p:grpSpPr bwMode="auto">
          <a:xfrm>
            <a:off x="1882540" y="4409968"/>
            <a:ext cx="287338" cy="440585"/>
            <a:chOff x="1248" y="3536"/>
            <a:chExt cx="240" cy="368"/>
          </a:xfrm>
        </p:grpSpPr>
        <p:sp>
          <p:nvSpPr>
            <p:cNvPr id="148555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56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8536" name="Group 47"/>
          <p:cNvGrpSpPr>
            <a:grpSpLocks noChangeAspect="1"/>
          </p:cNvGrpSpPr>
          <p:nvPr/>
        </p:nvGrpSpPr>
        <p:grpSpPr bwMode="auto">
          <a:xfrm>
            <a:off x="2238140" y="4694127"/>
            <a:ext cx="287338" cy="440583"/>
            <a:chOff x="1248" y="3536"/>
            <a:chExt cx="240" cy="368"/>
          </a:xfrm>
        </p:grpSpPr>
        <p:sp>
          <p:nvSpPr>
            <p:cNvPr id="148553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54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8537" name="Group 47"/>
          <p:cNvGrpSpPr>
            <a:grpSpLocks noChangeAspect="1"/>
          </p:cNvGrpSpPr>
          <p:nvPr/>
        </p:nvGrpSpPr>
        <p:grpSpPr bwMode="auto">
          <a:xfrm>
            <a:off x="1882540" y="4695718"/>
            <a:ext cx="287338" cy="440585"/>
            <a:chOff x="1248" y="3536"/>
            <a:chExt cx="240" cy="368"/>
          </a:xfrm>
        </p:grpSpPr>
        <p:sp>
          <p:nvSpPr>
            <p:cNvPr id="148551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52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8538" name="Group 47"/>
          <p:cNvGrpSpPr>
            <a:grpSpLocks noChangeAspect="1"/>
          </p:cNvGrpSpPr>
          <p:nvPr/>
        </p:nvGrpSpPr>
        <p:grpSpPr bwMode="auto">
          <a:xfrm>
            <a:off x="1525354" y="4409968"/>
            <a:ext cx="287337" cy="440585"/>
            <a:chOff x="1248" y="3536"/>
            <a:chExt cx="240" cy="368"/>
          </a:xfrm>
        </p:grpSpPr>
        <p:sp>
          <p:nvSpPr>
            <p:cNvPr id="148549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50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8539" name="Group 47"/>
          <p:cNvGrpSpPr>
            <a:grpSpLocks noChangeAspect="1"/>
          </p:cNvGrpSpPr>
          <p:nvPr/>
        </p:nvGrpSpPr>
        <p:grpSpPr bwMode="auto">
          <a:xfrm>
            <a:off x="1525354" y="4695718"/>
            <a:ext cx="287337" cy="440585"/>
            <a:chOff x="1248" y="3536"/>
            <a:chExt cx="240" cy="368"/>
          </a:xfrm>
        </p:grpSpPr>
        <p:sp>
          <p:nvSpPr>
            <p:cNvPr id="148547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48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sp>
        <p:nvSpPr>
          <p:cNvPr id="203" name="Folded Corner 202"/>
          <p:cNvSpPr/>
          <p:nvPr/>
        </p:nvSpPr>
        <p:spPr>
          <a:xfrm>
            <a:off x="2850916" y="4485003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Folded Corner 203"/>
          <p:cNvSpPr/>
          <p:nvPr/>
        </p:nvSpPr>
        <p:spPr>
          <a:xfrm>
            <a:off x="3311291" y="4485003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olded Corner 204"/>
          <p:cNvSpPr/>
          <p:nvPr/>
        </p:nvSpPr>
        <p:spPr>
          <a:xfrm>
            <a:off x="3879616" y="4485003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Folded Corner 205"/>
          <p:cNvSpPr/>
          <p:nvPr/>
        </p:nvSpPr>
        <p:spPr>
          <a:xfrm>
            <a:off x="2825516" y="4827903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olded Corner 206"/>
          <p:cNvSpPr/>
          <p:nvPr/>
        </p:nvSpPr>
        <p:spPr>
          <a:xfrm>
            <a:off x="3311291" y="4842190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Folded Corner 207"/>
          <p:cNvSpPr/>
          <p:nvPr/>
        </p:nvSpPr>
        <p:spPr>
          <a:xfrm>
            <a:off x="3879616" y="4786628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" name="Rectangle 39"/>
          <p:cNvSpPr>
            <a:spLocks noChangeArrowheads="1"/>
          </p:cNvSpPr>
          <p:nvPr/>
        </p:nvSpPr>
        <p:spPr bwMode="auto">
          <a:xfrm rot="-5400000">
            <a:off x="-46271" y="3272154"/>
            <a:ext cx="2071687" cy="64293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000" b="1" dirty="0"/>
              <a:t>Forncedor</a:t>
            </a:r>
          </a:p>
        </p:txBody>
      </p:sp>
      <p:sp>
        <p:nvSpPr>
          <p:cNvPr id="165" name="Rectangle 40"/>
          <p:cNvSpPr>
            <a:spLocks noChangeArrowheads="1"/>
          </p:cNvSpPr>
          <p:nvPr/>
        </p:nvSpPr>
        <p:spPr bwMode="auto">
          <a:xfrm>
            <a:off x="2811228" y="1771966"/>
            <a:ext cx="1643062" cy="30777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1400" dirty="0">
                <a:solidFill>
                  <a:srgbClr val="000000"/>
                </a:solidFill>
              </a:rPr>
              <a:t>Cartões Kanban</a:t>
            </a:r>
          </a:p>
        </p:txBody>
      </p:sp>
      <p:sp>
        <p:nvSpPr>
          <p:cNvPr id="166" name="TextBox 56"/>
          <p:cNvSpPr txBox="1">
            <a:spLocks noChangeArrowheads="1"/>
          </p:cNvSpPr>
          <p:nvPr/>
        </p:nvSpPr>
        <p:spPr bwMode="auto">
          <a:xfrm>
            <a:off x="1525353" y="5272404"/>
            <a:ext cx="126829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/>
              <a:t>Max: </a:t>
            </a:r>
            <a:r>
              <a:rPr lang="pt-PT" altLang="en-US" sz="1400" dirty="0"/>
              <a:t>6 peças</a:t>
            </a:r>
          </a:p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>
                <a:solidFill>
                  <a:srgbClr val="FF0000"/>
                </a:solidFill>
              </a:rPr>
              <a:t>Min: </a:t>
            </a:r>
            <a:r>
              <a:rPr lang="pt-PT" altLang="en-US" sz="1400" dirty="0"/>
              <a:t> 2 peças</a:t>
            </a:r>
            <a:endParaRPr lang="en-US" altLang="en-US" sz="1400" dirty="0"/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79F6A2CD-F2CC-4733-8C7D-DF982356E9BB}"/>
              </a:ext>
            </a:extLst>
          </p:cNvPr>
          <p:cNvSpPr txBox="1">
            <a:spLocks/>
          </p:cNvSpPr>
          <p:nvPr/>
        </p:nvSpPr>
        <p:spPr>
          <a:xfrm>
            <a:off x="2956841" y="5792340"/>
            <a:ext cx="6792866" cy="50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altLang="en-US" b="1" dirty="0"/>
              <a:t>E o produto é entregue ao cliente</a:t>
            </a:r>
          </a:p>
        </p:txBody>
      </p:sp>
      <p:sp>
        <p:nvSpPr>
          <p:cNvPr id="163" name="Otsikko 1">
            <a:extLst>
              <a:ext uri="{FF2B5EF4-FFF2-40B4-BE49-F238E27FC236}">
                <a16:creationId xmlns:a16="http://schemas.microsoft.com/office/drawing/2014/main" id="{9838CFBD-DAAB-45D4-A36A-5DFF8EB98B0A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</p:spTree>
    <p:extLst>
      <p:ext uri="{BB962C8B-B14F-4D97-AF65-F5344CB8AC3E}">
        <p14:creationId xmlns:p14="http://schemas.microsoft.com/office/powerpoint/2010/main" val="10440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36381 -0.0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90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969EE63D-9D0E-4D71-BD78-2DF58B48B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863" y="2964876"/>
            <a:ext cx="1736285" cy="195789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r>
              <a:rPr lang="pt-BR" altLang="en-US" sz="2000" b="1" dirty="0">
                <a:latin typeface="Arial"/>
                <a:cs typeface="Arial"/>
              </a:rPr>
              <a:t>Cliente</a:t>
            </a:r>
            <a:endParaRPr lang="pt-BR" altLang="en-US" sz="2000" dirty="0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737422" y="2068321"/>
            <a:ext cx="928694" cy="3071834"/>
            <a:chOff x="1281" y="1872"/>
            <a:chExt cx="270" cy="1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6411" name="Line 54"/>
            <p:cNvSpPr>
              <a:spLocks noChangeShapeType="1"/>
            </p:cNvSpPr>
            <p:nvPr/>
          </p:nvSpPr>
          <p:spPr bwMode="auto">
            <a:xfrm>
              <a:off x="1296" y="1872"/>
              <a:ext cx="255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2" name="Line 55"/>
            <p:cNvSpPr>
              <a:spLocks noChangeShapeType="1"/>
            </p:cNvSpPr>
            <p:nvPr/>
          </p:nvSpPr>
          <p:spPr bwMode="auto">
            <a:xfrm>
              <a:off x="1281" y="336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3" name="Line 56"/>
            <p:cNvSpPr>
              <a:spLocks noChangeShapeType="1"/>
            </p:cNvSpPr>
            <p:nvPr/>
          </p:nvSpPr>
          <p:spPr bwMode="auto">
            <a:xfrm>
              <a:off x="1281" y="3024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4" name="Line 57"/>
            <p:cNvSpPr>
              <a:spLocks noChangeShapeType="1"/>
            </p:cNvSpPr>
            <p:nvPr/>
          </p:nvSpPr>
          <p:spPr bwMode="auto">
            <a:xfrm>
              <a:off x="1281" y="264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5" name="Line 58"/>
            <p:cNvSpPr>
              <a:spLocks noChangeShapeType="1"/>
            </p:cNvSpPr>
            <p:nvPr/>
          </p:nvSpPr>
          <p:spPr bwMode="auto">
            <a:xfrm>
              <a:off x="1296" y="2256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6" name="Line 59"/>
            <p:cNvSpPr>
              <a:spLocks noChangeShapeType="1"/>
            </p:cNvSpPr>
            <p:nvPr/>
          </p:nvSpPr>
          <p:spPr bwMode="auto">
            <a:xfrm>
              <a:off x="1536" y="1872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50"/>
          <p:cNvGrpSpPr>
            <a:grpSpLocks noChangeAspect="1"/>
          </p:cNvGrpSpPr>
          <p:nvPr/>
        </p:nvGrpSpPr>
        <p:grpSpPr bwMode="auto">
          <a:xfrm>
            <a:off x="1878050" y="242014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3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4" name="Group 50"/>
          <p:cNvGrpSpPr>
            <a:grpSpLocks noChangeAspect="1"/>
          </p:cNvGrpSpPr>
          <p:nvPr/>
        </p:nvGrpSpPr>
        <p:grpSpPr bwMode="auto">
          <a:xfrm>
            <a:off x="1878050" y="206295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9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Text Box 52"/>
            <p:cNvSpPr txBox="1">
              <a:spLocks noChangeArrowheads="1"/>
            </p:cNvSpPr>
            <p:nvPr/>
          </p:nvSpPr>
          <p:spPr bwMode="auto">
            <a:xfrm>
              <a:off x="2976" y="370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1520860" y="206295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6" name="Group 50"/>
          <p:cNvGrpSpPr>
            <a:grpSpLocks noChangeAspect="1"/>
          </p:cNvGrpSpPr>
          <p:nvPr/>
        </p:nvGrpSpPr>
        <p:grpSpPr bwMode="auto">
          <a:xfrm>
            <a:off x="2237488" y="206295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8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1523108" y="242014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1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8" name="Group 50"/>
          <p:cNvGrpSpPr>
            <a:grpSpLocks noChangeAspect="1"/>
          </p:cNvGrpSpPr>
          <p:nvPr/>
        </p:nvGrpSpPr>
        <p:grpSpPr bwMode="auto">
          <a:xfrm>
            <a:off x="2237488" y="242014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9" name="Group 44"/>
          <p:cNvGrpSpPr>
            <a:grpSpLocks noChangeAspect="1"/>
          </p:cNvGrpSpPr>
          <p:nvPr/>
        </p:nvGrpSpPr>
        <p:grpSpPr bwMode="auto">
          <a:xfrm>
            <a:off x="9272463" y="2363788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0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0" name="Group 44"/>
          <p:cNvGrpSpPr>
            <a:grpSpLocks noChangeAspect="1"/>
          </p:cNvGrpSpPr>
          <p:nvPr/>
        </p:nvGrpSpPr>
        <p:grpSpPr bwMode="auto">
          <a:xfrm>
            <a:off x="1523108" y="284877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1" name="Group 44"/>
          <p:cNvGrpSpPr>
            <a:grpSpLocks noChangeAspect="1"/>
          </p:cNvGrpSpPr>
          <p:nvPr/>
        </p:nvGrpSpPr>
        <p:grpSpPr bwMode="auto">
          <a:xfrm>
            <a:off x="2237488" y="284877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6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2" name="Group 44"/>
          <p:cNvGrpSpPr>
            <a:grpSpLocks noChangeAspect="1"/>
          </p:cNvGrpSpPr>
          <p:nvPr/>
        </p:nvGrpSpPr>
        <p:grpSpPr bwMode="auto">
          <a:xfrm>
            <a:off x="2237488" y="320596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3" name="Group 44"/>
          <p:cNvGrpSpPr>
            <a:grpSpLocks noChangeAspect="1"/>
          </p:cNvGrpSpPr>
          <p:nvPr/>
        </p:nvGrpSpPr>
        <p:grpSpPr bwMode="auto">
          <a:xfrm>
            <a:off x="1880298" y="284877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2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" name="Group 44"/>
          <p:cNvGrpSpPr>
            <a:grpSpLocks noChangeAspect="1"/>
          </p:cNvGrpSpPr>
          <p:nvPr/>
        </p:nvGrpSpPr>
        <p:grpSpPr bwMode="auto">
          <a:xfrm>
            <a:off x="1880298" y="320596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5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9523" name="Group 28"/>
          <p:cNvGrpSpPr>
            <a:grpSpLocks noChangeAspect="1"/>
          </p:cNvGrpSpPr>
          <p:nvPr/>
        </p:nvGrpSpPr>
        <p:grpSpPr bwMode="auto">
          <a:xfrm>
            <a:off x="9778640" y="2362393"/>
            <a:ext cx="288925" cy="440583"/>
            <a:chOff x="1248" y="3200"/>
            <a:chExt cx="240" cy="368"/>
          </a:xfrm>
        </p:grpSpPr>
        <p:sp>
          <p:nvSpPr>
            <p:cNvPr id="149635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636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9524" name="Group 47"/>
          <p:cNvGrpSpPr>
            <a:grpSpLocks noChangeAspect="1"/>
          </p:cNvGrpSpPr>
          <p:nvPr/>
        </p:nvGrpSpPr>
        <p:grpSpPr bwMode="auto">
          <a:xfrm>
            <a:off x="10280290" y="2360809"/>
            <a:ext cx="287337" cy="440585"/>
            <a:chOff x="1248" y="3536"/>
            <a:chExt cx="240" cy="368"/>
          </a:xfrm>
        </p:grpSpPr>
        <p:sp>
          <p:nvSpPr>
            <p:cNvPr id="149633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634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8529277" y="3183556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529277" y="3567731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529277" y="3969370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528" name="Group 138"/>
          <p:cNvGrpSpPr>
            <a:grpSpLocks/>
          </p:cNvGrpSpPr>
          <p:nvPr/>
        </p:nvGrpSpPr>
        <p:grpSpPr bwMode="auto">
          <a:xfrm>
            <a:off x="8514989" y="2797795"/>
            <a:ext cx="2171700" cy="2359025"/>
            <a:chOff x="5328790" y="1214422"/>
            <a:chExt cx="2172168" cy="2358248"/>
          </a:xfrm>
        </p:grpSpPr>
        <p:grpSp>
          <p:nvGrpSpPr>
            <p:cNvPr id="149626" name="Group 131"/>
            <p:cNvGrpSpPr>
              <a:grpSpLocks/>
            </p:cNvGrpSpPr>
            <p:nvPr/>
          </p:nvGrpSpPr>
          <p:grpSpPr bwMode="auto">
            <a:xfrm>
              <a:off x="5328790" y="1214422"/>
              <a:ext cx="2172168" cy="2358248"/>
              <a:chOff x="5328790" y="785794"/>
              <a:chExt cx="2172168" cy="235824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328790" y="785794"/>
                <a:ext cx="2172168" cy="235666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4751458" y="1964917"/>
                <a:ext cx="235666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5321493" y="1963331"/>
                <a:ext cx="235666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5821663" y="1963331"/>
                <a:ext cx="2356661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5357371" y="2785529"/>
              <a:ext cx="2143587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357371" y="3142599"/>
              <a:ext cx="21435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8486414" y="4383707"/>
            <a:ext cx="2195512" cy="785813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486414" y="3583606"/>
            <a:ext cx="2195512" cy="79533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486414" y="2810495"/>
            <a:ext cx="2195512" cy="79692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Folded Corner 142"/>
          <p:cNvSpPr/>
          <p:nvPr/>
        </p:nvSpPr>
        <p:spPr>
          <a:xfrm>
            <a:off x="2951883" y="2211212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" name="Group 50"/>
          <p:cNvGrpSpPr>
            <a:grpSpLocks noChangeAspect="1"/>
          </p:cNvGrpSpPr>
          <p:nvPr/>
        </p:nvGrpSpPr>
        <p:grpSpPr bwMode="auto">
          <a:xfrm>
            <a:off x="8615007" y="2363788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14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sp>
        <p:nvSpPr>
          <p:cNvPr id="147" name="Folded Corner 146"/>
          <p:cNvSpPr/>
          <p:nvPr/>
        </p:nvSpPr>
        <p:spPr>
          <a:xfrm>
            <a:off x="3377333" y="2211212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Folded Corner 147"/>
          <p:cNvSpPr/>
          <p:nvPr/>
        </p:nvSpPr>
        <p:spPr>
          <a:xfrm>
            <a:off x="3877396" y="2211212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Folded Corner 148"/>
          <p:cNvSpPr/>
          <p:nvPr/>
        </p:nvSpPr>
        <p:spPr>
          <a:xfrm>
            <a:off x="2951883" y="2523950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Folded Corner 149"/>
          <p:cNvSpPr/>
          <p:nvPr/>
        </p:nvSpPr>
        <p:spPr>
          <a:xfrm>
            <a:off x="3394796" y="2523950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Folded Corner 150"/>
          <p:cNvSpPr/>
          <p:nvPr/>
        </p:nvSpPr>
        <p:spPr>
          <a:xfrm>
            <a:off x="3877396" y="2496962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" name="Group 44"/>
          <p:cNvGrpSpPr>
            <a:grpSpLocks noChangeAspect="1"/>
          </p:cNvGrpSpPr>
          <p:nvPr/>
        </p:nvGrpSpPr>
        <p:grpSpPr bwMode="auto">
          <a:xfrm>
            <a:off x="1520860" y="3203719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5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sp>
        <p:nvSpPr>
          <p:cNvPr id="155" name="Folded Corner 154"/>
          <p:cNvSpPr/>
          <p:nvPr/>
        </p:nvSpPr>
        <p:spPr>
          <a:xfrm>
            <a:off x="2948708" y="2924000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Folded Corner 155"/>
          <p:cNvSpPr/>
          <p:nvPr/>
        </p:nvSpPr>
        <p:spPr>
          <a:xfrm>
            <a:off x="3448771" y="2925587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Folded Corner 156"/>
          <p:cNvSpPr/>
          <p:nvPr/>
        </p:nvSpPr>
        <p:spPr>
          <a:xfrm>
            <a:off x="3877396" y="2925587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Folded Corner 157"/>
          <p:cNvSpPr/>
          <p:nvPr/>
        </p:nvSpPr>
        <p:spPr>
          <a:xfrm>
            <a:off x="2951883" y="3209750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Folded Corner 158"/>
          <p:cNvSpPr/>
          <p:nvPr/>
        </p:nvSpPr>
        <p:spPr>
          <a:xfrm>
            <a:off x="3451946" y="3209750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Folded Corner 159"/>
          <p:cNvSpPr/>
          <p:nvPr/>
        </p:nvSpPr>
        <p:spPr>
          <a:xfrm>
            <a:off x="3877396" y="3211337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1" name="Folded Corner 160"/>
          <p:cNvSpPr/>
          <p:nvPr/>
        </p:nvSpPr>
        <p:spPr>
          <a:xfrm>
            <a:off x="2880446" y="3709812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9547" name="Group 28"/>
          <p:cNvGrpSpPr>
            <a:grpSpLocks noChangeAspect="1"/>
          </p:cNvGrpSpPr>
          <p:nvPr/>
        </p:nvGrpSpPr>
        <p:grpSpPr bwMode="auto">
          <a:xfrm>
            <a:off x="1880320" y="3991965"/>
            <a:ext cx="287338" cy="440585"/>
            <a:chOff x="1248" y="3200"/>
            <a:chExt cx="240" cy="368"/>
          </a:xfrm>
        </p:grpSpPr>
        <p:sp>
          <p:nvSpPr>
            <p:cNvPr id="149624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625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9548" name="Group 28"/>
          <p:cNvGrpSpPr>
            <a:grpSpLocks noChangeAspect="1"/>
          </p:cNvGrpSpPr>
          <p:nvPr/>
        </p:nvGrpSpPr>
        <p:grpSpPr bwMode="auto">
          <a:xfrm>
            <a:off x="1523134" y="3634774"/>
            <a:ext cx="287337" cy="440583"/>
            <a:chOff x="1248" y="3200"/>
            <a:chExt cx="240" cy="368"/>
          </a:xfrm>
        </p:grpSpPr>
        <p:sp>
          <p:nvSpPr>
            <p:cNvPr id="149622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623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9549" name="Group 28"/>
          <p:cNvGrpSpPr>
            <a:grpSpLocks noChangeAspect="1"/>
          </p:cNvGrpSpPr>
          <p:nvPr/>
        </p:nvGrpSpPr>
        <p:grpSpPr bwMode="auto">
          <a:xfrm>
            <a:off x="1523134" y="3990374"/>
            <a:ext cx="287337" cy="440583"/>
            <a:chOff x="1248" y="3200"/>
            <a:chExt cx="240" cy="368"/>
          </a:xfrm>
        </p:grpSpPr>
        <p:sp>
          <p:nvSpPr>
            <p:cNvPr id="149620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621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80" name="Folded Corner 179"/>
          <p:cNvSpPr/>
          <p:nvPr/>
        </p:nvSpPr>
        <p:spPr>
          <a:xfrm>
            <a:off x="3377333" y="3711400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4" name="Group 161"/>
          <p:cNvGrpSpPr>
            <a:grpSpLocks/>
          </p:cNvGrpSpPr>
          <p:nvPr/>
        </p:nvGrpSpPr>
        <p:grpSpPr bwMode="auto">
          <a:xfrm>
            <a:off x="5999668" y="2960402"/>
            <a:ext cx="830262" cy="1435662"/>
            <a:chOff x="7715272" y="2423506"/>
            <a:chExt cx="830483" cy="1436370"/>
          </a:xfrm>
        </p:grpSpPr>
        <p:grpSp>
          <p:nvGrpSpPr>
            <p:cNvPr id="149593" name="Group 24"/>
            <p:cNvGrpSpPr>
              <a:grpSpLocks/>
            </p:cNvGrpSpPr>
            <p:nvPr/>
          </p:nvGrpSpPr>
          <p:grpSpPr bwMode="auto">
            <a:xfrm>
              <a:off x="7902806" y="2716860"/>
              <a:ext cx="642949" cy="1143016"/>
              <a:chOff x="1470" y="828"/>
              <a:chExt cx="552" cy="978"/>
            </a:xfrm>
          </p:grpSpPr>
          <p:sp>
            <p:nvSpPr>
              <p:cNvPr id="149597" name="Line 25"/>
              <p:cNvSpPr>
                <a:spLocks noChangeShapeType="1"/>
              </p:cNvSpPr>
              <p:nvPr/>
            </p:nvSpPr>
            <p:spPr bwMode="auto">
              <a:xfrm>
                <a:off x="1710" y="1782"/>
                <a:ext cx="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598" name="Line 26"/>
              <p:cNvSpPr>
                <a:spLocks noChangeShapeType="1"/>
              </p:cNvSpPr>
              <p:nvPr/>
            </p:nvSpPr>
            <p:spPr bwMode="auto">
              <a:xfrm flipH="1">
                <a:off x="1710" y="1299"/>
                <a:ext cx="63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599" name="Oval 27"/>
              <p:cNvSpPr>
                <a:spLocks noChangeArrowheads="1"/>
              </p:cNvSpPr>
              <p:nvPr/>
            </p:nvSpPr>
            <p:spPr bwMode="auto">
              <a:xfrm>
                <a:off x="1659" y="1759"/>
                <a:ext cx="135" cy="4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9600" name="Oval 28"/>
              <p:cNvSpPr>
                <a:spLocks noChangeArrowheads="1"/>
              </p:cNvSpPr>
              <p:nvPr/>
            </p:nvSpPr>
            <p:spPr bwMode="auto">
              <a:xfrm>
                <a:off x="1749" y="858"/>
                <a:ext cx="177" cy="16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9601" name="Line 29"/>
              <p:cNvSpPr>
                <a:spLocks noChangeShapeType="1"/>
              </p:cNvSpPr>
              <p:nvPr/>
            </p:nvSpPr>
            <p:spPr bwMode="auto">
              <a:xfrm flipV="1">
                <a:off x="1728" y="1020"/>
                <a:ext cx="234" cy="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02" name="Line 30"/>
              <p:cNvSpPr>
                <a:spLocks noChangeShapeType="1"/>
              </p:cNvSpPr>
              <p:nvPr/>
            </p:nvSpPr>
            <p:spPr bwMode="auto">
              <a:xfrm>
                <a:off x="1953" y="1020"/>
                <a:ext cx="69" cy="1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03" name="Line 31"/>
              <p:cNvSpPr>
                <a:spLocks noChangeShapeType="1"/>
              </p:cNvSpPr>
              <p:nvPr/>
            </p:nvSpPr>
            <p:spPr bwMode="auto">
              <a:xfrm flipH="1">
                <a:off x="1668" y="1038"/>
                <a:ext cx="63" cy="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04" name="Line 32"/>
              <p:cNvSpPr>
                <a:spLocks noChangeShapeType="1"/>
              </p:cNvSpPr>
              <p:nvPr/>
            </p:nvSpPr>
            <p:spPr bwMode="auto">
              <a:xfrm flipH="1" flipV="1">
                <a:off x="1533" y="978"/>
                <a:ext cx="135" cy="1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05" name="Line 33"/>
              <p:cNvSpPr>
                <a:spLocks noChangeShapeType="1"/>
              </p:cNvSpPr>
              <p:nvPr/>
            </p:nvSpPr>
            <p:spPr bwMode="auto">
              <a:xfrm flipH="1">
                <a:off x="1494" y="981"/>
                <a:ext cx="42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06" name="Line 34"/>
              <p:cNvSpPr>
                <a:spLocks noChangeShapeType="1"/>
              </p:cNvSpPr>
              <p:nvPr/>
            </p:nvSpPr>
            <p:spPr bwMode="auto">
              <a:xfrm>
                <a:off x="1494" y="1017"/>
                <a:ext cx="165" cy="2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07" name="Line 35"/>
              <p:cNvSpPr>
                <a:spLocks noChangeShapeType="1"/>
              </p:cNvSpPr>
              <p:nvPr/>
            </p:nvSpPr>
            <p:spPr bwMode="auto">
              <a:xfrm flipV="1">
                <a:off x="1653" y="1170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08" name="Line 36"/>
              <p:cNvSpPr>
                <a:spLocks noChangeShapeType="1"/>
              </p:cNvSpPr>
              <p:nvPr/>
            </p:nvSpPr>
            <p:spPr bwMode="auto">
              <a:xfrm>
                <a:off x="1749" y="1170"/>
                <a:ext cx="24" cy="1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09" name="Oval 37"/>
              <p:cNvSpPr>
                <a:spLocks noChangeArrowheads="1"/>
              </p:cNvSpPr>
              <p:nvPr/>
            </p:nvSpPr>
            <p:spPr bwMode="auto">
              <a:xfrm>
                <a:off x="1470" y="960"/>
                <a:ext cx="51" cy="4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9610" name="Line 38"/>
              <p:cNvSpPr>
                <a:spLocks noChangeShapeType="1"/>
              </p:cNvSpPr>
              <p:nvPr/>
            </p:nvSpPr>
            <p:spPr bwMode="auto">
              <a:xfrm flipH="1">
                <a:off x="1980" y="1134"/>
                <a:ext cx="39" cy="14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11" name="Line 39"/>
              <p:cNvSpPr>
                <a:spLocks noChangeShapeType="1"/>
              </p:cNvSpPr>
              <p:nvPr/>
            </p:nvSpPr>
            <p:spPr bwMode="auto">
              <a:xfrm>
                <a:off x="1983" y="1281"/>
                <a:ext cx="30" cy="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12" name="Line 40"/>
              <p:cNvSpPr>
                <a:spLocks noChangeShapeType="1"/>
              </p:cNvSpPr>
              <p:nvPr/>
            </p:nvSpPr>
            <p:spPr bwMode="auto">
              <a:xfrm flipH="1">
                <a:off x="1992" y="1362"/>
                <a:ext cx="21" cy="4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13" name="Line 41"/>
              <p:cNvSpPr>
                <a:spLocks noChangeShapeType="1"/>
              </p:cNvSpPr>
              <p:nvPr/>
            </p:nvSpPr>
            <p:spPr bwMode="auto">
              <a:xfrm>
                <a:off x="1890" y="1410"/>
                <a:ext cx="15" cy="3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14" name="Line 42"/>
              <p:cNvSpPr>
                <a:spLocks noChangeShapeType="1"/>
              </p:cNvSpPr>
              <p:nvPr/>
            </p:nvSpPr>
            <p:spPr bwMode="auto">
              <a:xfrm flipH="1">
                <a:off x="1791" y="1410"/>
                <a:ext cx="93" cy="3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15" name="Line 43"/>
              <p:cNvSpPr>
                <a:spLocks noChangeShapeType="1"/>
              </p:cNvSpPr>
              <p:nvPr/>
            </p:nvSpPr>
            <p:spPr bwMode="auto">
              <a:xfrm>
                <a:off x="1902" y="1779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16" name="Oval 44"/>
              <p:cNvSpPr>
                <a:spLocks noChangeArrowheads="1"/>
              </p:cNvSpPr>
              <p:nvPr/>
            </p:nvSpPr>
            <p:spPr bwMode="auto">
              <a:xfrm>
                <a:off x="1863" y="1759"/>
                <a:ext cx="135" cy="4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49617" name="Group 45"/>
              <p:cNvGrpSpPr>
                <a:grpSpLocks/>
              </p:cNvGrpSpPr>
              <p:nvPr/>
            </p:nvGrpSpPr>
            <p:grpSpPr bwMode="auto">
              <a:xfrm flipH="1">
                <a:off x="1724" y="828"/>
                <a:ext cx="205" cy="111"/>
                <a:chOff x="806" y="456"/>
                <a:chExt cx="319" cy="249"/>
              </a:xfrm>
            </p:grpSpPr>
            <p:sp>
              <p:nvSpPr>
                <p:cNvPr id="149618" name="Freeform 46"/>
                <p:cNvSpPr>
                  <a:spLocks/>
                </p:cNvSpPr>
                <p:nvPr/>
              </p:nvSpPr>
              <p:spPr bwMode="auto">
                <a:xfrm>
                  <a:off x="806" y="456"/>
                  <a:ext cx="319" cy="249"/>
                </a:xfrm>
                <a:custGeom>
                  <a:avLst/>
                  <a:gdLst>
                    <a:gd name="T0" fmla="*/ 132 w 319"/>
                    <a:gd name="T1" fmla="*/ 29 h 249"/>
                    <a:gd name="T2" fmla="*/ 82 w 319"/>
                    <a:gd name="T3" fmla="*/ 18 h 249"/>
                    <a:gd name="T4" fmla="*/ 55 w 319"/>
                    <a:gd name="T5" fmla="*/ 27 h 249"/>
                    <a:gd name="T6" fmla="*/ 41 w 319"/>
                    <a:gd name="T7" fmla="*/ 34 h 249"/>
                    <a:gd name="T8" fmla="*/ 25 w 319"/>
                    <a:gd name="T9" fmla="*/ 51 h 249"/>
                    <a:gd name="T10" fmla="*/ 17 w 319"/>
                    <a:gd name="T11" fmla="*/ 67 h 249"/>
                    <a:gd name="T12" fmla="*/ 7 w 319"/>
                    <a:gd name="T13" fmla="*/ 93 h 249"/>
                    <a:gd name="T14" fmla="*/ 4 w 319"/>
                    <a:gd name="T15" fmla="*/ 111 h 249"/>
                    <a:gd name="T16" fmla="*/ 1 w 319"/>
                    <a:gd name="T17" fmla="*/ 135 h 249"/>
                    <a:gd name="T18" fmla="*/ 1 w 319"/>
                    <a:gd name="T19" fmla="*/ 155 h 249"/>
                    <a:gd name="T20" fmla="*/ 3 w 319"/>
                    <a:gd name="T21" fmla="*/ 167 h 249"/>
                    <a:gd name="T22" fmla="*/ 6 w 319"/>
                    <a:gd name="T23" fmla="*/ 185 h 249"/>
                    <a:gd name="T24" fmla="*/ 23 w 319"/>
                    <a:gd name="T25" fmla="*/ 195 h 249"/>
                    <a:gd name="T26" fmla="*/ 29 w 319"/>
                    <a:gd name="T27" fmla="*/ 211 h 249"/>
                    <a:gd name="T28" fmla="*/ 44 w 319"/>
                    <a:gd name="T29" fmla="*/ 231 h 249"/>
                    <a:gd name="T30" fmla="*/ 56 w 319"/>
                    <a:gd name="T31" fmla="*/ 238 h 249"/>
                    <a:gd name="T32" fmla="*/ 76 w 319"/>
                    <a:gd name="T33" fmla="*/ 244 h 249"/>
                    <a:gd name="T34" fmla="*/ 91 w 319"/>
                    <a:gd name="T35" fmla="*/ 246 h 249"/>
                    <a:gd name="T36" fmla="*/ 121 w 319"/>
                    <a:gd name="T37" fmla="*/ 247 h 249"/>
                    <a:gd name="T38" fmla="*/ 143 w 319"/>
                    <a:gd name="T39" fmla="*/ 247 h 249"/>
                    <a:gd name="T40" fmla="*/ 180 w 319"/>
                    <a:gd name="T41" fmla="*/ 249 h 249"/>
                    <a:gd name="T42" fmla="*/ 207 w 319"/>
                    <a:gd name="T43" fmla="*/ 248 h 249"/>
                    <a:gd name="T44" fmla="*/ 235 w 319"/>
                    <a:gd name="T45" fmla="*/ 243 h 249"/>
                    <a:gd name="T46" fmla="*/ 259 w 319"/>
                    <a:gd name="T47" fmla="*/ 237 h 249"/>
                    <a:gd name="T48" fmla="*/ 292 w 319"/>
                    <a:gd name="T49" fmla="*/ 228 h 249"/>
                    <a:gd name="T50" fmla="*/ 311 w 319"/>
                    <a:gd name="T51" fmla="*/ 211 h 249"/>
                    <a:gd name="T52" fmla="*/ 319 w 319"/>
                    <a:gd name="T53" fmla="*/ 201 h 249"/>
                    <a:gd name="T54" fmla="*/ 313 w 319"/>
                    <a:gd name="T55" fmla="*/ 189 h 249"/>
                    <a:gd name="T56" fmla="*/ 293 w 319"/>
                    <a:gd name="T57" fmla="*/ 181 h 249"/>
                    <a:gd name="T58" fmla="*/ 278 w 319"/>
                    <a:gd name="T59" fmla="*/ 175 h 249"/>
                    <a:gd name="T60" fmla="*/ 251 w 319"/>
                    <a:gd name="T61" fmla="*/ 180 h 249"/>
                    <a:gd name="T62" fmla="*/ 224 w 319"/>
                    <a:gd name="T63" fmla="*/ 186 h 249"/>
                    <a:gd name="T64" fmla="*/ 202 w 319"/>
                    <a:gd name="T65" fmla="*/ 190 h 249"/>
                    <a:gd name="T66" fmla="*/ 182 w 319"/>
                    <a:gd name="T67" fmla="*/ 193 h 249"/>
                    <a:gd name="T68" fmla="*/ 139 w 319"/>
                    <a:gd name="T69" fmla="*/ 193 h 249"/>
                    <a:gd name="T70" fmla="*/ 16 w 319"/>
                    <a:gd name="T71" fmla="*/ 195 h 249"/>
                    <a:gd name="T72" fmla="*/ 76 w 319"/>
                    <a:gd name="T73" fmla="*/ 192 h 249"/>
                    <a:gd name="T74" fmla="*/ 171 w 319"/>
                    <a:gd name="T75" fmla="*/ 179 h 249"/>
                    <a:gd name="T76" fmla="*/ 132 w 319"/>
                    <a:gd name="T77" fmla="*/ 29 h 24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9"/>
                    <a:gd name="T118" fmla="*/ 0 h 249"/>
                    <a:gd name="T119" fmla="*/ 319 w 319"/>
                    <a:gd name="T120" fmla="*/ 249 h 24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9" h="249">
                      <a:moveTo>
                        <a:pt x="132" y="29"/>
                      </a:moveTo>
                      <a:cubicBezTo>
                        <a:pt x="117" y="0"/>
                        <a:pt x="95" y="18"/>
                        <a:pt x="82" y="18"/>
                      </a:cubicBezTo>
                      <a:cubicBezTo>
                        <a:pt x="69" y="18"/>
                        <a:pt x="62" y="24"/>
                        <a:pt x="55" y="27"/>
                      </a:cubicBezTo>
                      <a:cubicBezTo>
                        <a:pt x="48" y="30"/>
                        <a:pt x="46" y="30"/>
                        <a:pt x="41" y="34"/>
                      </a:cubicBezTo>
                      <a:cubicBezTo>
                        <a:pt x="36" y="38"/>
                        <a:pt x="29" y="46"/>
                        <a:pt x="25" y="51"/>
                      </a:cubicBezTo>
                      <a:cubicBezTo>
                        <a:pt x="21" y="56"/>
                        <a:pt x="20" y="60"/>
                        <a:pt x="17" y="67"/>
                      </a:cubicBezTo>
                      <a:cubicBezTo>
                        <a:pt x="14" y="74"/>
                        <a:pt x="9" y="86"/>
                        <a:pt x="7" y="93"/>
                      </a:cubicBezTo>
                      <a:cubicBezTo>
                        <a:pt x="5" y="100"/>
                        <a:pt x="5" y="104"/>
                        <a:pt x="4" y="111"/>
                      </a:cubicBezTo>
                      <a:cubicBezTo>
                        <a:pt x="3" y="118"/>
                        <a:pt x="2" y="128"/>
                        <a:pt x="1" y="135"/>
                      </a:cubicBezTo>
                      <a:cubicBezTo>
                        <a:pt x="0" y="142"/>
                        <a:pt x="1" y="150"/>
                        <a:pt x="1" y="155"/>
                      </a:cubicBezTo>
                      <a:cubicBezTo>
                        <a:pt x="1" y="160"/>
                        <a:pt x="2" y="162"/>
                        <a:pt x="3" y="167"/>
                      </a:cubicBezTo>
                      <a:cubicBezTo>
                        <a:pt x="4" y="172"/>
                        <a:pt x="3" y="180"/>
                        <a:pt x="6" y="185"/>
                      </a:cubicBezTo>
                      <a:cubicBezTo>
                        <a:pt x="9" y="190"/>
                        <a:pt x="19" y="191"/>
                        <a:pt x="23" y="195"/>
                      </a:cubicBezTo>
                      <a:cubicBezTo>
                        <a:pt x="27" y="199"/>
                        <a:pt x="26" y="205"/>
                        <a:pt x="29" y="211"/>
                      </a:cubicBezTo>
                      <a:cubicBezTo>
                        <a:pt x="32" y="217"/>
                        <a:pt x="40" y="227"/>
                        <a:pt x="44" y="231"/>
                      </a:cubicBezTo>
                      <a:cubicBezTo>
                        <a:pt x="48" y="235"/>
                        <a:pt x="51" y="236"/>
                        <a:pt x="56" y="238"/>
                      </a:cubicBezTo>
                      <a:cubicBezTo>
                        <a:pt x="61" y="240"/>
                        <a:pt x="70" y="243"/>
                        <a:pt x="76" y="244"/>
                      </a:cubicBezTo>
                      <a:cubicBezTo>
                        <a:pt x="82" y="245"/>
                        <a:pt x="84" y="246"/>
                        <a:pt x="91" y="246"/>
                      </a:cubicBezTo>
                      <a:cubicBezTo>
                        <a:pt x="98" y="246"/>
                        <a:pt x="112" y="247"/>
                        <a:pt x="121" y="247"/>
                      </a:cubicBezTo>
                      <a:cubicBezTo>
                        <a:pt x="130" y="247"/>
                        <a:pt x="133" y="247"/>
                        <a:pt x="143" y="247"/>
                      </a:cubicBezTo>
                      <a:cubicBezTo>
                        <a:pt x="153" y="247"/>
                        <a:pt x="169" y="249"/>
                        <a:pt x="180" y="249"/>
                      </a:cubicBezTo>
                      <a:cubicBezTo>
                        <a:pt x="191" y="249"/>
                        <a:pt x="198" y="249"/>
                        <a:pt x="207" y="248"/>
                      </a:cubicBezTo>
                      <a:cubicBezTo>
                        <a:pt x="216" y="247"/>
                        <a:pt x="226" y="245"/>
                        <a:pt x="235" y="243"/>
                      </a:cubicBezTo>
                      <a:cubicBezTo>
                        <a:pt x="244" y="241"/>
                        <a:pt x="250" y="239"/>
                        <a:pt x="259" y="237"/>
                      </a:cubicBezTo>
                      <a:cubicBezTo>
                        <a:pt x="268" y="235"/>
                        <a:pt x="283" y="232"/>
                        <a:pt x="292" y="228"/>
                      </a:cubicBezTo>
                      <a:cubicBezTo>
                        <a:pt x="301" y="224"/>
                        <a:pt x="307" y="215"/>
                        <a:pt x="311" y="211"/>
                      </a:cubicBezTo>
                      <a:cubicBezTo>
                        <a:pt x="315" y="207"/>
                        <a:pt x="319" y="205"/>
                        <a:pt x="319" y="201"/>
                      </a:cubicBezTo>
                      <a:cubicBezTo>
                        <a:pt x="319" y="197"/>
                        <a:pt x="317" y="192"/>
                        <a:pt x="313" y="189"/>
                      </a:cubicBezTo>
                      <a:cubicBezTo>
                        <a:pt x="309" y="186"/>
                        <a:pt x="299" y="183"/>
                        <a:pt x="293" y="181"/>
                      </a:cubicBezTo>
                      <a:cubicBezTo>
                        <a:pt x="287" y="179"/>
                        <a:pt x="285" y="175"/>
                        <a:pt x="278" y="175"/>
                      </a:cubicBezTo>
                      <a:cubicBezTo>
                        <a:pt x="271" y="175"/>
                        <a:pt x="260" y="178"/>
                        <a:pt x="251" y="180"/>
                      </a:cubicBezTo>
                      <a:cubicBezTo>
                        <a:pt x="242" y="182"/>
                        <a:pt x="232" y="184"/>
                        <a:pt x="224" y="186"/>
                      </a:cubicBezTo>
                      <a:cubicBezTo>
                        <a:pt x="216" y="188"/>
                        <a:pt x="209" y="189"/>
                        <a:pt x="202" y="190"/>
                      </a:cubicBezTo>
                      <a:cubicBezTo>
                        <a:pt x="195" y="191"/>
                        <a:pt x="192" y="193"/>
                        <a:pt x="182" y="193"/>
                      </a:cubicBezTo>
                      <a:cubicBezTo>
                        <a:pt x="172" y="193"/>
                        <a:pt x="167" y="193"/>
                        <a:pt x="139" y="193"/>
                      </a:cubicBezTo>
                      <a:cubicBezTo>
                        <a:pt x="111" y="193"/>
                        <a:pt x="26" y="195"/>
                        <a:pt x="16" y="195"/>
                      </a:cubicBezTo>
                      <a:cubicBezTo>
                        <a:pt x="6" y="195"/>
                        <a:pt x="50" y="195"/>
                        <a:pt x="76" y="192"/>
                      </a:cubicBezTo>
                      <a:cubicBezTo>
                        <a:pt x="102" y="189"/>
                        <a:pt x="162" y="206"/>
                        <a:pt x="171" y="179"/>
                      </a:cubicBezTo>
                      <a:cubicBezTo>
                        <a:pt x="180" y="152"/>
                        <a:pt x="140" y="60"/>
                        <a:pt x="132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106674" tIns="53337" rIns="106674" bIns="53337" anchor="ctr"/>
                <a:lstStyle/>
                <a:p>
                  <a:endParaRPr lang="pt-PT"/>
                </a:p>
              </p:txBody>
            </p:sp>
            <p:sp>
              <p:nvSpPr>
                <p:cNvPr id="149619" name="Freeform 47"/>
                <p:cNvSpPr>
                  <a:spLocks/>
                </p:cNvSpPr>
                <p:nvPr/>
              </p:nvSpPr>
              <p:spPr bwMode="auto">
                <a:xfrm>
                  <a:off x="920" y="466"/>
                  <a:ext cx="162" cy="187"/>
                </a:xfrm>
                <a:custGeom>
                  <a:avLst/>
                  <a:gdLst>
                    <a:gd name="T0" fmla="*/ 7 w 162"/>
                    <a:gd name="T1" fmla="*/ 2 h 187"/>
                    <a:gd name="T2" fmla="*/ 54 w 162"/>
                    <a:gd name="T3" fmla="*/ 2 h 187"/>
                    <a:gd name="T4" fmla="*/ 88 w 162"/>
                    <a:gd name="T5" fmla="*/ 8 h 187"/>
                    <a:gd name="T6" fmla="*/ 111 w 162"/>
                    <a:gd name="T7" fmla="*/ 16 h 187"/>
                    <a:gd name="T8" fmla="*/ 122 w 162"/>
                    <a:gd name="T9" fmla="*/ 30 h 187"/>
                    <a:gd name="T10" fmla="*/ 131 w 162"/>
                    <a:gd name="T11" fmla="*/ 45 h 187"/>
                    <a:gd name="T12" fmla="*/ 137 w 162"/>
                    <a:gd name="T13" fmla="*/ 57 h 187"/>
                    <a:gd name="T14" fmla="*/ 145 w 162"/>
                    <a:gd name="T15" fmla="*/ 80 h 187"/>
                    <a:gd name="T16" fmla="*/ 151 w 162"/>
                    <a:gd name="T17" fmla="*/ 94 h 187"/>
                    <a:gd name="T18" fmla="*/ 156 w 162"/>
                    <a:gd name="T19" fmla="*/ 104 h 187"/>
                    <a:gd name="T20" fmla="*/ 160 w 162"/>
                    <a:gd name="T21" fmla="*/ 137 h 187"/>
                    <a:gd name="T22" fmla="*/ 160 w 162"/>
                    <a:gd name="T23" fmla="*/ 155 h 187"/>
                    <a:gd name="T24" fmla="*/ 154 w 162"/>
                    <a:gd name="T25" fmla="*/ 167 h 187"/>
                    <a:gd name="T26" fmla="*/ 112 w 162"/>
                    <a:gd name="T27" fmla="*/ 178 h 187"/>
                    <a:gd name="T28" fmla="*/ 62 w 162"/>
                    <a:gd name="T29" fmla="*/ 183 h 187"/>
                    <a:gd name="T30" fmla="*/ 58 w 162"/>
                    <a:gd name="T31" fmla="*/ 153 h 187"/>
                    <a:gd name="T32" fmla="*/ 52 w 162"/>
                    <a:gd name="T33" fmla="*/ 123 h 187"/>
                    <a:gd name="T34" fmla="*/ 44 w 162"/>
                    <a:gd name="T35" fmla="*/ 96 h 187"/>
                    <a:gd name="T36" fmla="*/ 38 w 162"/>
                    <a:gd name="T37" fmla="*/ 62 h 187"/>
                    <a:gd name="T38" fmla="*/ 25 w 162"/>
                    <a:gd name="T39" fmla="*/ 39 h 187"/>
                    <a:gd name="T40" fmla="*/ 13 w 162"/>
                    <a:gd name="T41" fmla="*/ 15 h 187"/>
                    <a:gd name="T42" fmla="*/ 7 w 162"/>
                    <a:gd name="T43" fmla="*/ 2 h 18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2"/>
                    <a:gd name="T67" fmla="*/ 0 h 187"/>
                    <a:gd name="T68" fmla="*/ 162 w 162"/>
                    <a:gd name="T69" fmla="*/ 187 h 18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2" h="187">
                      <a:moveTo>
                        <a:pt x="7" y="2"/>
                      </a:moveTo>
                      <a:cubicBezTo>
                        <a:pt x="14" y="0"/>
                        <a:pt x="41" y="1"/>
                        <a:pt x="54" y="2"/>
                      </a:cubicBezTo>
                      <a:cubicBezTo>
                        <a:pt x="67" y="3"/>
                        <a:pt x="79" y="6"/>
                        <a:pt x="88" y="8"/>
                      </a:cubicBezTo>
                      <a:cubicBezTo>
                        <a:pt x="97" y="10"/>
                        <a:pt x="105" y="12"/>
                        <a:pt x="111" y="16"/>
                      </a:cubicBezTo>
                      <a:cubicBezTo>
                        <a:pt x="117" y="20"/>
                        <a:pt x="119" y="25"/>
                        <a:pt x="122" y="30"/>
                      </a:cubicBezTo>
                      <a:cubicBezTo>
                        <a:pt x="125" y="35"/>
                        <a:pt x="129" y="41"/>
                        <a:pt x="131" y="45"/>
                      </a:cubicBezTo>
                      <a:cubicBezTo>
                        <a:pt x="133" y="49"/>
                        <a:pt x="135" y="51"/>
                        <a:pt x="137" y="57"/>
                      </a:cubicBezTo>
                      <a:cubicBezTo>
                        <a:pt x="139" y="63"/>
                        <a:pt x="143" y="74"/>
                        <a:pt x="145" y="80"/>
                      </a:cubicBezTo>
                      <a:cubicBezTo>
                        <a:pt x="147" y="86"/>
                        <a:pt x="149" y="90"/>
                        <a:pt x="151" y="94"/>
                      </a:cubicBezTo>
                      <a:cubicBezTo>
                        <a:pt x="153" y="98"/>
                        <a:pt x="155" y="97"/>
                        <a:pt x="156" y="104"/>
                      </a:cubicBezTo>
                      <a:cubicBezTo>
                        <a:pt x="157" y="111"/>
                        <a:pt x="159" y="129"/>
                        <a:pt x="160" y="137"/>
                      </a:cubicBezTo>
                      <a:cubicBezTo>
                        <a:pt x="161" y="145"/>
                        <a:pt x="161" y="150"/>
                        <a:pt x="160" y="155"/>
                      </a:cubicBezTo>
                      <a:cubicBezTo>
                        <a:pt x="159" y="160"/>
                        <a:pt x="162" y="163"/>
                        <a:pt x="154" y="167"/>
                      </a:cubicBezTo>
                      <a:cubicBezTo>
                        <a:pt x="146" y="171"/>
                        <a:pt x="127" y="175"/>
                        <a:pt x="112" y="178"/>
                      </a:cubicBezTo>
                      <a:cubicBezTo>
                        <a:pt x="97" y="181"/>
                        <a:pt x="71" y="187"/>
                        <a:pt x="62" y="183"/>
                      </a:cubicBezTo>
                      <a:cubicBezTo>
                        <a:pt x="53" y="179"/>
                        <a:pt x="60" y="163"/>
                        <a:pt x="58" y="153"/>
                      </a:cubicBezTo>
                      <a:cubicBezTo>
                        <a:pt x="56" y="143"/>
                        <a:pt x="54" y="132"/>
                        <a:pt x="52" y="123"/>
                      </a:cubicBezTo>
                      <a:cubicBezTo>
                        <a:pt x="50" y="114"/>
                        <a:pt x="46" y="106"/>
                        <a:pt x="44" y="96"/>
                      </a:cubicBezTo>
                      <a:cubicBezTo>
                        <a:pt x="42" y="86"/>
                        <a:pt x="41" y="71"/>
                        <a:pt x="38" y="62"/>
                      </a:cubicBezTo>
                      <a:cubicBezTo>
                        <a:pt x="35" y="53"/>
                        <a:pt x="29" y="47"/>
                        <a:pt x="25" y="39"/>
                      </a:cubicBezTo>
                      <a:cubicBezTo>
                        <a:pt x="21" y="31"/>
                        <a:pt x="16" y="21"/>
                        <a:pt x="13" y="15"/>
                      </a:cubicBezTo>
                      <a:cubicBezTo>
                        <a:pt x="10" y="9"/>
                        <a:pt x="0" y="4"/>
                        <a:pt x="7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106674" tIns="53337" rIns="106674" bIns="53337" anchor="ctr"/>
                <a:lstStyle/>
                <a:p>
                  <a:endParaRPr lang="pt-PT"/>
                </a:p>
              </p:txBody>
            </p:sp>
          </p:grpSp>
        </p:grpSp>
        <p:grpSp>
          <p:nvGrpSpPr>
            <p:cNvPr id="149594" name="Group 28"/>
            <p:cNvGrpSpPr>
              <a:grpSpLocks noChangeAspect="1"/>
            </p:cNvGrpSpPr>
            <p:nvPr/>
          </p:nvGrpSpPr>
          <p:grpSpPr bwMode="auto">
            <a:xfrm>
              <a:off x="7715272" y="2423506"/>
              <a:ext cx="288000" cy="440400"/>
              <a:chOff x="1248" y="3200"/>
              <a:chExt cx="240" cy="367"/>
            </a:xfrm>
          </p:grpSpPr>
          <p:sp>
            <p:nvSpPr>
              <p:cNvPr id="149595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9596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 b="1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</p:grpSp>
      <p:sp>
        <p:nvSpPr>
          <p:cNvPr id="181" name="Folded Corner 180"/>
          <p:cNvSpPr/>
          <p:nvPr/>
        </p:nvSpPr>
        <p:spPr>
          <a:xfrm>
            <a:off x="9743714" y="2897806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2" name="Folded Corner 181"/>
          <p:cNvSpPr/>
          <p:nvPr/>
        </p:nvSpPr>
        <p:spPr>
          <a:xfrm>
            <a:off x="2880446" y="4067000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3" name="Folded Corner 182"/>
          <p:cNvSpPr/>
          <p:nvPr/>
        </p:nvSpPr>
        <p:spPr>
          <a:xfrm>
            <a:off x="9758002" y="3655044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" name="Folded Corner 183"/>
          <p:cNvSpPr/>
          <p:nvPr/>
        </p:nvSpPr>
        <p:spPr>
          <a:xfrm>
            <a:off x="9758002" y="3297856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9556" name="Group 47"/>
          <p:cNvGrpSpPr>
            <a:grpSpLocks noChangeAspect="1"/>
          </p:cNvGrpSpPr>
          <p:nvPr/>
        </p:nvGrpSpPr>
        <p:grpSpPr bwMode="auto">
          <a:xfrm>
            <a:off x="2237509" y="4418999"/>
            <a:ext cx="287337" cy="440583"/>
            <a:chOff x="1248" y="3536"/>
            <a:chExt cx="240" cy="368"/>
          </a:xfrm>
        </p:grpSpPr>
        <p:sp>
          <p:nvSpPr>
            <p:cNvPr id="149591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92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9557" name="Group 47"/>
          <p:cNvGrpSpPr>
            <a:grpSpLocks noChangeAspect="1"/>
          </p:cNvGrpSpPr>
          <p:nvPr/>
        </p:nvGrpSpPr>
        <p:grpSpPr bwMode="auto">
          <a:xfrm>
            <a:off x="1880320" y="4420590"/>
            <a:ext cx="287338" cy="440585"/>
            <a:chOff x="1248" y="3536"/>
            <a:chExt cx="240" cy="368"/>
          </a:xfrm>
        </p:grpSpPr>
        <p:sp>
          <p:nvSpPr>
            <p:cNvPr id="149589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90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9558" name="Group 47"/>
          <p:cNvGrpSpPr>
            <a:grpSpLocks noChangeAspect="1"/>
          </p:cNvGrpSpPr>
          <p:nvPr/>
        </p:nvGrpSpPr>
        <p:grpSpPr bwMode="auto">
          <a:xfrm>
            <a:off x="2235920" y="4704749"/>
            <a:ext cx="287338" cy="440583"/>
            <a:chOff x="1248" y="3536"/>
            <a:chExt cx="240" cy="368"/>
          </a:xfrm>
        </p:grpSpPr>
        <p:sp>
          <p:nvSpPr>
            <p:cNvPr id="149587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88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9559" name="Group 47"/>
          <p:cNvGrpSpPr>
            <a:grpSpLocks noChangeAspect="1"/>
          </p:cNvGrpSpPr>
          <p:nvPr/>
        </p:nvGrpSpPr>
        <p:grpSpPr bwMode="auto">
          <a:xfrm>
            <a:off x="1880320" y="4706340"/>
            <a:ext cx="287338" cy="440585"/>
            <a:chOff x="1248" y="3536"/>
            <a:chExt cx="240" cy="368"/>
          </a:xfrm>
        </p:grpSpPr>
        <p:sp>
          <p:nvSpPr>
            <p:cNvPr id="149585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86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9560" name="Group 47"/>
          <p:cNvGrpSpPr>
            <a:grpSpLocks noChangeAspect="1"/>
          </p:cNvGrpSpPr>
          <p:nvPr/>
        </p:nvGrpSpPr>
        <p:grpSpPr bwMode="auto">
          <a:xfrm>
            <a:off x="1523134" y="4420590"/>
            <a:ext cx="287337" cy="440585"/>
            <a:chOff x="1248" y="3536"/>
            <a:chExt cx="240" cy="368"/>
          </a:xfrm>
        </p:grpSpPr>
        <p:sp>
          <p:nvSpPr>
            <p:cNvPr id="149583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84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9561" name="Group 47"/>
          <p:cNvGrpSpPr>
            <a:grpSpLocks noChangeAspect="1"/>
          </p:cNvGrpSpPr>
          <p:nvPr/>
        </p:nvGrpSpPr>
        <p:grpSpPr bwMode="auto">
          <a:xfrm>
            <a:off x="1523134" y="4706340"/>
            <a:ext cx="287337" cy="440585"/>
            <a:chOff x="1248" y="3536"/>
            <a:chExt cx="240" cy="368"/>
          </a:xfrm>
        </p:grpSpPr>
        <p:sp>
          <p:nvSpPr>
            <p:cNvPr id="149581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82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sp>
        <p:nvSpPr>
          <p:cNvPr id="203" name="Folded Corner 202"/>
          <p:cNvSpPr/>
          <p:nvPr/>
        </p:nvSpPr>
        <p:spPr>
          <a:xfrm>
            <a:off x="2848696" y="4495625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Folded Corner 203"/>
          <p:cNvSpPr/>
          <p:nvPr/>
        </p:nvSpPr>
        <p:spPr>
          <a:xfrm>
            <a:off x="3309071" y="4495625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olded Corner 204"/>
          <p:cNvSpPr/>
          <p:nvPr/>
        </p:nvSpPr>
        <p:spPr>
          <a:xfrm>
            <a:off x="3877396" y="4495625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Folded Corner 205"/>
          <p:cNvSpPr/>
          <p:nvPr/>
        </p:nvSpPr>
        <p:spPr>
          <a:xfrm>
            <a:off x="2823296" y="4838525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olded Corner 206"/>
          <p:cNvSpPr/>
          <p:nvPr/>
        </p:nvSpPr>
        <p:spPr>
          <a:xfrm>
            <a:off x="3309071" y="4852812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Folded Corner 207"/>
          <p:cNvSpPr/>
          <p:nvPr/>
        </p:nvSpPr>
        <p:spPr>
          <a:xfrm>
            <a:off x="3877396" y="4797250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53282" name="Group 28"/>
          <p:cNvGrpSpPr>
            <a:grpSpLocks noChangeAspect="1"/>
          </p:cNvGrpSpPr>
          <p:nvPr/>
        </p:nvGrpSpPr>
        <p:grpSpPr bwMode="auto">
          <a:xfrm>
            <a:off x="1880320" y="3634774"/>
            <a:ext cx="287338" cy="440583"/>
            <a:chOff x="1248" y="3200"/>
            <a:chExt cx="240" cy="368"/>
          </a:xfrm>
        </p:grpSpPr>
        <p:sp>
          <p:nvSpPr>
            <p:cNvPr id="149579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80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353283" name="Group 28"/>
          <p:cNvGrpSpPr>
            <a:grpSpLocks noChangeAspect="1"/>
          </p:cNvGrpSpPr>
          <p:nvPr/>
        </p:nvGrpSpPr>
        <p:grpSpPr bwMode="auto">
          <a:xfrm>
            <a:off x="2235920" y="3990374"/>
            <a:ext cx="287338" cy="440583"/>
            <a:chOff x="1248" y="3200"/>
            <a:chExt cx="240" cy="368"/>
          </a:xfrm>
        </p:grpSpPr>
        <p:sp>
          <p:nvSpPr>
            <p:cNvPr id="149577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78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88" name="Left Arrow 187"/>
          <p:cNvSpPr/>
          <p:nvPr/>
        </p:nvSpPr>
        <p:spPr>
          <a:xfrm>
            <a:off x="10829565" y="3940795"/>
            <a:ext cx="428625" cy="142875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9" name="Folded Corner 208"/>
          <p:cNvSpPr/>
          <p:nvPr/>
        </p:nvSpPr>
        <p:spPr>
          <a:xfrm>
            <a:off x="3380508" y="4068587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0" name="Folded Corner 209"/>
          <p:cNvSpPr/>
          <p:nvPr/>
        </p:nvSpPr>
        <p:spPr>
          <a:xfrm>
            <a:off x="3880571" y="4067000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9" name="Rectangle 39"/>
          <p:cNvSpPr>
            <a:spLocks noChangeArrowheads="1"/>
          </p:cNvSpPr>
          <p:nvPr/>
        </p:nvSpPr>
        <p:spPr bwMode="auto">
          <a:xfrm rot="-5400000">
            <a:off x="-48491" y="3282776"/>
            <a:ext cx="2071687" cy="64293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000" b="1" dirty="0"/>
              <a:t>Forncedor</a:t>
            </a:r>
          </a:p>
        </p:txBody>
      </p:sp>
      <p:sp>
        <p:nvSpPr>
          <p:cNvPr id="170" name="Rectangle 40"/>
          <p:cNvSpPr>
            <a:spLocks noChangeArrowheads="1"/>
          </p:cNvSpPr>
          <p:nvPr/>
        </p:nvSpPr>
        <p:spPr bwMode="auto">
          <a:xfrm>
            <a:off x="2809008" y="1782588"/>
            <a:ext cx="1643062" cy="30777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1400" dirty="0">
                <a:solidFill>
                  <a:srgbClr val="000000"/>
                </a:solidFill>
              </a:rPr>
              <a:t>Cartões Kanban</a:t>
            </a:r>
          </a:p>
        </p:txBody>
      </p:sp>
      <p:pic>
        <p:nvPicPr>
          <p:cNvPr id="353284" name="Picture 4" descr="http://coisasdoportugues.files.wordpress.com/2009/03/04telefone_lat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43" y="3165680"/>
            <a:ext cx="2576513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" name="TextBox 196"/>
          <p:cNvSpPr txBox="1">
            <a:spLocks noChangeArrowheads="1"/>
          </p:cNvSpPr>
          <p:nvPr/>
        </p:nvSpPr>
        <p:spPr bwMode="auto">
          <a:xfrm>
            <a:off x="5046803" y="4350937"/>
            <a:ext cx="10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dirty="0"/>
              <a:t>Controlo</a:t>
            </a:r>
            <a:endParaRPr lang="en-US" altLang="en-US" dirty="0"/>
          </a:p>
        </p:txBody>
      </p:sp>
      <p:sp>
        <p:nvSpPr>
          <p:cNvPr id="200" name="TextBox 199"/>
          <p:cNvSpPr txBox="1">
            <a:spLocks noChangeArrowheads="1"/>
          </p:cNvSpPr>
          <p:nvPr/>
        </p:nvSpPr>
        <p:spPr bwMode="auto">
          <a:xfrm>
            <a:off x="6981558" y="3670222"/>
            <a:ext cx="1120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dirty="0"/>
              <a:t>Compras</a:t>
            </a:r>
            <a:endParaRPr lang="en-US" altLang="en-US" dirty="0"/>
          </a:p>
        </p:txBody>
      </p:sp>
      <p:sp>
        <p:nvSpPr>
          <p:cNvPr id="168" name="TextBox 56">
            <a:extLst>
              <a:ext uri="{FF2B5EF4-FFF2-40B4-BE49-F238E27FC236}">
                <a16:creationId xmlns:a16="http://schemas.microsoft.com/office/drawing/2014/main" id="{BD4F9208-F238-4FF5-849E-F9DA0F42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353" y="5272404"/>
            <a:ext cx="126829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/>
              <a:t>Max: </a:t>
            </a:r>
            <a:r>
              <a:rPr lang="pt-PT" altLang="en-US" sz="1400" dirty="0"/>
              <a:t>6 peças</a:t>
            </a:r>
          </a:p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>
                <a:solidFill>
                  <a:srgbClr val="FF0000"/>
                </a:solidFill>
              </a:rPr>
              <a:t>Min: </a:t>
            </a:r>
            <a:r>
              <a:rPr lang="pt-PT" altLang="en-US" sz="1400" dirty="0"/>
              <a:t> 2 peças</a:t>
            </a:r>
            <a:endParaRPr lang="en-US" altLang="en-US" sz="1400" dirty="0"/>
          </a:p>
        </p:txBody>
      </p:sp>
      <p:sp>
        <p:nvSpPr>
          <p:cNvPr id="171" name="Content Placeholder 2">
            <a:extLst>
              <a:ext uri="{FF2B5EF4-FFF2-40B4-BE49-F238E27FC236}">
                <a16:creationId xmlns:a16="http://schemas.microsoft.com/office/drawing/2014/main" id="{D75B8B95-AEDB-496D-81CC-248F23AD7F5D}"/>
              </a:ext>
            </a:extLst>
          </p:cNvPr>
          <p:cNvSpPr txBox="1">
            <a:spLocks/>
          </p:cNvSpPr>
          <p:nvPr/>
        </p:nvSpPr>
        <p:spPr>
          <a:xfrm>
            <a:off x="2856380" y="5119878"/>
            <a:ext cx="6982586" cy="12872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altLang="en-US" sz="2000" b="1" dirty="0"/>
              <a:t>A sequência repete-se até que um cartão seja colocado na parte amarela do quadro.</a:t>
            </a:r>
          </a:p>
          <a:p>
            <a:pPr marL="0" indent="0" algn="ctr">
              <a:buNone/>
            </a:pPr>
            <a:r>
              <a:rPr lang="pt-BR" altLang="en-US" sz="2000" b="1" dirty="0"/>
              <a:t>É enviado um alerta ao departamento de compras para comprar novas peças.</a:t>
            </a:r>
          </a:p>
        </p:txBody>
      </p:sp>
      <p:sp>
        <p:nvSpPr>
          <p:cNvPr id="173" name="Otsikko 1">
            <a:extLst>
              <a:ext uri="{FF2B5EF4-FFF2-40B4-BE49-F238E27FC236}">
                <a16:creationId xmlns:a16="http://schemas.microsoft.com/office/drawing/2014/main" id="{9A0470CF-18CF-492A-9FB9-36BC89823DBD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</p:spTree>
    <p:extLst>
      <p:ext uri="{BB962C8B-B14F-4D97-AF65-F5344CB8AC3E}">
        <p14:creationId xmlns:p14="http://schemas.microsoft.com/office/powerpoint/2010/main" val="78013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53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 animBg="1"/>
      <p:bldP spid="188" grpId="0" animBg="1"/>
      <p:bldP spid="209" grpId="0" animBg="1"/>
      <p:bldP spid="210" grpId="0" animBg="1"/>
      <p:bldP spid="197" grpId="0"/>
      <p:bldP spid="2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735115" y="2087558"/>
            <a:ext cx="928694" cy="3071834"/>
            <a:chOff x="1281" y="1872"/>
            <a:chExt cx="270" cy="1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6411" name="Line 54"/>
            <p:cNvSpPr>
              <a:spLocks noChangeShapeType="1"/>
            </p:cNvSpPr>
            <p:nvPr/>
          </p:nvSpPr>
          <p:spPr bwMode="auto">
            <a:xfrm>
              <a:off x="1296" y="1872"/>
              <a:ext cx="255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2" name="Line 55"/>
            <p:cNvSpPr>
              <a:spLocks noChangeShapeType="1"/>
            </p:cNvSpPr>
            <p:nvPr/>
          </p:nvSpPr>
          <p:spPr bwMode="auto">
            <a:xfrm>
              <a:off x="1281" y="336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3" name="Line 56"/>
            <p:cNvSpPr>
              <a:spLocks noChangeShapeType="1"/>
            </p:cNvSpPr>
            <p:nvPr/>
          </p:nvSpPr>
          <p:spPr bwMode="auto">
            <a:xfrm>
              <a:off x="1281" y="3024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4" name="Line 57"/>
            <p:cNvSpPr>
              <a:spLocks noChangeShapeType="1"/>
            </p:cNvSpPr>
            <p:nvPr/>
          </p:nvSpPr>
          <p:spPr bwMode="auto">
            <a:xfrm>
              <a:off x="1281" y="264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5" name="Line 58"/>
            <p:cNvSpPr>
              <a:spLocks noChangeShapeType="1"/>
            </p:cNvSpPr>
            <p:nvPr/>
          </p:nvSpPr>
          <p:spPr bwMode="auto">
            <a:xfrm>
              <a:off x="1296" y="2256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6" name="Line 59"/>
            <p:cNvSpPr>
              <a:spLocks noChangeShapeType="1"/>
            </p:cNvSpPr>
            <p:nvPr/>
          </p:nvSpPr>
          <p:spPr bwMode="auto">
            <a:xfrm>
              <a:off x="1536" y="1872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50"/>
          <p:cNvGrpSpPr>
            <a:grpSpLocks noChangeAspect="1"/>
          </p:cNvGrpSpPr>
          <p:nvPr/>
        </p:nvGrpSpPr>
        <p:grpSpPr bwMode="auto">
          <a:xfrm>
            <a:off x="1875743" y="243938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3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4" name="Group 50"/>
          <p:cNvGrpSpPr>
            <a:grpSpLocks noChangeAspect="1"/>
          </p:cNvGrpSpPr>
          <p:nvPr/>
        </p:nvGrpSpPr>
        <p:grpSpPr bwMode="auto">
          <a:xfrm>
            <a:off x="1875743" y="208219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9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Text Box 52"/>
            <p:cNvSpPr txBox="1">
              <a:spLocks noChangeArrowheads="1"/>
            </p:cNvSpPr>
            <p:nvPr/>
          </p:nvSpPr>
          <p:spPr bwMode="auto">
            <a:xfrm>
              <a:off x="2976" y="370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1518553" y="208219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6" name="Group 50"/>
          <p:cNvGrpSpPr>
            <a:grpSpLocks noChangeAspect="1"/>
          </p:cNvGrpSpPr>
          <p:nvPr/>
        </p:nvGrpSpPr>
        <p:grpSpPr bwMode="auto">
          <a:xfrm>
            <a:off x="2235181" y="208219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8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1520801" y="243938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1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8" name="Group 50"/>
          <p:cNvGrpSpPr>
            <a:grpSpLocks noChangeAspect="1"/>
          </p:cNvGrpSpPr>
          <p:nvPr/>
        </p:nvGrpSpPr>
        <p:grpSpPr bwMode="auto">
          <a:xfrm>
            <a:off x="2235181" y="243938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9" name="Group 44"/>
          <p:cNvGrpSpPr>
            <a:grpSpLocks noChangeAspect="1"/>
          </p:cNvGrpSpPr>
          <p:nvPr/>
        </p:nvGrpSpPr>
        <p:grpSpPr bwMode="auto">
          <a:xfrm>
            <a:off x="9272375" y="2355983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0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0" name="Group 44"/>
          <p:cNvGrpSpPr>
            <a:grpSpLocks noChangeAspect="1"/>
          </p:cNvGrpSpPr>
          <p:nvPr/>
        </p:nvGrpSpPr>
        <p:grpSpPr bwMode="auto">
          <a:xfrm>
            <a:off x="1520801" y="286801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1" name="Group 44"/>
          <p:cNvGrpSpPr>
            <a:grpSpLocks noChangeAspect="1"/>
          </p:cNvGrpSpPr>
          <p:nvPr/>
        </p:nvGrpSpPr>
        <p:grpSpPr bwMode="auto">
          <a:xfrm>
            <a:off x="2235181" y="286801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6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2" name="Group 44"/>
          <p:cNvGrpSpPr>
            <a:grpSpLocks noChangeAspect="1"/>
          </p:cNvGrpSpPr>
          <p:nvPr/>
        </p:nvGrpSpPr>
        <p:grpSpPr bwMode="auto">
          <a:xfrm>
            <a:off x="2235181" y="322520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3" name="Group 44"/>
          <p:cNvGrpSpPr>
            <a:grpSpLocks noChangeAspect="1"/>
          </p:cNvGrpSpPr>
          <p:nvPr/>
        </p:nvGrpSpPr>
        <p:grpSpPr bwMode="auto">
          <a:xfrm>
            <a:off x="1877991" y="286801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2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" name="Group 44"/>
          <p:cNvGrpSpPr>
            <a:grpSpLocks noChangeAspect="1"/>
          </p:cNvGrpSpPr>
          <p:nvPr/>
        </p:nvGrpSpPr>
        <p:grpSpPr bwMode="auto">
          <a:xfrm>
            <a:off x="1877991" y="322520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5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50546" name="Group 28"/>
          <p:cNvGrpSpPr>
            <a:grpSpLocks noChangeAspect="1"/>
          </p:cNvGrpSpPr>
          <p:nvPr/>
        </p:nvGrpSpPr>
        <p:grpSpPr bwMode="auto">
          <a:xfrm>
            <a:off x="9778552" y="2354566"/>
            <a:ext cx="288925" cy="440583"/>
            <a:chOff x="1248" y="3200"/>
            <a:chExt cx="240" cy="368"/>
          </a:xfrm>
        </p:grpSpPr>
        <p:sp>
          <p:nvSpPr>
            <p:cNvPr id="150635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36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0547" name="Group 47"/>
          <p:cNvGrpSpPr>
            <a:grpSpLocks noChangeAspect="1"/>
          </p:cNvGrpSpPr>
          <p:nvPr/>
        </p:nvGrpSpPr>
        <p:grpSpPr bwMode="auto">
          <a:xfrm>
            <a:off x="10280202" y="2352982"/>
            <a:ext cx="287337" cy="440585"/>
            <a:chOff x="1248" y="3536"/>
            <a:chExt cx="240" cy="368"/>
          </a:xfrm>
        </p:grpSpPr>
        <p:sp>
          <p:nvSpPr>
            <p:cNvPr id="150633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34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8529189" y="3175729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529189" y="3559904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529189" y="3961543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551" name="Group 138"/>
          <p:cNvGrpSpPr>
            <a:grpSpLocks/>
          </p:cNvGrpSpPr>
          <p:nvPr/>
        </p:nvGrpSpPr>
        <p:grpSpPr bwMode="auto">
          <a:xfrm>
            <a:off x="8514901" y="2789968"/>
            <a:ext cx="2171700" cy="2359025"/>
            <a:chOff x="5328790" y="1214422"/>
            <a:chExt cx="2172168" cy="2358248"/>
          </a:xfrm>
        </p:grpSpPr>
        <p:grpSp>
          <p:nvGrpSpPr>
            <p:cNvPr id="150626" name="Group 131"/>
            <p:cNvGrpSpPr>
              <a:grpSpLocks/>
            </p:cNvGrpSpPr>
            <p:nvPr/>
          </p:nvGrpSpPr>
          <p:grpSpPr bwMode="auto">
            <a:xfrm>
              <a:off x="5328790" y="1214422"/>
              <a:ext cx="2172168" cy="2358248"/>
              <a:chOff x="5328790" y="785794"/>
              <a:chExt cx="2172168" cy="235824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328790" y="785794"/>
                <a:ext cx="2172168" cy="235666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4751458" y="1964917"/>
                <a:ext cx="235666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5321493" y="1963331"/>
                <a:ext cx="235666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5821663" y="1963331"/>
                <a:ext cx="2356661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5357371" y="2785529"/>
              <a:ext cx="2143587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357371" y="3142599"/>
              <a:ext cx="21435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8486326" y="4375880"/>
            <a:ext cx="2195512" cy="785813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486326" y="3575779"/>
            <a:ext cx="2195512" cy="79533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486326" y="2802668"/>
            <a:ext cx="2195512" cy="79692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Folded Corner 142"/>
          <p:cNvSpPr/>
          <p:nvPr/>
        </p:nvSpPr>
        <p:spPr>
          <a:xfrm>
            <a:off x="2949576" y="2230427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" name="Group 50"/>
          <p:cNvGrpSpPr>
            <a:grpSpLocks noChangeAspect="1"/>
          </p:cNvGrpSpPr>
          <p:nvPr/>
        </p:nvGrpSpPr>
        <p:grpSpPr bwMode="auto">
          <a:xfrm>
            <a:off x="8614919" y="2355983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14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sp>
        <p:nvSpPr>
          <p:cNvPr id="147" name="Folded Corner 146"/>
          <p:cNvSpPr/>
          <p:nvPr/>
        </p:nvSpPr>
        <p:spPr>
          <a:xfrm>
            <a:off x="3375026" y="2230427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Folded Corner 147"/>
          <p:cNvSpPr/>
          <p:nvPr/>
        </p:nvSpPr>
        <p:spPr>
          <a:xfrm>
            <a:off x="3875089" y="2230427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Folded Corner 148"/>
          <p:cNvSpPr/>
          <p:nvPr/>
        </p:nvSpPr>
        <p:spPr>
          <a:xfrm>
            <a:off x="2949576" y="2543165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Folded Corner 149"/>
          <p:cNvSpPr/>
          <p:nvPr/>
        </p:nvSpPr>
        <p:spPr>
          <a:xfrm>
            <a:off x="3392489" y="2543165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Folded Corner 150"/>
          <p:cNvSpPr/>
          <p:nvPr/>
        </p:nvSpPr>
        <p:spPr>
          <a:xfrm>
            <a:off x="3875089" y="2516177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" name="Group 44"/>
          <p:cNvGrpSpPr>
            <a:grpSpLocks noChangeAspect="1"/>
          </p:cNvGrpSpPr>
          <p:nvPr/>
        </p:nvGrpSpPr>
        <p:grpSpPr bwMode="auto">
          <a:xfrm>
            <a:off x="1518553" y="3222956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5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sp>
        <p:nvSpPr>
          <p:cNvPr id="155" name="Folded Corner 154"/>
          <p:cNvSpPr/>
          <p:nvPr/>
        </p:nvSpPr>
        <p:spPr>
          <a:xfrm>
            <a:off x="2946401" y="2943215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Folded Corner 155"/>
          <p:cNvSpPr/>
          <p:nvPr/>
        </p:nvSpPr>
        <p:spPr>
          <a:xfrm>
            <a:off x="3446464" y="2944802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Folded Corner 156"/>
          <p:cNvSpPr/>
          <p:nvPr/>
        </p:nvSpPr>
        <p:spPr>
          <a:xfrm>
            <a:off x="3875089" y="2944802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Folded Corner 157"/>
          <p:cNvSpPr/>
          <p:nvPr/>
        </p:nvSpPr>
        <p:spPr>
          <a:xfrm>
            <a:off x="2949576" y="3228965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Folded Corner 158"/>
          <p:cNvSpPr/>
          <p:nvPr/>
        </p:nvSpPr>
        <p:spPr>
          <a:xfrm>
            <a:off x="3449639" y="3228965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Folded Corner 159"/>
          <p:cNvSpPr/>
          <p:nvPr/>
        </p:nvSpPr>
        <p:spPr>
          <a:xfrm>
            <a:off x="3875089" y="3230552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1" name="Folded Corner 160"/>
          <p:cNvSpPr/>
          <p:nvPr/>
        </p:nvSpPr>
        <p:spPr>
          <a:xfrm>
            <a:off x="2878139" y="3729027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1" name="Group 28"/>
          <p:cNvGrpSpPr>
            <a:grpSpLocks noChangeAspect="1"/>
          </p:cNvGrpSpPr>
          <p:nvPr/>
        </p:nvGrpSpPr>
        <p:grpSpPr bwMode="auto">
          <a:xfrm>
            <a:off x="1878013" y="4011180"/>
            <a:ext cx="287338" cy="440585"/>
            <a:chOff x="1248" y="3200"/>
            <a:chExt cx="240" cy="368"/>
          </a:xfrm>
        </p:grpSpPr>
        <p:sp>
          <p:nvSpPr>
            <p:cNvPr id="150624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25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0571" name="Group 28"/>
          <p:cNvGrpSpPr>
            <a:grpSpLocks noChangeAspect="1"/>
          </p:cNvGrpSpPr>
          <p:nvPr/>
        </p:nvGrpSpPr>
        <p:grpSpPr bwMode="auto">
          <a:xfrm>
            <a:off x="1520827" y="3653989"/>
            <a:ext cx="287337" cy="440583"/>
            <a:chOff x="1248" y="3200"/>
            <a:chExt cx="240" cy="368"/>
          </a:xfrm>
        </p:grpSpPr>
        <p:sp>
          <p:nvSpPr>
            <p:cNvPr id="150622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23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0572" name="Group 28"/>
          <p:cNvGrpSpPr>
            <a:grpSpLocks noChangeAspect="1"/>
          </p:cNvGrpSpPr>
          <p:nvPr/>
        </p:nvGrpSpPr>
        <p:grpSpPr bwMode="auto">
          <a:xfrm>
            <a:off x="1520827" y="4009589"/>
            <a:ext cx="287337" cy="440583"/>
            <a:chOff x="1248" y="3200"/>
            <a:chExt cx="240" cy="368"/>
          </a:xfrm>
        </p:grpSpPr>
        <p:sp>
          <p:nvSpPr>
            <p:cNvPr id="150620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21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80" name="Folded Corner 179"/>
          <p:cNvSpPr/>
          <p:nvPr/>
        </p:nvSpPr>
        <p:spPr>
          <a:xfrm>
            <a:off x="3375026" y="3730615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1" name="Folded Corner 180"/>
          <p:cNvSpPr/>
          <p:nvPr/>
        </p:nvSpPr>
        <p:spPr>
          <a:xfrm>
            <a:off x="9743626" y="2889979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2" name="Folded Corner 181"/>
          <p:cNvSpPr/>
          <p:nvPr/>
        </p:nvSpPr>
        <p:spPr>
          <a:xfrm>
            <a:off x="2878139" y="4086215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3" name="Folded Corner 182"/>
          <p:cNvSpPr/>
          <p:nvPr/>
        </p:nvSpPr>
        <p:spPr>
          <a:xfrm>
            <a:off x="9757914" y="3647217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" name="Folded Corner 183"/>
          <p:cNvSpPr/>
          <p:nvPr/>
        </p:nvSpPr>
        <p:spPr>
          <a:xfrm>
            <a:off x="9757914" y="3290029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0578" name="Group 47"/>
          <p:cNvGrpSpPr>
            <a:grpSpLocks noChangeAspect="1"/>
          </p:cNvGrpSpPr>
          <p:nvPr/>
        </p:nvGrpSpPr>
        <p:grpSpPr bwMode="auto">
          <a:xfrm>
            <a:off x="2235202" y="4438214"/>
            <a:ext cx="287337" cy="440583"/>
            <a:chOff x="1248" y="3536"/>
            <a:chExt cx="240" cy="368"/>
          </a:xfrm>
        </p:grpSpPr>
        <p:sp>
          <p:nvSpPr>
            <p:cNvPr id="150618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19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0579" name="Group 47"/>
          <p:cNvGrpSpPr>
            <a:grpSpLocks noChangeAspect="1"/>
          </p:cNvGrpSpPr>
          <p:nvPr/>
        </p:nvGrpSpPr>
        <p:grpSpPr bwMode="auto">
          <a:xfrm>
            <a:off x="1878013" y="4439805"/>
            <a:ext cx="287338" cy="440585"/>
            <a:chOff x="1248" y="3536"/>
            <a:chExt cx="240" cy="368"/>
          </a:xfrm>
        </p:grpSpPr>
        <p:sp>
          <p:nvSpPr>
            <p:cNvPr id="150616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17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0580" name="Group 47"/>
          <p:cNvGrpSpPr>
            <a:grpSpLocks noChangeAspect="1"/>
          </p:cNvGrpSpPr>
          <p:nvPr/>
        </p:nvGrpSpPr>
        <p:grpSpPr bwMode="auto">
          <a:xfrm>
            <a:off x="2233613" y="4723964"/>
            <a:ext cx="287338" cy="440583"/>
            <a:chOff x="1248" y="3536"/>
            <a:chExt cx="240" cy="368"/>
          </a:xfrm>
        </p:grpSpPr>
        <p:sp>
          <p:nvSpPr>
            <p:cNvPr id="150614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15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0581" name="Group 47"/>
          <p:cNvGrpSpPr>
            <a:grpSpLocks noChangeAspect="1"/>
          </p:cNvGrpSpPr>
          <p:nvPr/>
        </p:nvGrpSpPr>
        <p:grpSpPr bwMode="auto">
          <a:xfrm>
            <a:off x="1878013" y="4725555"/>
            <a:ext cx="287338" cy="440585"/>
            <a:chOff x="1248" y="3536"/>
            <a:chExt cx="240" cy="368"/>
          </a:xfrm>
        </p:grpSpPr>
        <p:sp>
          <p:nvSpPr>
            <p:cNvPr id="150612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13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0582" name="Group 47"/>
          <p:cNvGrpSpPr>
            <a:grpSpLocks noChangeAspect="1"/>
          </p:cNvGrpSpPr>
          <p:nvPr/>
        </p:nvGrpSpPr>
        <p:grpSpPr bwMode="auto">
          <a:xfrm>
            <a:off x="1520827" y="4439805"/>
            <a:ext cx="287337" cy="440585"/>
            <a:chOff x="1248" y="3536"/>
            <a:chExt cx="240" cy="368"/>
          </a:xfrm>
        </p:grpSpPr>
        <p:sp>
          <p:nvSpPr>
            <p:cNvPr id="150610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11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0583" name="Group 47"/>
          <p:cNvGrpSpPr>
            <a:grpSpLocks noChangeAspect="1"/>
          </p:cNvGrpSpPr>
          <p:nvPr/>
        </p:nvGrpSpPr>
        <p:grpSpPr bwMode="auto">
          <a:xfrm>
            <a:off x="1520827" y="4725555"/>
            <a:ext cx="287337" cy="440585"/>
            <a:chOff x="1248" y="3536"/>
            <a:chExt cx="240" cy="368"/>
          </a:xfrm>
        </p:grpSpPr>
        <p:sp>
          <p:nvSpPr>
            <p:cNvPr id="150608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09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sp>
        <p:nvSpPr>
          <p:cNvPr id="203" name="Folded Corner 202"/>
          <p:cNvSpPr/>
          <p:nvPr/>
        </p:nvSpPr>
        <p:spPr>
          <a:xfrm>
            <a:off x="2846389" y="4514840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Folded Corner 203"/>
          <p:cNvSpPr/>
          <p:nvPr/>
        </p:nvSpPr>
        <p:spPr>
          <a:xfrm>
            <a:off x="3306764" y="4514840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olded Corner 204"/>
          <p:cNvSpPr/>
          <p:nvPr/>
        </p:nvSpPr>
        <p:spPr>
          <a:xfrm>
            <a:off x="3875089" y="4514840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Folded Corner 205"/>
          <p:cNvSpPr/>
          <p:nvPr/>
        </p:nvSpPr>
        <p:spPr>
          <a:xfrm>
            <a:off x="2820989" y="4857740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olded Corner 206"/>
          <p:cNvSpPr/>
          <p:nvPr/>
        </p:nvSpPr>
        <p:spPr>
          <a:xfrm>
            <a:off x="3306764" y="4872027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Folded Corner 207"/>
          <p:cNvSpPr/>
          <p:nvPr/>
        </p:nvSpPr>
        <p:spPr>
          <a:xfrm>
            <a:off x="3875089" y="4816465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8" name="Left Arrow 187"/>
          <p:cNvSpPr/>
          <p:nvPr/>
        </p:nvSpPr>
        <p:spPr>
          <a:xfrm>
            <a:off x="10829477" y="3932968"/>
            <a:ext cx="428625" cy="142875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0" name="Group 219"/>
          <p:cNvGrpSpPr>
            <a:grpSpLocks/>
          </p:cNvGrpSpPr>
          <p:nvPr/>
        </p:nvGrpSpPr>
        <p:grpSpPr bwMode="auto">
          <a:xfrm>
            <a:off x="5516513" y="3159508"/>
            <a:ext cx="1428750" cy="1764344"/>
            <a:chOff x="3286116" y="4711770"/>
            <a:chExt cx="1428760" cy="1763601"/>
          </a:xfrm>
        </p:grpSpPr>
        <p:pic>
          <p:nvPicPr>
            <p:cNvPr id="15059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357826"/>
              <a:ext cx="1428760" cy="111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0596" name="Group 28"/>
            <p:cNvGrpSpPr>
              <a:grpSpLocks noChangeAspect="1"/>
            </p:cNvGrpSpPr>
            <p:nvPr/>
          </p:nvGrpSpPr>
          <p:grpSpPr bwMode="auto">
            <a:xfrm>
              <a:off x="3714744" y="4711770"/>
              <a:ext cx="288000" cy="440400"/>
              <a:chOff x="1248" y="3200"/>
              <a:chExt cx="240" cy="367"/>
            </a:xfrm>
          </p:grpSpPr>
          <p:sp>
            <p:nvSpPr>
              <p:cNvPr id="150606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0607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  <p:grpSp>
          <p:nvGrpSpPr>
            <p:cNvPr id="150597" name="Group 28"/>
            <p:cNvGrpSpPr>
              <a:grpSpLocks noChangeAspect="1"/>
            </p:cNvGrpSpPr>
            <p:nvPr/>
          </p:nvGrpSpPr>
          <p:grpSpPr bwMode="auto">
            <a:xfrm>
              <a:off x="3357554" y="4711770"/>
              <a:ext cx="288000" cy="440400"/>
              <a:chOff x="1248" y="3200"/>
              <a:chExt cx="240" cy="367"/>
            </a:xfrm>
          </p:grpSpPr>
          <p:sp>
            <p:nvSpPr>
              <p:cNvPr id="150604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0605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  <p:grpSp>
          <p:nvGrpSpPr>
            <p:cNvPr id="150598" name="Group 28"/>
            <p:cNvGrpSpPr>
              <a:grpSpLocks noChangeAspect="1"/>
            </p:cNvGrpSpPr>
            <p:nvPr/>
          </p:nvGrpSpPr>
          <p:grpSpPr bwMode="auto">
            <a:xfrm>
              <a:off x="3705220" y="5068960"/>
              <a:ext cx="288000" cy="440400"/>
              <a:chOff x="1248" y="3200"/>
              <a:chExt cx="240" cy="367"/>
            </a:xfrm>
          </p:grpSpPr>
          <p:sp>
            <p:nvSpPr>
              <p:cNvPr id="150602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0603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  <p:grpSp>
          <p:nvGrpSpPr>
            <p:cNvPr id="150599" name="Group 28"/>
            <p:cNvGrpSpPr>
              <a:grpSpLocks noChangeAspect="1"/>
            </p:cNvGrpSpPr>
            <p:nvPr/>
          </p:nvGrpSpPr>
          <p:grpSpPr bwMode="auto">
            <a:xfrm>
              <a:off x="3348030" y="5068960"/>
              <a:ext cx="288000" cy="440400"/>
              <a:chOff x="1248" y="3200"/>
              <a:chExt cx="240" cy="367"/>
            </a:xfrm>
          </p:grpSpPr>
          <p:sp>
            <p:nvSpPr>
              <p:cNvPr id="150600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0601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</p:grpSp>
      <p:sp>
        <p:nvSpPr>
          <p:cNvPr id="219" name="Folded Corner 218"/>
          <p:cNvSpPr/>
          <p:nvPr/>
        </p:nvSpPr>
        <p:spPr>
          <a:xfrm>
            <a:off x="9769026" y="4047267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" name="Rectangle 39"/>
          <p:cNvSpPr>
            <a:spLocks noChangeArrowheads="1"/>
          </p:cNvSpPr>
          <p:nvPr/>
        </p:nvSpPr>
        <p:spPr bwMode="auto">
          <a:xfrm rot="-5400000">
            <a:off x="-50798" y="3282000"/>
            <a:ext cx="2071687" cy="64293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000" b="1" dirty="0"/>
              <a:t>Forncedor</a:t>
            </a:r>
          </a:p>
        </p:txBody>
      </p:sp>
      <p:sp>
        <p:nvSpPr>
          <p:cNvPr id="163" name="Rectangle 40"/>
          <p:cNvSpPr>
            <a:spLocks noChangeArrowheads="1"/>
          </p:cNvSpPr>
          <p:nvPr/>
        </p:nvSpPr>
        <p:spPr bwMode="auto">
          <a:xfrm>
            <a:off x="2806701" y="1781812"/>
            <a:ext cx="1643062" cy="30777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1400" dirty="0">
                <a:solidFill>
                  <a:srgbClr val="000000"/>
                </a:solidFill>
              </a:rPr>
              <a:t>Cartões Kanban</a:t>
            </a:r>
          </a:p>
        </p:txBody>
      </p:sp>
      <p:sp>
        <p:nvSpPr>
          <p:cNvPr id="144" name="TextBox 56">
            <a:extLst>
              <a:ext uri="{FF2B5EF4-FFF2-40B4-BE49-F238E27FC236}">
                <a16:creationId xmlns:a16="http://schemas.microsoft.com/office/drawing/2014/main" id="{64FB9642-D423-4C32-BAB7-6818685A0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353" y="5272404"/>
            <a:ext cx="126829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/>
              <a:t>Max: </a:t>
            </a:r>
            <a:r>
              <a:rPr lang="pt-PT" altLang="en-US" sz="1400" dirty="0"/>
              <a:t>6 peças</a:t>
            </a:r>
          </a:p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>
                <a:solidFill>
                  <a:srgbClr val="FF0000"/>
                </a:solidFill>
              </a:rPr>
              <a:t>Min: </a:t>
            </a:r>
            <a:r>
              <a:rPr lang="pt-PT" altLang="en-US" sz="1400" dirty="0"/>
              <a:t> 2 peças</a:t>
            </a:r>
            <a:endParaRPr lang="en-US" altLang="en-US" sz="1400" dirty="0"/>
          </a:p>
        </p:txBody>
      </p:sp>
      <p:sp>
        <p:nvSpPr>
          <p:cNvPr id="152" name="Content Placeholder 2">
            <a:extLst>
              <a:ext uri="{FF2B5EF4-FFF2-40B4-BE49-F238E27FC236}">
                <a16:creationId xmlns:a16="http://schemas.microsoft.com/office/drawing/2014/main" id="{147CEFE4-B7DE-4D2E-A29E-51B314C41BB9}"/>
              </a:ext>
            </a:extLst>
          </p:cNvPr>
          <p:cNvSpPr txBox="1">
            <a:spLocks/>
          </p:cNvSpPr>
          <p:nvPr/>
        </p:nvSpPr>
        <p:spPr>
          <a:xfrm>
            <a:off x="2856378" y="5446453"/>
            <a:ext cx="6982498" cy="785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altLang="en-US" sz="2400" b="1" dirty="0"/>
              <a:t>Quando o número mínimo de peças é atingido no armazém, o fornecedor entrega novos produtos...</a:t>
            </a:r>
          </a:p>
        </p:txBody>
      </p:sp>
      <p:sp>
        <p:nvSpPr>
          <p:cNvPr id="164" name="Otsikko 1">
            <a:extLst>
              <a:ext uri="{FF2B5EF4-FFF2-40B4-BE49-F238E27FC236}">
                <a16:creationId xmlns:a16="http://schemas.microsoft.com/office/drawing/2014/main" id="{948B85CB-7E35-4EE7-BA0E-DEB8069C2B81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</p:spTree>
    <p:extLst>
      <p:ext uri="{BB962C8B-B14F-4D97-AF65-F5344CB8AC3E}">
        <p14:creationId xmlns:p14="http://schemas.microsoft.com/office/powerpoint/2010/main" val="5863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2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FD6B7-0CA8-44C9-B1F9-29C4F9A91022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Objetivos</a:t>
            </a:r>
            <a:endParaRPr lang="en-US" sz="4100" b="1" dirty="0">
              <a:latin typeface="+mn-lt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67EBD9D-A770-48F3-8D4D-5BE35C1D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57" y="2001898"/>
            <a:ext cx="8165707" cy="405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objetivos</a:t>
            </a:r>
            <a:r>
              <a:rPr lang="en-US" sz="2400" dirty="0"/>
              <a:t> </a:t>
            </a:r>
            <a:r>
              <a:rPr lang="en-US" sz="2400" dirty="0" err="1"/>
              <a:t>deste</a:t>
            </a:r>
            <a:r>
              <a:rPr lang="en-US" sz="2400" dirty="0"/>
              <a:t> </a:t>
            </a:r>
            <a:r>
              <a:rPr lang="en-US" sz="2400" dirty="0" err="1"/>
              <a:t>capítulo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seguintes</a:t>
            </a:r>
            <a:r>
              <a:rPr lang="pt-PT" sz="2400" dirty="0">
                <a:latin typeface="Calibri" pitchFamily="34" charset="0"/>
              </a:rPr>
              <a:t>:</a:t>
            </a:r>
            <a:endParaRPr lang="en-US" altLang="ja-JP" sz="24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altLang="ja-JP" sz="3200" b="1" dirty="0">
                <a:latin typeface="Calibri" pitchFamily="34" charset="0"/>
              </a:rPr>
              <a:t>Mostrar o efeito de puxar e empurrar em Lean.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altLang="ja-JP" sz="3200" b="1" dirty="0">
                <a:latin typeface="Calibri" pitchFamily="34" charset="0"/>
              </a:rPr>
              <a:t>Como acrescentar valor ao cliente, evitando esperas e custos desnecessários, e ao mesmo tempo evitar grandes stocks e desperdícios.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altLang="ja-JP" sz="3200" b="1" dirty="0">
                <a:latin typeface="Calibri" pitchFamily="34" charset="0"/>
              </a:rPr>
              <a:t>Como pode ser utilizado o fluxo de uma peça e o Kanban em vez de grandes lotes.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8A36F-22CA-4A39-B0A0-A8E164B8A7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00107" y="2396036"/>
            <a:ext cx="2416750" cy="24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86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746148" y="2092460"/>
            <a:ext cx="928694" cy="3071834"/>
            <a:chOff x="1281" y="1872"/>
            <a:chExt cx="270" cy="1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6411" name="Line 54"/>
            <p:cNvSpPr>
              <a:spLocks noChangeShapeType="1"/>
            </p:cNvSpPr>
            <p:nvPr/>
          </p:nvSpPr>
          <p:spPr bwMode="auto">
            <a:xfrm>
              <a:off x="1296" y="1872"/>
              <a:ext cx="255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2" name="Line 55"/>
            <p:cNvSpPr>
              <a:spLocks noChangeShapeType="1"/>
            </p:cNvSpPr>
            <p:nvPr/>
          </p:nvSpPr>
          <p:spPr bwMode="auto">
            <a:xfrm>
              <a:off x="1281" y="336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3" name="Line 56"/>
            <p:cNvSpPr>
              <a:spLocks noChangeShapeType="1"/>
            </p:cNvSpPr>
            <p:nvPr/>
          </p:nvSpPr>
          <p:spPr bwMode="auto">
            <a:xfrm>
              <a:off x="1281" y="3024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4" name="Line 57"/>
            <p:cNvSpPr>
              <a:spLocks noChangeShapeType="1"/>
            </p:cNvSpPr>
            <p:nvPr/>
          </p:nvSpPr>
          <p:spPr bwMode="auto">
            <a:xfrm>
              <a:off x="1281" y="264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5" name="Line 58"/>
            <p:cNvSpPr>
              <a:spLocks noChangeShapeType="1"/>
            </p:cNvSpPr>
            <p:nvPr/>
          </p:nvSpPr>
          <p:spPr bwMode="auto">
            <a:xfrm>
              <a:off x="1296" y="2256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6" name="Line 59"/>
            <p:cNvSpPr>
              <a:spLocks noChangeShapeType="1"/>
            </p:cNvSpPr>
            <p:nvPr/>
          </p:nvSpPr>
          <p:spPr bwMode="auto">
            <a:xfrm>
              <a:off x="1536" y="1872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50"/>
          <p:cNvGrpSpPr>
            <a:grpSpLocks noChangeAspect="1"/>
          </p:cNvGrpSpPr>
          <p:nvPr/>
        </p:nvGrpSpPr>
        <p:grpSpPr bwMode="auto">
          <a:xfrm>
            <a:off x="1886776" y="2444288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3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4" name="Group 50"/>
          <p:cNvGrpSpPr>
            <a:grpSpLocks noChangeAspect="1"/>
          </p:cNvGrpSpPr>
          <p:nvPr/>
        </p:nvGrpSpPr>
        <p:grpSpPr bwMode="auto">
          <a:xfrm>
            <a:off x="1886776" y="2087098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9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Text Box 52"/>
            <p:cNvSpPr txBox="1">
              <a:spLocks noChangeArrowheads="1"/>
            </p:cNvSpPr>
            <p:nvPr/>
          </p:nvSpPr>
          <p:spPr bwMode="auto">
            <a:xfrm>
              <a:off x="2976" y="370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1529586" y="2087098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6" name="Group 50"/>
          <p:cNvGrpSpPr>
            <a:grpSpLocks noChangeAspect="1"/>
          </p:cNvGrpSpPr>
          <p:nvPr/>
        </p:nvGrpSpPr>
        <p:grpSpPr bwMode="auto">
          <a:xfrm>
            <a:off x="2246214" y="2087098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8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1531834" y="2444288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1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8" name="Group 50"/>
          <p:cNvGrpSpPr>
            <a:grpSpLocks noChangeAspect="1"/>
          </p:cNvGrpSpPr>
          <p:nvPr/>
        </p:nvGrpSpPr>
        <p:grpSpPr bwMode="auto">
          <a:xfrm>
            <a:off x="2246214" y="2444288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9" name="Group 44"/>
          <p:cNvGrpSpPr>
            <a:grpSpLocks noChangeAspect="1"/>
          </p:cNvGrpSpPr>
          <p:nvPr/>
        </p:nvGrpSpPr>
        <p:grpSpPr bwMode="auto">
          <a:xfrm>
            <a:off x="9272375" y="2358048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0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0" name="Group 44"/>
          <p:cNvGrpSpPr>
            <a:grpSpLocks noChangeAspect="1"/>
          </p:cNvGrpSpPr>
          <p:nvPr/>
        </p:nvGrpSpPr>
        <p:grpSpPr bwMode="auto">
          <a:xfrm>
            <a:off x="1531834" y="2872916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1" name="Group 44"/>
          <p:cNvGrpSpPr>
            <a:grpSpLocks noChangeAspect="1"/>
          </p:cNvGrpSpPr>
          <p:nvPr/>
        </p:nvGrpSpPr>
        <p:grpSpPr bwMode="auto">
          <a:xfrm>
            <a:off x="2246214" y="2872916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6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2" name="Group 44"/>
          <p:cNvGrpSpPr>
            <a:grpSpLocks noChangeAspect="1"/>
          </p:cNvGrpSpPr>
          <p:nvPr/>
        </p:nvGrpSpPr>
        <p:grpSpPr bwMode="auto">
          <a:xfrm>
            <a:off x="2246214" y="3230106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3" name="Group 44"/>
          <p:cNvGrpSpPr>
            <a:grpSpLocks noChangeAspect="1"/>
          </p:cNvGrpSpPr>
          <p:nvPr/>
        </p:nvGrpSpPr>
        <p:grpSpPr bwMode="auto">
          <a:xfrm>
            <a:off x="1889024" y="2872916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2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" name="Group 44"/>
          <p:cNvGrpSpPr>
            <a:grpSpLocks noChangeAspect="1"/>
          </p:cNvGrpSpPr>
          <p:nvPr/>
        </p:nvGrpSpPr>
        <p:grpSpPr bwMode="auto">
          <a:xfrm>
            <a:off x="1889024" y="3230106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5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51570" name="Group 28"/>
          <p:cNvGrpSpPr>
            <a:grpSpLocks noChangeAspect="1"/>
          </p:cNvGrpSpPr>
          <p:nvPr/>
        </p:nvGrpSpPr>
        <p:grpSpPr bwMode="auto">
          <a:xfrm>
            <a:off x="9778552" y="2356638"/>
            <a:ext cx="288925" cy="440583"/>
            <a:chOff x="1248" y="3200"/>
            <a:chExt cx="240" cy="368"/>
          </a:xfrm>
        </p:grpSpPr>
        <p:sp>
          <p:nvSpPr>
            <p:cNvPr id="151655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656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1571" name="Group 47"/>
          <p:cNvGrpSpPr>
            <a:grpSpLocks noChangeAspect="1"/>
          </p:cNvGrpSpPr>
          <p:nvPr/>
        </p:nvGrpSpPr>
        <p:grpSpPr bwMode="auto">
          <a:xfrm>
            <a:off x="10280202" y="2355054"/>
            <a:ext cx="287337" cy="440585"/>
            <a:chOff x="1248" y="3536"/>
            <a:chExt cx="240" cy="368"/>
          </a:xfrm>
        </p:grpSpPr>
        <p:sp>
          <p:nvSpPr>
            <p:cNvPr id="151653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654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8529189" y="3177801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529189" y="3561976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529189" y="3963615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575" name="Group 138"/>
          <p:cNvGrpSpPr>
            <a:grpSpLocks/>
          </p:cNvGrpSpPr>
          <p:nvPr/>
        </p:nvGrpSpPr>
        <p:grpSpPr bwMode="auto">
          <a:xfrm>
            <a:off x="8514901" y="2792040"/>
            <a:ext cx="2171700" cy="2359025"/>
            <a:chOff x="5328790" y="1214422"/>
            <a:chExt cx="2172168" cy="2358248"/>
          </a:xfrm>
        </p:grpSpPr>
        <p:grpSp>
          <p:nvGrpSpPr>
            <p:cNvPr id="151646" name="Group 131"/>
            <p:cNvGrpSpPr>
              <a:grpSpLocks/>
            </p:cNvGrpSpPr>
            <p:nvPr/>
          </p:nvGrpSpPr>
          <p:grpSpPr bwMode="auto">
            <a:xfrm>
              <a:off x="5328790" y="1214422"/>
              <a:ext cx="2172168" cy="2358248"/>
              <a:chOff x="5328790" y="785794"/>
              <a:chExt cx="2172168" cy="235824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328790" y="785794"/>
                <a:ext cx="2172168" cy="235666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4751458" y="1964917"/>
                <a:ext cx="235666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5321493" y="1963331"/>
                <a:ext cx="235666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5821663" y="1963331"/>
                <a:ext cx="2356661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5357371" y="2785529"/>
              <a:ext cx="2143587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357371" y="3142599"/>
              <a:ext cx="21435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8486326" y="4377952"/>
            <a:ext cx="2195512" cy="785813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486326" y="3577851"/>
            <a:ext cx="2195512" cy="79533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486326" y="2804740"/>
            <a:ext cx="2195512" cy="79692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Folded Corner 142"/>
          <p:cNvSpPr/>
          <p:nvPr/>
        </p:nvSpPr>
        <p:spPr>
          <a:xfrm>
            <a:off x="2960609" y="2235336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" name="Group 50"/>
          <p:cNvGrpSpPr>
            <a:grpSpLocks noChangeAspect="1"/>
          </p:cNvGrpSpPr>
          <p:nvPr/>
        </p:nvGrpSpPr>
        <p:grpSpPr bwMode="auto">
          <a:xfrm>
            <a:off x="8614919" y="2358048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14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sp>
        <p:nvSpPr>
          <p:cNvPr id="147" name="Folded Corner 146"/>
          <p:cNvSpPr/>
          <p:nvPr/>
        </p:nvSpPr>
        <p:spPr>
          <a:xfrm>
            <a:off x="3386059" y="2235336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Folded Corner 147"/>
          <p:cNvSpPr/>
          <p:nvPr/>
        </p:nvSpPr>
        <p:spPr>
          <a:xfrm>
            <a:off x="3886122" y="2235336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Folded Corner 148"/>
          <p:cNvSpPr/>
          <p:nvPr/>
        </p:nvSpPr>
        <p:spPr>
          <a:xfrm>
            <a:off x="2960609" y="2548074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Folded Corner 149"/>
          <p:cNvSpPr/>
          <p:nvPr/>
        </p:nvSpPr>
        <p:spPr>
          <a:xfrm>
            <a:off x="3403522" y="2548074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Folded Corner 150"/>
          <p:cNvSpPr/>
          <p:nvPr/>
        </p:nvSpPr>
        <p:spPr>
          <a:xfrm>
            <a:off x="3886122" y="2521086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" name="Group 44"/>
          <p:cNvGrpSpPr>
            <a:grpSpLocks noChangeAspect="1"/>
          </p:cNvGrpSpPr>
          <p:nvPr/>
        </p:nvGrpSpPr>
        <p:grpSpPr bwMode="auto">
          <a:xfrm>
            <a:off x="1529586" y="3227858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5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sp>
        <p:nvSpPr>
          <p:cNvPr id="155" name="Folded Corner 154"/>
          <p:cNvSpPr/>
          <p:nvPr/>
        </p:nvSpPr>
        <p:spPr>
          <a:xfrm>
            <a:off x="2957434" y="2948124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Folded Corner 155"/>
          <p:cNvSpPr/>
          <p:nvPr/>
        </p:nvSpPr>
        <p:spPr>
          <a:xfrm>
            <a:off x="3457497" y="2949711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Folded Corner 156"/>
          <p:cNvSpPr/>
          <p:nvPr/>
        </p:nvSpPr>
        <p:spPr>
          <a:xfrm>
            <a:off x="3886122" y="2949711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Folded Corner 157"/>
          <p:cNvSpPr/>
          <p:nvPr/>
        </p:nvSpPr>
        <p:spPr>
          <a:xfrm>
            <a:off x="2960609" y="3233874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Folded Corner 158"/>
          <p:cNvSpPr/>
          <p:nvPr/>
        </p:nvSpPr>
        <p:spPr>
          <a:xfrm>
            <a:off x="3460672" y="3233874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Folded Corner 159"/>
          <p:cNvSpPr/>
          <p:nvPr/>
        </p:nvSpPr>
        <p:spPr>
          <a:xfrm>
            <a:off x="3886122" y="3235461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1" name="Folded Corner 160"/>
          <p:cNvSpPr/>
          <p:nvPr/>
        </p:nvSpPr>
        <p:spPr>
          <a:xfrm>
            <a:off x="2889172" y="3733936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1594" name="Group 28"/>
          <p:cNvGrpSpPr>
            <a:grpSpLocks noChangeAspect="1"/>
          </p:cNvGrpSpPr>
          <p:nvPr/>
        </p:nvGrpSpPr>
        <p:grpSpPr bwMode="auto">
          <a:xfrm>
            <a:off x="1531860" y="3658898"/>
            <a:ext cx="287337" cy="440583"/>
            <a:chOff x="1248" y="3200"/>
            <a:chExt cx="240" cy="368"/>
          </a:xfrm>
        </p:grpSpPr>
        <p:sp>
          <p:nvSpPr>
            <p:cNvPr id="151644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645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1595" name="Group 28"/>
          <p:cNvGrpSpPr>
            <a:grpSpLocks noChangeAspect="1"/>
          </p:cNvGrpSpPr>
          <p:nvPr/>
        </p:nvGrpSpPr>
        <p:grpSpPr bwMode="auto">
          <a:xfrm>
            <a:off x="1531860" y="4014498"/>
            <a:ext cx="287337" cy="440583"/>
            <a:chOff x="1248" y="3200"/>
            <a:chExt cx="240" cy="368"/>
          </a:xfrm>
        </p:grpSpPr>
        <p:sp>
          <p:nvSpPr>
            <p:cNvPr id="151642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643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81" name="Folded Corner 180"/>
          <p:cNvSpPr/>
          <p:nvPr/>
        </p:nvSpPr>
        <p:spPr>
          <a:xfrm>
            <a:off x="9743626" y="2892051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2" name="Folded Corner 181"/>
          <p:cNvSpPr/>
          <p:nvPr/>
        </p:nvSpPr>
        <p:spPr>
          <a:xfrm>
            <a:off x="2889172" y="4091124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3" name="Folded Corner 182"/>
          <p:cNvSpPr/>
          <p:nvPr/>
        </p:nvSpPr>
        <p:spPr>
          <a:xfrm>
            <a:off x="9757914" y="3649289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" name="Folded Corner 183"/>
          <p:cNvSpPr/>
          <p:nvPr/>
        </p:nvSpPr>
        <p:spPr>
          <a:xfrm>
            <a:off x="9757914" y="3292101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1600" name="Group 47"/>
          <p:cNvGrpSpPr>
            <a:grpSpLocks noChangeAspect="1"/>
          </p:cNvGrpSpPr>
          <p:nvPr/>
        </p:nvGrpSpPr>
        <p:grpSpPr bwMode="auto">
          <a:xfrm>
            <a:off x="2246235" y="4443123"/>
            <a:ext cx="287337" cy="440583"/>
            <a:chOff x="1248" y="3536"/>
            <a:chExt cx="240" cy="368"/>
          </a:xfrm>
        </p:grpSpPr>
        <p:sp>
          <p:nvSpPr>
            <p:cNvPr id="151640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641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1601" name="Group 47"/>
          <p:cNvGrpSpPr>
            <a:grpSpLocks noChangeAspect="1"/>
          </p:cNvGrpSpPr>
          <p:nvPr/>
        </p:nvGrpSpPr>
        <p:grpSpPr bwMode="auto">
          <a:xfrm>
            <a:off x="1889046" y="4444714"/>
            <a:ext cx="287338" cy="440585"/>
            <a:chOff x="1248" y="3536"/>
            <a:chExt cx="240" cy="368"/>
          </a:xfrm>
        </p:grpSpPr>
        <p:sp>
          <p:nvSpPr>
            <p:cNvPr id="151638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639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1602" name="Group 47"/>
          <p:cNvGrpSpPr>
            <a:grpSpLocks noChangeAspect="1"/>
          </p:cNvGrpSpPr>
          <p:nvPr/>
        </p:nvGrpSpPr>
        <p:grpSpPr bwMode="auto">
          <a:xfrm>
            <a:off x="2244646" y="4728873"/>
            <a:ext cx="287338" cy="440583"/>
            <a:chOff x="1248" y="3536"/>
            <a:chExt cx="240" cy="368"/>
          </a:xfrm>
        </p:grpSpPr>
        <p:sp>
          <p:nvSpPr>
            <p:cNvPr id="151636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637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1603" name="Group 47"/>
          <p:cNvGrpSpPr>
            <a:grpSpLocks noChangeAspect="1"/>
          </p:cNvGrpSpPr>
          <p:nvPr/>
        </p:nvGrpSpPr>
        <p:grpSpPr bwMode="auto">
          <a:xfrm>
            <a:off x="1889046" y="4730464"/>
            <a:ext cx="287338" cy="440585"/>
            <a:chOff x="1248" y="3536"/>
            <a:chExt cx="240" cy="368"/>
          </a:xfrm>
        </p:grpSpPr>
        <p:sp>
          <p:nvSpPr>
            <p:cNvPr id="151634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635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1604" name="Group 47"/>
          <p:cNvGrpSpPr>
            <a:grpSpLocks noChangeAspect="1"/>
          </p:cNvGrpSpPr>
          <p:nvPr/>
        </p:nvGrpSpPr>
        <p:grpSpPr bwMode="auto">
          <a:xfrm>
            <a:off x="1531860" y="4444714"/>
            <a:ext cx="287337" cy="440585"/>
            <a:chOff x="1248" y="3536"/>
            <a:chExt cx="240" cy="368"/>
          </a:xfrm>
        </p:grpSpPr>
        <p:sp>
          <p:nvSpPr>
            <p:cNvPr id="151632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633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1605" name="Group 47"/>
          <p:cNvGrpSpPr>
            <a:grpSpLocks noChangeAspect="1"/>
          </p:cNvGrpSpPr>
          <p:nvPr/>
        </p:nvGrpSpPr>
        <p:grpSpPr bwMode="auto">
          <a:xfrm>
            <a:off x="1531860" y="4730464"/>
            <a:ext cx="287337" cy="440585"/>
            <a:chOff x="1248" y="3536"/>
            <a:chExt cx="240" cy="368"/>
          </a:xfrm>
        </p:grpSpPr>
        <p:sp>
          <p:nvSpPr>
            <p:cNvPr id="151630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631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sp>
        <p:nvSpPr>
          <p:cNvPr id="203" name="Folded Corner 202"/>
          <p:cNvSpPr/>
          <p:nvPr/>
        </p:nvSpPr>
        <p:spPr>
          <a:xfrm>
            <a:off x="2857422" y="4519749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Folded Corner 203"/>
          <p:cNvSpPr/>
          <p:nvPr/>
        </p:nvSpPr>
        <p:spPr>
          <a:xfrm>
            <a:off x="3317797" y="4519749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olded Corner 204"/>
          <p:cNvSpPr/>
          <p:nvPr/>
        </p:nvSpPr>
        <p:spPr>
          <a:xfrm>
            <a:off x="3886122" y="4519749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Folded Corner 205"/>
          <p:cNvSpPr/>
          <p:nvPr/>
        </p:nvSpPr>
        <p:spPr>
          <a:xfrm>
            <a:off x="2832022" y="4862649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olded Corner 206"/>
          <p:cNvSpPr/>
          <p:nvPr/>
        </p:nvSpPr>
        <p:spPr>
          <a:xfrm>
            <a:off x="3317797" y="4876936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Folded Corner 207"/>
          <p:cNvSpPr/>
          <p:nvPr/>
        </p:nvSpPr>
        <p:spPr>
          <a:xfrm>
            <a:off x="3886122" y="4821374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8" name="Left Arrow 187"/>
          <p:cNvSpPr/>
          <p:nvPr/>
        </p:nvSpPr>
        <p:spPr>
          <a:xfrm>
            <a:off x="10829477" y="3935040"/>
            <a:ext cx="428625" cy="142875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9" name="Group 151"/>
          <p:cNvGrpSpPr>
            <a:grpSpLocks/>
          </p:cNvGrpSpPr>
          <p:nvPr/>
        </p:nvGrpSpPr>
        <p:grpSpPr bwMode="auto">
          <a:xfrm>
            <a:off x="5575036" y="3125977"/>
            <a:ext cx="654050" cy="800162"/>
            <a:chOff x="3705220" y="4709522"/>
            <a:chExt cx="654714" cy="799838"/>
          </a:xfrm>
        </p:grpSpPr>
        <p:grpSp>
          <p:nvGrpSpPr>
            <p:cNvPr id="151618" name="Group 28"/>
            <p:cNvGrpSpPr>
              <a:grpSpLocks noChangeAspect="1"/>
            </p:cNvGrpSpPr>
            <p:nvPr/>
          </p:nvGrpSpPr>
          <p:grpSpPr bwMode="auto">
            <a:xfrm>
              <a:off x="4071934" y="4709522"/>
              <a:ext cx="288000" cy="440400"/>
              <a:chOff x="1248" y="3200"/>
              <a:chExt cx="240" cy="367"/>
            </a:xfrm>
          </p:grpSpPr>
          <p:sp>
            <p:nvSpPr>
              <p:cNvPr id="151628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1629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  <p:grpSp>
          <p:nvGrpSpPr>
            <p:cNvPr id="151619" name="Group 28"/>
            <p:cNvGrpSpPr>
              <a:grpSpLocks noChangeAspect="1"/>
            </p:cNvGrpSpPr>
            <p:nvPr/>
          </p:nvGrpSpPr>
          <p:grpSpPr bwMode="auto">
            <a:xfrm>
              <a:off x="4071934" y="5068960"/>
              <a:ext cx="288000" cy="440400"/>
              <a:chOff x="1248" y="3200"/>
              <a:chExt cx="240" cy="367"/>
            </a:xfrm>
          </p:grpSpPr>
          <p:sp>
            <p:nvSpPr>
              <p:cNvPr id="151626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1627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  <p:grpSp>
          <p:nvGrpSpPr>
            <p:cNvPr id="151620" name="Group 28"/>
            <p:cNvGrpSpPr>
              <a:grpSpLocks noChangeAspect="1"/>
            </p:cNvGrpSpPr>
            <p:nvPr/>
          </p:nvGrpSpPr>
          <p:grpSpPr bwMode="auto">
            <a:xfrm>
              <a:off x="3714744" y="4711770"/>
              <a:ext cx="288000" cy="440400"/>
              <a:chOff x="1248" y="3200"/>
              <a:chExt cx="240" cy="367"/>
            </a:xfrm>
          </p:grpSpPr>
          <p:sp>
            <p:nvSpPr>
              <p:cNvPr id="151624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1625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  <p:grpSp>
          <p:nvGrpSpPr>
            <p:cNvPr id="151621" name="Group 28"/>
            <p:cNvGrpSpPr>
              <a:grpSpLocks noChangeAspect="1"/>
            </p:cNvGrpSpPr>
            <p:nvPr/>
          </p:nvGrpSpPr>
          <p:grpSpPr bwMode="auto">
            <a:xfrm>
              <a:off x="3705220" y="5068960"/>
              <a:ext cx="288000" cy="440400"/>
              <a:chOff x="1248" y="3200"/>
              <a:chExt cx="240" cy="367"/>
            </a:xfrm>
          </p:grpSpPr>
          <p:sp>
            <p:nvSpPr>
              <p:cNvPr id="151622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1623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</p:grpSp>
      <p:sp>
        <p:nvSpPr>
          <p:cNvPr id="219" name="Folded Corner 218"/>
          <p:cNvSpPr/>
          <p:nvPr/>
        </p:nvSpPr>
        <p:spPr>
          <a:xfrm>
            <a:off x="9769026" y="4049339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" name="Rectangle 39"/>
          <p:cNvSpPr>
            <a:spLocks noChangeArrowheads="1"/>
          </p:cNvSpPr>
          <p:nvPr/>
        </p:nvSpPr>
        <p:spPr bwMode="auto">
          <a:xfrm rot="-5400000">
            <a:off x="-39765" y="3282704"/>
            <a:ext cx="2071687" cy="64293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000" b="1" dirty="0"/>
              <a:t>Forncedor</a:t>
            </a:r>
          </a:p>
        </p:txBody>
      </p:sp>
      <p:sp>
        <p:nvSpPr>
          <p:cNvPr id="163" name="Rectangle 40"/>
          <p:cNvSpPr>
            <a:spLocks noChangeArrowheads="1"/>
          </p:cNvSpPr>
          <p:nvPr/>
        </p:nvSpPr>
        <p:spPr bwMode="auto">
          <a:xfrm>
            <a:off x="2817734" y="1782516"/>
            <a:ext cx="1643062" cy="30777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1400" dirty="0">
                <a:solidFill>
                  <a:srgbClr val="000000"/>
                </a:solidFill>
              </a:rPr>
              <a:t>Cartões Kanban</a:t>
            </a:r>
          </a:p>
        </p:txBody>
      </p:sp>
      <p:sp>
        <p:nvSpPr>
          <p:cNvPr id="164" name="TextBox 56"/>
          <p:cNvSpPr txBox="1">
            <a:spLocks noChangeArrowheads="1"/>
          </p:cNvSpPr>
          <p:nvPr/>
        </p:nvSpPr>
        <p:spPr bwMode="auto">
          <a:xfrm>
            <a:off x="1523392" y="5258467"/>
            <a:ext cx="126829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/>
              <a:t>Max: </a:t>
            </a:r>
            <a:r>
              <a:rPr lang="pt-PT" altLang="en-US" sz="1400" dirty="0"/>
              <a:t>6 peças</a:t>
            </a:r>
          </a:p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>
                <a:solidFill>
                  <a:srgbClr val="FF0000"/>
                </a:solidFill>
              </a:rPr>
              <a:t>Min: </a:t>
            </a:r>
            <a:r>
              <a:rPr lang="pt-PT" altLang="en-US" sz="1400" dirty="0"/>
              <a:t> 2 peças</a:t>
            </a:r>
            <a:endParaRPr lang="en-US" altLang="en-US" sz="1400" dirty="0"/>
          </a:p>
        </p:txBody>
      </p:sp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id="{049E17DB-1CF3-445F-82F6-B304C3A071B8}"/>
              </a:ext>
            </a:extLst>
          </p:cNvPr>
          <p:cNvSpPr txBox="1">
            <a:spLocks/>
          </p:cNvSpPr>
          <p:nvPr/>
        </p:nvSpPr>
        <p:spPr>
          <a:xfrm>
            <a:off x="2856378" y="5392024"/>
            <a:ext cx="6982498" cy="8580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altLang="en-US" b="1" dirty="0"/>
              <a:t>…</a:t>
            </a:r>
            <a:r>
              <a:rPr lang="pt-BR" altLang="en-US" b="1" dirty="0"/>
              <a:t> até ser atingido novamente o número máximo de peças.</a:t>
            </a:r>
            <a:endParaRPr lang="pt-PT" altLang="en-US" b="1" dirty="0"/>
          </a:p>
        </p:txBody>
      </p:sp>
      <p:sp>
        <p:nvSpPr>
          <p:cNvPr id="144" name="Otsikko 1">
            <a:extLst>
              <a:ext uri="{FF2B5EF4-FFF2-40B4-BE49-F238E27FC236}">
                <a16:creationId xmlns:a16="http://schemas.microsoft.com/office/drawing/2014/main" id="{D50F427A-0B7F-46E4-AAB2-CB9F13930AA4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</p:spTree>
    <p:extLst>
      <p:ext uri="{BB962C8B-B14F-4D97-AF65-F5344CB8AC3E}">
        <p14:creationId xmlns:p14="http://schemas.microsoft.com/office/powerpoint/2010/main" val="7016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30364 0.0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752104" y="2108205"/>
            <a:ext cx="928694" cy="3071834"/>
            <a:chOff x="1281" y="1872"/>
            <a:chExt cx="270" cy="1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6411" name="Line 54"/>
            <p:cNvSpPr>
              <a:spLocks noChangeShapeType="1"/>
            </p:cNvSpPr>
            <p:nvPr/>
          </p:nvSpPr>
          <p:spPr bwMode="auto">
            <a:xfrm>
              <a:off x="1296" y="1872"/>
              <a:ext cx="255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2" name="Line 55"/>
            <p:cNvSpPr>
              <a:spLocks noChangeShapeType="1"/>
            </p:cNvSpPr>
            <p:nvPr/>
          </p:nvSpPr>
          <p:spPr bwMode="auto">
            <a:xfrm>
              <a:off x="1281" y="336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3" name="Line 56"/>
            <p:cNvSpPr>
              <a:spLocks noChangeShapeType="1"/>
            </p:cNvSpPr>
            <p:nvPr/>
          </p:nvSpPr>
          <p:spPr bwMode="auto">
            <a:xfrm>
              <a:off x="1281" y="3024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4" name="Line 57"/>
            <p:cNvSpPr>
              <a:spLocks noChangeShapeType="1"/>
            </p:cNvSpPr>
            <p:nvPr/>
          </p:nvSpPr>
          <p:spPr bwMode="auto">
            <a:xfrm>
              <a:off x="1281" y="264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5" name="Line 58"/>
            <p:cNvSpPr>
              <a:spLocks noChangeShapeType="1"/>
            </p:cNvSpPr>
            <p:nvPr/>
          </p:nvSpPr>
          <p:spPr bwMode="auto">
            <a:xfrm>
              <a:off x="1296" y="2256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6" name="Line 59"/>
            <p:cNvSpPr>
              <a:spLocks noChangeShapeType="1"/>
            </p:cNvSpPr>
            <p:nvPr/>
          </p:nvSpPr>
          <p:spPr bwMode="auto">
            <a:xfrm>
              <a:off x="1536" y="1872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50"/>
          <p:cNvGrpSpPr>
            <a:grpSpLocks noChangeAspect="1"/>
          </p:cNvGrpSpPr>
          <p:nvPr/>
        </p:nvGrpSpPr>
        <p:grpSpPr bwMode="auto">
          <a:xfrm>
            <a:off x="1892732" y="2460033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3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4" name="Group 50"/>
          <p:cNvGrpSpPr>
            <a:grpSpLocks noChangeAspect="1"/>
          </p:cNvGrpSpPr>
          <p:nvPr/>
        </p:nvGrpSpPr>
        <p:grpSpPr bwMode="auto">
          <a:xfrm>
            <a:off x="1892732" y="2102843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9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Text Box 52"/>
            <p:cNvSpPr txBox="1">
              <a:spLocks noChangeArrowheads="1"/>
            </p:cNvSpPr>
            <p:nvPr/>
          </p:nvSpPr>
          <p:spPr bwMode="auto">
            <a:xfrm>
              <a:off x="2976" y="370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1535542" y="2102843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6" name="Group 50"/>
          <p:cNvGrpSpPr>
            <a:grpSpLocks noChangeAspect="1"/>
          </p:cNvGrpSpPr>
          <p:nvPr/>
        </p:nvGrpSpPr>
        <p:grpSpPr bwMode="auto">
          <a:xfrm>
            <a:off x="2252170" y="2102843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8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1537790" y="2460033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1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8" name="Group 50"/>
          <p:cNvGrpSpPr>
            <a:grpSpLocks noChangeAspect="1"/>
          </p:cNvGrpSpPr>
          <p:nvPr/>
        </p:nvGrpSpPr>
        <p:grpSpPr bwMode="auto">
          <a:xfrm>
            <a:off x="2252170" y="2460033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9" name="Group 44"/>
          <p:cNvGrpSpPr>
            <a:grpSpLocks noChangeAspect="1"/>
          </p:cNvGrpSpPr>
          <p:nvPr/>
        </p:nvGrpSpPr>
        <p:grpSpPr bwMode="auto">
          <a:xfrm>
            <a:off x="9274051" y="2348209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0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0" name="Group 44"/>
          <p:cNvGrpSpPr>
            <a:grpSpLocks noChangeAspect="1"/>
          </p:cNvGrpSpPr>
          <p:nvPr/>
        </p:nvGrpSpPr>
        <p:grpSpPr bwMode="auto">
          <a:xfrm>
            <a:off x="1537790" y="2888661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1" name="Group 44"/>
          <p:cNvGrpSpPr>
            <a:grpSpLocks noChangeAspect="1"/>
          </p:cNvGrpSpPr>
          <p:nvPr/>
        </p:nvGrpSpPr>
        <p:grpSpPr bwMode="auto">
          <a:xfrm>
            <a:off x="2252170" y="2888661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6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2" name="Group 44"/>
          <p:cNvGrpSpPr>
            <a:grpSpLocks noChangeAspect="1"/>
          </p:cNvGrpSpPr>
          <p:nvPr/>
        </p:nvGrpSpPr>
        <p:grpSpPr bwMode="auto">
          <a:xfrm>
            <a:off x="2252170" y="3245851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3" name="Group 44"/>
          <p:cNvGrpSpPr>
            <a:grpSpLocks noChangeAspect="1"/>
          </p:cNvGrpSpPr>
          <p:nvPr/>
        </p:nvGrpSpPr>
        <p:grpSpPr bwMode="auto">
          <a:xfrm>
            <a:off x="1894980" y="2888661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2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" name="Group 44"/>
          <p:cNvGrpSpPr>
            <a:grpSpLocks noChangeAspect="1"/>
          </p:cNvGrpSpPr>
          <p:nvPr/>
        </p:nvGrpSpPr>
        <p:grpSpPr bwMode="auto">
          <a:xfrm>
            <a:off x="1894980" y="3245851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5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52594" name="Group 28"/>
          <p:cNvGrpSpPr>
            <a:grpSpLocks noChangeAspect="1"/>
          </p:cNvGrpSpPr>
          <p:nvPr/>
        </p:nvGrpSpPr>
        <p:grpSpPr bwMode="auto">
          <a:xfrm>
            <a:off x="9780228" y="2346806"/>
            <a:ext cx="288925" cy="440585"/>
            <a:chOff x="1248" y="3200"/>
            <a:chExt cx="240" cy="368"/>
          </a:xfrm>
        </p:grpSpPr>
        <p:sp>
          <p:nvSpPr>
            <p:cNvPr id="152676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77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2595" name="Group 47"/>
          <p:cNvGrpSpPr>
            <a:grpSpLocks noChangeAspect="1"/>
          </p:cNvGrpSpPr>
          <p:nvPr/>
        </p:nvGrpSpPr>
        <p:grpSpPr bwMode="auto">
          <a:xfrm>
            <a:off x="10281878" y="2345215"/>
            <a:ext cx="287337" cy="440583"/>
            <a:chOff x="1248" y="3536"/>
            <a:chExt cx="240" cy="368"/>
          </a:xfrm>
        </p:grpSpPr>
        <p:sp>
          <p:nvSpPr>
            <p:cNvPr id="152674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75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8530865" y="3167967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530865" y="3552142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530865" y="3953778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599" name="Group 138"/>
          <p:cNvGrpSpPr>
            <a:grpSpLocks/>
          </p:cNvGrpSpPr>
          <p:nvPr/>
        </p:nvGrpSpPr>
        <p:grpSpPr bwMode="auto">
          <a:xfrm>
            <a:off x="8516577" y="2782204"/>
            <a:ext cx="2171700" cy="2359025"/>
            <a:chOff x="5328790" y="1214422"/>
            <a:chExt cx="2172168" cy="2358248"/>
          </a:xfrm>
        </p:grpSpPr>
        <p:grpSp>
          <p:nvGrpSpPr>
            <p:cNvPr id="152667" name="Group 131"/>
            <p:cNvGrpSpPr>
              <a:grpSpLocks/>
            </p:cNvGrpSpPr>
            <p:nvPr/>
          </p:nvGrpSpPr>
          <p:grpSpPr bwMode="auto">
            <a:xfrm>
              <a:off x="5328790" y="1214422"/>
              <a:ext cx="2172168" cy="2358248"/>
              <a:chOff x="5328790" y="785794"/>
              <a:chExt cx="2172168" cy="235824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328790" y="785794"/>
                <a:ext cx="2172168" cy="23566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4751458" y="1964918"/>
                <a:ext cx="2356661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5321493" y="1963331"/>
                <a:ext cx="235666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5821663" y="1963331"/>
                <a:ext cx="235666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5357371" y="2785529"/>
              <a:ext cx="21435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357371" y="3142600"/>
              <a:ext cx="2143587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8488002" y="4368116"/>
            <a:ext cx="2195512" cy="785812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488002" y="3568017"/>
            <a:ext cx="2195512" cy="795337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488002" y="2794904"/>
            <a:ext cx="2195512" cy="79692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Folded Corner 142"/>
          <p:cNvSpPr/>
          <p:nvPr/>
        </p:nvSpPr>
        <p:spPr>
          <a:xfrm>
            <a:off x="2966565" y="2251085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" name="Group 50"/>
          <p:cNvGrpSpPr>
            <a:grpSpLocks noChangeAspect="1"/>
          </p:cNvGrpSpPr>
          <p:nvPr/>
        </p:nvGrpSpPr>
        <p:grpSpPr bwMode="auto">
          <a:xfrm>
            <a:off x="8616595" y="234820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14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sp>
        <p:nvSpPr>
          <p:cNvPr id="147" name="Folded Corner 146"/>
          <p:cNvSpPr/>
          <p:nvPr/>
        </p:nvSpPr>
        <p:spPr>
          <a:xfrm>
            <a:off x="3392015" y="2251085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Folded Corner 147"/>
          <p:cNvSpPr/>
          <p:nvPr/>
        </p:nvSpPr>
        <p:spPr>
          <a:xfrm>
            <a:off x="3892078" y="2251085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Folded Corner 148"/>
          <p:cNvSpPr/>
          <p:nvPr/>
        </p:nvSpPr>
        <p:spPr>
          <a:xfrm>
            <a:off x="2966565" y="2563822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Folded Corner 149"/>
          <p:cNvSpPr/>
          <p:nvPr/>
        </p:nvSpPr>
        <p:spPr>
          <a:xfrm>
            <a:off x="3409478" y="2563822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Folded Corner 150"/>
          <p:cNvSpPr/>
          <p:nvPr/>
        </p:nvSpPr>
        <p:spPr>
          <a:xfrm>
            <a:off x="3892078" y="2536835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" name="Group 44"/>
          <p:cNvGrpSpPr>
            <a:grpSpLocks noChangeAspect="1"/>
          </p:cNvGrpSpPr>
          <p:nvPr/>
        </p:nvGrpSpPr>
        <p:grpSpPr bwMode="auto">
          <a:xfrm>
            <a:off x="1535542" y="3243603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5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sp>
        <p:nvSpPr>
          <p:cNvPr id="155" name="Folded Corner 154"/>
          <p:cNvSpPr/>
          <p:nvPr/>
        </p:nvSpPr>
        <p:spPr>
          <a:xfrm>
            <a:off x="2963390" y="2963872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Folded Corner 155"/>
          <p:cNvSpPr/>
          <p:nvPr/>
        </p:nvSpPr>
        <p:spPr>
          <a:xfrm>
            <a:off x="3463453" y="2965460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Folded Corner 156"/>
          <p:cNvSpPr/>
          <p:nvPr/>
        </p:nvSpPr>
        <p:spPr>
          <a:xfrm>
            <a:off x="3892078" y="2965460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Folded Corner 157"/>
          <p:cNvSpPr/>
          <p:nvPr/>
        </p:nvSpPr>
        <p:spPr>
          <a:xfrm>
            <a:off x="2966565" y="3249622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Folded Corner 158"/>
          <p:cNvSpPr/>
          <p:nvPr/>
        </p:nvSpPr>
        <p:spPr>
          <a:xfrm>
            <a:off x="3466628" y="3249622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Folded Corner 159"/>
          <p:cNvSpPr/>
          <p:nvPr/>
        </p:nvSpPr>
        <p:spPr>
          <a:xfrm>
            <a:off x="3892078" y="3251210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2617" name="Group 47"/>
          <p:cNvGrpSpPr>
            <a:grpSpLocks noChangeAspect="1"/>
          </p:cNvGrpSpPr>
          <p:nvPr/>
        </p:nvGrpSpPr>
        <p:grpSpPr bwMode="auto">
          <a:xfrm>
            <a:off x="2252191" y="4458875"/>
            <a:ext cx="287337" cy="440585"/>
            <a:chOff x="1248" y="3536"/>
            <a:chExt cx="240" cy="368"/>
          </a:xfrm>
        </p:grpSpPr>
        <p:sp>
          <p:nvSpPr>
            <p:cNvPr id="152665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66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2618" name="Group 47"/>
          <p:cNvGrpSpPr>
            <a:grpSpLocks noChangeAspect="1"/>
          </p:cNvGrpSpPr>
          <p:nvPr/>
        </p:nvGrpSpPr>
        <p:grpSpPr bwMode="auto">
          <a:xfrm>
            <a:off x="1895002" y="4460459"/>
            <a:ext cx="287338" cy="440583"/>
            <a:chOff x="1248" y="3536"/>
            <a:chExt cx="240" cy="368"/>
          </a:xfrm>
        </p:grpSpPr>
        <p:sp>
          <p:nvSpPr>
            <p:cNvPr id="152663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64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2619" name="Group 47"/>
          <p:cNvGrpSpPr>
            <a:grpSpLocks noChangeAspect="1"/>
          </p:cNvGrpSpPr>
          <p:nvPr/>
        </p:nvGrpSpPr>
        <p:grpSpPr bwMode="auto">
          <a:xfrm>
            <a:off x="2250602" y="4744625"/>
            <a:ext cx="287338" cy="440585"/>
            <a:chOff x="1248" y="3536"/>
            <a:chExt cx="240" cy="368"/>
          </a:xfrm>
        </p:grpSpPr>
        <p:sp>
          <p:nvSpPr>
            <p:cNvPr id="152661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62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2620" name="Group 47"/>
          <p:cNvGrpSpPr>
            <a:grpSpLocks noChangeAspect="1"/>
          </p:cNvGrpSpPr>
          <p:nvPr/>
        </p:nvGrpSpPr>
        <p:grpSpPr bwMode="auto">
          <a:xfrm>
            <a:off x="1895002" y="4746209"/>
            <a:ext cx="287338" cy="440583"/>
            <a:chOff x="1248" y="3536"/>
            <a:chExt cx="240" cy="368"/>
          </a:xfrm>
        </p:grpSpPr>
        <p:sp>
          <p:nvSpPr>
            <p:cNvPr id="152659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60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2621" name="Group 47"/>
          <p:cNvGrpSpPr>
            <a:grpSpLocks noChangeAspect="1"/>
          </p:cNvGrpSpPr>
          <p:nvPr/>
        </p:nvGrpSpPr>
        <p:grpSpPr bwMode="auto">
          <a:xfrm>
            <a:off x="1537816" y="4460459"/>
            <a:ext cx="287337" cy="440583"/>
            <a:chOff x="1248" y="3536"/>
            <a:chExt cx="240" cy="368"/>
          </a:xfrm>
        </p:grpSpPr>
        <p:sp>
          <p:nvSpPr>
            <p:cNvPr id="152657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58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2622" name="Group 47"/>
          <p:cNvGrpSpPr>
            <a:grpSpLocks noChangeAspect="1"/>
          </p:cNvGrpSpPr>
          <p:nvPr/>
        </p:nvGrpSpPr>
        <p:grpSpPr bwMode="auto">
          <a:xfrm>
            <a:off x="1537816" y="4746209"/>
            <a:ext cx="287337" cy="440583"/>
            <a:chOff x="1248" y="3536"/>
            <a:chExt cx="240" cy="368"/>
          </a:xfrm>
        </p:grpSpPr>
        <p:sp>
          <p:nvSpPr>
            <p:cNvPr id="152655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56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sp>
        <p:nvSpPr>
          <p:cNvPr id="203" name="Folded Corner 202"/>
          <p:cNvSpPr/>
          <p:nvPr/>
        </p:nvSpPr>
        <p:spPr>
          <a:xfrm>
            <a:off x="2863378" y="4535497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Folded Corner 203"/>
          <p:cNvSpPr/>
          <p:nvPr/>
        </p:nvSpPr>
        <p:spPr>
          <a:xfrm>
            <a:off x="3323753" y="4535497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olded Corner 204"/>
          <p:cNvSpPr/>
          <p:nvPr/>
        </p:nvSpPr>
        <p:spPr>
          <a:xfrm>
            <a:off x="3892078" y="4535497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Folded Corner 205"/>
          <p:cNvSpPr/>
          <p:nvPr/>
        </p:nvSpPr>
        <p:spPr>
          <a:xfrm>
            <a:off x="2837978" y="4878397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olded Corner 206"/>
          <p:cNvSpPr/>
          <p:nvPr/>
        </p:nvSpPr>
        <p:spPr>
          <a:xfrm>
            <a:off x="3323753" y="4892685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Folded Corner 207"/>
          <p:cNvSpPr/>
          <p:nvPr/>
        </p:nvSpPr>
        <p:spPr>
          <a:xfrm>
            <a:off x="3892078" y="4837122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2629" name="Group 28"/>
          <p:cNvGrpSpPr>
            <a:grpSpLocks noChangeAspect="1"/>
          </p:cNvGrpSpPr>
          <p:nvPr/>
        </p:nvGrpSpPr>
        <p:grpSpPr bwMode="auto">
          <a:xfrm>
            <a:off x="2229966" y="3689721"/>
            <a:ext cx="287337" cy="440611"/>
            <a:chOff x="1248" y="3201"/>
            <a:chExt cx="240" cy="366"/>
          </a:xfrm>
        </p:grpSpPr>
        <p:sp>
          <p:nvSpPr>
            <p:cNvPr id="152653" name="AutoShape 29"/>
            <p:cNvSpPr>
              <a:spLocks noChangeArrowheads="1"/>
            </p:cNvSpPr>
            <p:nvPr/>
          </p:nvSpPr>
          <p:spPr bwMode="auto">
            <a:xfrm>
              <a:off x="1248" y="3201"/>
              <a:ext cx="240" cy="366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54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2630" name="Group 28"/>
          <p:cNvGrpSpPr>
            <a:grpSpLocks noChangeAspect="1"/>
          </p:cNvGrpSpPr>
          <p:nvPr/>
        </p:nvGrpSpPr>
        <p:grpSpPr bwMode="auto">
          <a:xfrm>
            <a:off x="2229966" y="4049300"/>
            <a:ext cx="287337" cy="440585"/>
            <a:chOff x="1248" y="3200"/>
            <a:chExt cx="240" cy="368"/>
          </a:xfrm>
        </p:grpSpPr>
        <p:sp>
          <p:nvSpPr>
            <p:cNvPr id="152651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52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2631" name="Group 28"/>
          <p:cNvGrpSpPr>
            <a:grpSpLocks noChangeAspect="1"/>
          </p:cNvGrpSpPr>
          <p:nvPr/>
        </p:nvGrpSpPr>
        <p:grpSpPr bwMode="auto">
          <a:xfrm>
            <a:off x="1872777" y="3692109"/>
            <a:ext cx="287338" cy="440583"/>
            <a:chOff x="1248" y="3200"/>
            <a:chExt cx="240" cy="368"/>
          </a:xfrm>
        </p:grpSpPr>
        <p:sp>
          <p:nvSpPr>
            <p:cNvPr id="152649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50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2632" name="Group 28"/>
          <p:cNvGrpSpPr>
            <a:grpSpLocks noChangeAspect="1"/>
          </p:cNvGrpSpPr>
          <p:nvPr/>
        </p:nvGrpSpPr>
        <p:grpSpPr bwMode="auto">
          <a:xfrm>
            <a:off x="1515591" y="3692109"/>
            <a:ext cx="287337" cy="440583"/>
            <a:chOff x="1248" y="3200"/>
            <a:chExt cx="240" cy="368"/>
          </a:xfrm>
        </p:grpSpPr>
        <p:sp>
          <p:nvSpPr>
            <p:cNvPr id="152647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48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2633" name="Group 28"/>
          <p:cNvGrpSpPr>
            <a:grpSpLocks noChangeAspect="1"/>
          </p:cNvGrpSpPr>
          <p:nvPr/>
        </p:nvGrpSpPr>
        <p:grpSpPr bwMode="auto">
          <a:xfrm>
            <a:off x="1863252" y="4049300"/>
            <a:ext cx="287338" cy="440585"/>
            <a:chOff x="1248" y="3200"/>
            <a:chExt cx="240" cy="368"/>
          </a:xfrm>
        </p:grpSpPr>
        <p:sp>
          <p:nvSpPr>
            <p:cNvPr id="152645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46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2634" name="Group 28"/>
          <p:cNvGrpSpPr>
            <a:grpSpLocks noChangeAspect="1"/>
          </p:cNvGrpSpPr>
          <p:nvPr/>
        </p:nvGrpSpPr>
        <p:grpSpPr bwMode="auto">
          <a:xfrm>
            <a:off x="1506066" y="4049300"/>
            <a:ext cx="287337" cy="440585"/>
            <a:chOff x="1248" y="3200"/>
            <a:chExt cx="240" cy="368"/>
          </a:xfrm>
        </p:grpSpPr>
        <p:sp>
          <p:nvSpPr>
            <p:cNvPr id="152643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44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44" name="Folded Corner 143"/>
          <p:cNvSpPr/>
          <p:nvPr/>
        </p:nvSpPr>
        <p:spPr>
          <a:xfrm>
            <a:off x="2895128" y="3749685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" name="Folded Corner 162"/>
          <p:cNvSpPr/>
          <p:nvPr/>
        </p:nvSpPr>
        <p:spPr>
          <a:xfrm>
            <a:off x="3392015" y="3751272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" name="Folded Corner 163"/>
          <p:cNvSpPr/>
          <p:nvPr/>
        </p:nvSpPr>
        <p:spPr>
          <a:xfrm>
            <a:off x="3892078" y="3751272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5" name="Folded Corner 164"/>
          <p:cNvSpPr/>
          <p:nvPr/>
        </p:nvSpPr>
        <p:spPr>
          <a:xfrm>
            <a:off x="2895128" y="4106872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6" name="Folded Corner 165"/>
          <p:cNvSpPr/>
          <p:nvPr/>
        </p:nvSpPr>
        <p:spPr>
          <a:xfrm>
            <a:off x="3395190" y="4106872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8" name="Folded Corner 167"/>
          <p:cNvSpPr/>
          <p:nvPr/>
        </p:nvSpPr>
        <p:spPr>
          <a:xfrm>
            <a:off x="3895253" y="4106872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1" name="Rectangle 39"/>
          <p:cNvSpPr>
            <a:spLocks noChangeArrowheads="1"/>
          </p:cNvSpPr>
          <p:nvPr/>
        </p:nvSpPr>
        <p:spPr bwMode="auto">
          <a:xfrm rot="-5400000">
            <a:off x="-33809" y="3272147"/>
            <a:ext cx="2071687" cy="64293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000" b="1" dirty="0"/>
              <a:t>Forncedor</a:t>
            </a:r>
          </a:p>
        </p:txBody>
      </p:sp>
      <p:sp>
        <p:nvSpPr>
          <p:cNvPr id="162" name="Rectangle 40"/>
          <p:cNvSpPr>
            <a:spLocks noChangeArrowheads="1"/>
          </p:cNvSpPr>
          <p:nvPr/>
        </p:nvSpPr>
        <p:spPr bwMode="auto">
          <a:xfrm>
            <a:off x="2823690" y="1771959"/>
            <a:ext cx="1643062" cy="30777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1400" dirty="0">
                <a:solidFill>
                  <a:srgbClr val="000000"/>
                </a:solidFill>
              </a:rPr>
              <a:t>Cartões Kanban</a:t>
            </a:r>
          </a:p>
        </p:txBody>
      </p:sp>
      <p:sp>
        <p:nvSpPr>
          <p:cNvPr id="167" name="TextBox 56"/>
          <p:cNvSpPr txBox="1">
            <a:spLocks noChangeArrowheads="1"/>
          </p:cNvSpPr>
          <p:nvPr/>
        </p:nvSpPr>
        <p:spPr bwMode="auto">
          <a:xfrm>
            <a:off x="1537815" y="5264162"/>
            <a:ext cx="126829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/>
              <a:t>Max: </a:t>
            </a:r>
            <a:r>
              <a:rPr lang="pt-PT" altLang="en-US" sz="1400" dirty="0"/>
              <a:t>6 peças</a:t>
            </a:r>
          </a:p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>
                <a:solidFill>
                  <a:srgbClr val="FF0000"/>
                </a:solidFill>
              </a:rPr>
              <a:t>Min: </a:t>
            </a:r>
            <a:r>
              <a:rPr lang="pt-PT" altLang="en-US" sz="1400" dirty="0"/>
              <a:t> 2 peças</a:t>
            </a:r>
            <a:endParaRPr lang="en-US" altLang="en-US" sz="1400" dirty="0"/>
          </a:p>
        </p:txBody>
      </p:sp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id="{193363B6-1411-4B52-A841-FDB378E55945}"/>
              </a:ext>
            </a:extLst>
          </p:cNvPr>
          <p:cNvSpPr txBox="1">
            <a:spLocks/>
          </p:cNvSpPr>
          <p:nvPr/>
        </p:nvSpPr>
        <p:spPr>
          <a:xfrm>
            <a:off x="2856378" y="5392024"/>
            <a:ext cx="6982498" cy="8580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altLang="en-US" b="1" dirty="0"/>
              <a:t>Os cartões voltam para o armazém.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E6FEA31-FB2C-4748-AD3D-772BBA0F1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656" y="3788526"/>
            <a:ext cx="3042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800" dirty="0"/>
              <a:t>O sistema reinicia</a:t>
            </a:r>
            <a:endParaRPr lang="en-US" altLang="en-US" sz="2800" dirty="0"/>
          </a:p>
        </p:txBody>
      </p:sp>
      <p:sp>
        <p:nvSpPr>
          <p:cNvPr id="170" name="Otsikko 1">
            <a:extLst>
              <a:ext uri="{FF2B5EF4-FFF2-40B4-BE49-F238E27FC236}">
                <a16:creationId xmlns:a16="http://schemas.microsoft.com/office/drawing/2014/main" id="{7EB8DF5C-844B-42F8-AE64-CED7B26BCA37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</p:spTree>
    <p:extLst>
      <p:ext uri="{BB962C8B-B14F-4D97-AF65-F5344CB8AC3E}">
        <p14:creationId xmlns:p14="http://schemas.microsoft.com/office/powerpoint/2010/main" val="56062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63" grpId="0" animBg="1"/>
      <p:bldP spid="164" grpId="0" animBg="1"/>
      <p:bldP spid="165" grpId="0" animBg="1"/>
      <p:bldP spid="166" grpId="0" animBg="1"/>
      <p:bldP spid="1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3245" y="2790902"/>
            <a:ext cx="2786505" cy="1813189"/>
            <a:chOff x="663849" y="2519820"/>
            <a:chExt cx="2786505" cy="1813189"/>
          </a:xfrm>
        </p:grpSpPr>
        <p:pic>
          <p:nvPicPr>
            <p:cNvPr id="143371" name="Picture 2" descr="http://elsmar.com/Pull_Systems/img012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49" y="2519820"/>
              <a:ext cx="1357313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72" name="Picture 2" descr="http://elsmar.com/Pull_Systems/img012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54"/>
            <a:stretch/>
          </p:blipFill>
          <p:spPr bwMode="auto">
            <a:xfrm>
              <a:off x="2093041" y="3519945"/>
              <a:ext cx="1357313" cy="81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eft-Up Arrow 6"/>
            <p:cNvSpPr/>
            <p:nvPr/>
          </p:nvSpPr>
          <p:spPr bwMode="auto">
            <a:xfrm rot="16200000">
              <a:off x="2112217" y="2597980"/>
              <a:ext cx="857250" cy="928688"/>
            </a:xfrm>
            <a:prstGeom prst="leftUp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43366" name="Picture 5" descr="http://leeds1.emeraldinsight.com/fig/03302802010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17" y="2735472"/>
            <a:ext cx="15684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7" name="Picture 5" descr="http://leeds1.emeraldinsight.com/fig/03302802010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28" y="3071877"/>
            <a:ext cx="211613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8" name="Picture 6" descr="D:\Sara Silvestre\Seda Ibérica\Fotos\Projecto Kanban\DEPOIS DEPOIS\HPIM05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656" y="3071877"/>
            <a:ext cx="181693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0" name="Picture 7" descr="D:\Sara Silvestre\Seda Ibérica\Fotos\SEDA_21 de Abril 2009\Fotos\Imagens a seleccionar 05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142" y="2643397"/>
            <a:ext cx="143351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92853" y="1999449"/>
            <a:ext cx="4742822" cy="50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altLang="en-US" b="1" dirty="0"/>
              <a:t>Tipos de sinais </a:t>
            </a:r>
            <a:r>
              <a:rPr lang="pt-PT" altLang="en-US" b="1" dirty="0" err="1"/>
              <a:t>Kanban</a:t>
            </a:r>
            <a:endParaRPr lang="pt-PT" altLang="en-US" b="1" dirty="0"/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999655" y="4675133"/>
            <a:ext cx="1998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en-US" sz="2400" dirty="0">
                <a:latin typeface="+mn-lt"/>
              </a:rPr>
              <a:t>Espaços vazios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660927" y="4675133"/>
            <a:ext cx="2889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en-US" sz="2400" dirty="0">
                <a:latin typeface="+mn-lt"/>
              </a:rPr>
              <a:t>Sinais de computador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8827681" y="4671668"/>
            <a:ext cx="1904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en-US" sz="2400" dirty="0">
                <a:latin typeface="+mn-lt"/>
              </a:rPr>
              <a:t>Cartões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EA412223-BDC7-4DE9-8F71-566E2453F4A9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</p:spTree>
    <p:extLst>
      <p:ext uri="{BB962C8B-B14F-4D97-AF65-F5344CB8AC3E}">
        <p14:creationId xmlns:p14="http://schemas.microsoft.com/office/powerpoint/2010/main" val="1514934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99171"/>
              </p:ext>
            </p:extLst>
          </p:nvPr>
        </p:nvGraphicFramePr>
        <p:xfrm>
          <a:off x="1248096" y="4072207"/>
          <a:ext cx="3866506" cy="1283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6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6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6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6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69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69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0678">
                <a:tc>
                  <a:txBody>
                    <a:bodyPr/>
                    <a:lstStyle/>
                    <a:p>
                      <a:r>
                        <a:rPr lang="en-GB" sz="1100"/>
                        <a:t>Process   |    Hour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9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28"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A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00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28"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B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00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28"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C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00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868231" y="5607082"/>
            <a:ext cx="2022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Tempo de </a:t>
            </a:r>
            <a:r>
              <a:rPr lang="en-GB" sz="1400" b="1" dirty="0" err="1"/>
              <a:t>espera</a:t>
            </a:r>
            <a:endParaRPr lang="en-GB" sz="1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2291906" y="5591239"/>
            <a:ext cx="2022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Lead time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260248" y="1999449"/>
            <a:ext cx="5835752" cy="50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t-PT" altLang="en-US" b="1" dirty="0"/>
              <a:t>Lote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745683" y="2729819"/>
            <a:ext cx="4863337" cy="831722"/>
            <a:chOff x="615056" y="3041314"/>
            <a:chExt cx="4863337" cy="831722"/>
          </a:xfrm>
        </p:grpSpPr>
        <p:grpSp>
          <p:nvGrpSpPr>
            <p:cNvPr id="73" name="Group 72"/>
            <p:cNvGrpSpPr/>
            <p:nvPr/>
          </p:nvGrpSpPr>
          <p:grpSpPr>
            <a:xfrm>
              <a:off x="4651361" y="3041314"/>
              <a:ext cx="216000" cy="324000"/>
              <a:chOff x="3673964" y="4574885"/>
              <a:chExt cx="402508" cy="5040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747025" y="4574885"/>
                <a:ext cx="250108" cy="25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673964" y="4826885"/>
                <a:ext cx="402508" cy="2520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875577" y="3046327"/>
              <a:ext cx="216000" cy="324000"/>
              <a:chOff x="3133617" y="4578946"/>
              <a:chExt cx="402508" cy="5040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3206678" y="4578946"/>
                <a:ext cx="250108" cy="25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133617" y="4830946"/>
                <a:ext cx="402508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186693" y="3041485"/>
              <a:ext cx="216000" cy="324000"/>
              <a:chOff x="2567687" y="4578946"/>
              <a:chExt cx="402508" cy="504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640748" y="4578946"/>
                <a:ext cx="250108" cy="25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567687" y="4830946"/>
                <a:ext cx="402508" cy="252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2" name="Cube 61"/>
            <p:cNvSpPr/>
            <p:nvPr/>
          </p:nvSpPr>
          <p:spPr>
            <a:xfrm>
              <a:off x="4060868" y="3618298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63" name="Cube 62"/>
            <p:cNvSpPr/>
            <p:nvPr/>
          </p:nvSpPr>
          <p:spPr>
            <a:xfrm>
              <a:off x="4059565" y="3448829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57" name="Cube 56"/>
            <p:cNvSpPr/>
            <p:nvPr/>
          </p:nvSpPr>
          <p:spPr>
            <a:xfrm>
              <a:off x="2219471" y="3634387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58" name="Cube 57"/>
            <p:cNvSpPr/>
            <p:nvPr/>
          </p:nvSpPr>
          <p:spPr>
            <a:xfrm>
              <a:off x="2249698" y="3380837"/>
              <a:ext cx="237600" cy="324000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51" name="Cube 50"/>
            <p:cNvSpPr/>
            <p:nvPr/>
          </p:nvSpPr>
          <p:spPr>
            <a:xfrm>
              <a:off x="615056" y="3597597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6" name="Cube 5"/>
            <p:cNvSpPr/>
            <p:nvPr/>
          </p:nvSpPr>
          <p:spPr>
            <a:xfrm>
              <a:off x="836164" y="3445194"/>
              <a:ext cx="853387" cy="424780"/>
            </a:xfrm>
            <a:prstGeom prst="cub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Process</a:t>
              </a:r>
            </a:p>
            <a:p>
              <a:pPr algn="ctr"/>
              <a:r>
                <a:rPr lang="en-GB" sz="16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" name="Cube 8"/>
            <p:cNvSpPr/>
            <p:nvPr/>
          </p:nvSpPr>
          <p:spPr>
            <a:xfrm>
              <a:off x="2498936" y="3445194"/>
              <a:ext cx="853387" cy="424780"/>
            </a:xfrm>
            <a:prstGeom prst="cub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Process</a:t>
              </a:r>
            </a:p>
            <a:p>
              <a:pPr algn="ctr"/>
              <a:r>
                <a:rPr lang="en-GB" sz="16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" name="Cube 9"/>
            <p:cNvSpPr/>
            <p:nvPr/>
          </p:nvSpPr>
          <p:spPr>
            <a:xfrm>
              <a:off x="4293624" y="3445194"/>
              <a:ext cx="853387" cy="424780"/>
            </a:xfrm>
            <a:prstGeom prst="cub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Process</a:t>
              </a:r>
            </a:p>
            <a:p>
              <a:pPr algn="ctr"/>
              <a:r>
                <a:rPr lang="en-GB" sz="1600" b="1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2" name="Cube 51"/>
            <p:cNvSpPr/>
            <p:nvPr/>
          </p:nvSpPr>
          <p:spPr>
            <a:xfrm>
              <a:off x="2793579" y="3279720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53" name="Cube 52"/>
            <p:cNvSpPr/>
            <p:nvPr/>
          </p:nvSpPr>
          <p:spPr>
            <a:xfrm>
              <a:off x="4575779" y="3285433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54" name="Cube 53"/>
            <p:cNvSpPr/>
            <p:nvPr/>
          </p:nvSpPr>
          <p:spPr>
            <a:xfrm>
              <a:off x="1608280" y="3634387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55" name="Cube 54"/>
            <p:cNvSpPr/>
            <p:nvPr/>
          </p:nvSpPr>
          <p:spPr>
            <a:xfrm>
              <a:off x="1109589" y="3284104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56" name="Cube 55"/>
            <p:cNvSpPr/>
            <p:nvPr/>
          </p:nvSpPr>
          <p:spPr>
            <a:xfrm>
              <a:off x="1606977" y="3464918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59" name="Cube 58"/>
            <p:cNvSpPr/>
            <p:nvPr/>
          </p:nvSpPr>
          <p:spPr>
            <a:xfrm>
              <a:off x="3261924" y="3626731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61" name="Cube 60"/>
            <p:cNvSpPr/>
            <p:nvPr/>
          </p:nvSpPr>
          <p:spPr>
            <a:xfrm>
              <a:off x="3536508" y="3619080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60" name="Cube 59"/>
            <p:cNvSpPr/>
            <p:nvPr/>
          </p:nvSpPr>
          <p:spPr>
            <a:xfrm>
              <a:off x="3397251" y="3446752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64" name="Cube 63"/>
            <p:cNvSpPr/>
            <p:nvPr/>
          </p:nvSpPr>
          <p:spPr>
            <a:xfrm>
              <a:off x="5154393" y="3618298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65" name="Cube 64"/>
            <p:cNvSpPr/>
            <p:nvPr/>
          </p:nvSpPr>
          <p:spPr>
            <a:xfrm>
              <a:off x="5121559" y="3417299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79" name="Right Arrow 78"/>
            <p:cNvSpPr/>
            <p:nvPr/>
          </p:nvSpPr>
          <p:spPr>
            <a:xfrm>
              <a:off x="2013625" y="3325283"/>
              <a:ext cx="139131" cy="1800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ight Arrow 79"/>
            <p:cNvSpPr/>
            <p:nvPr/>
          </p:nvSpPr>
          <p:spPr>
            <a:xfrm>
              <a:off x="3844103" y="3326958"/>
              <a:ext cx="139131" cy="1800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959033"/>
              </p:ext>
            </p:extLst>
          </p:nvPr>
        </p:nvGraphicFramePr>
        <p:xfrm>
          <a:off x="7080222" y="4093227"/>
          <a:ext cx="3863536" cy="1283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6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6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6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6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66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66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0678">
                <a:tc>
                  <a:txBody>
                    <a:bodyPr/>
                    <a:lstStyle/>
                    <a:p>
                      <a:r>
                        <a:rPr lang="en-GB" sz="1100"/>
                        <a:t>Process   |    Hour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9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28"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A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00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28"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B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00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28"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C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00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" name="Content Placeholder 2"/>
          <p:cNvSpPr txBox="1">
            <a:spLocks/>
          </p:cNvSpPr>
          <p:nvPr/>
        </p:nvSpPr>
        <p:spPr>
          <a:xfrm>
            <a:off x="6096000" y="2001126"/>
            <a:ext cx="5851489" cy="50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altLang="en-US" b="1" dirty="0"/>
              <a:t>Fluxo de uma peça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7540058" y="2731496"/>
            <a:ext cx="2964204" cy="828660"/>
            <a:chOff x="7560154" y="3042991"/>
            <a:chExt cx="2964204" cy="828660"/>
          </a:xfrm>
        </p:grpSpPr>
        <p:grpSp>
          <p:nvGrpSpPr>
            <p:cNvPr id="82" name="Group 81"/>
            <p:cNvGrpSpPr/>
            <p:nvPr/>
          </p:nvGrpSpPr>
          <p:grpSpPr>
            <a:xfrm>
              <a:off x="9737514" y="3042991"/>
              <a:ext cx="216000" cy="324000"/>
              <a:chOff x="3673964" y="4574885"/>
              <a:chExt cx="402508" cy="50400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3747025" y="4574885"/>
                <a:ext cx="250108" cy="25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673964" y="4826885"/>
                <a:ext cx="402508" cy="2520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8896228" y="3048004"/>
              <a:ext cx="216000" cy="324000"/>
              <a:chOff x="3133617" y="4578946"/>
              <a:chExt cx="402508" cy="5040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3206678" y="4578946"/>
                <a:ext cx="250108" cy="25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133617" y="4830946"/>
                <a:ext cx="402508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8131791" y="3043162"/>
              <a:ext cx="216000" cy="324000"/>
              <a:chOff x="2567687" y="4578946"/>
              <a:chExt cx="402508" cy="50400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2640748" y="4578946"/>
                <a:ext cx="250108" cy="25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567687" y="4830946"/>
                <a:ext cx="402508" cy="252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5" name="Cube 94"/>
            <p:cNvSpPr/>
            <p:nvPr/>
          </p:nvSpPr>
          <p:spPr>
            <a:xfrm>
              <a:off x="7560154" y="3599274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96" name="Cube 95"/>
            <p:cNvSpPr/>
            <p:nvPr/>
          </p:nvSpPr>
          <p:spPr>
            <a:xfrm>
              <a:off x="7781262" y="3446871"/>
              <a:ext cx="2495482" cy="42478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50000">
                  <a:schemeClr val="accent2"/>
                </a:gs>
                <a:gs pos="97000">
                  <a:schemeClr val="accent6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Process</a:t>
              </a:r>
            </a:p>
            <a:p>
              <a:pPr algn="ctr"/>
              <a:r>
                <a:rPr lang="en-GB" sz="1600" b="1">
                  <a:solidFill>
                    <a:schemeClr val="tx1"/>
                  </a:solidFill>
                </a:rPr>
                <a:t>A B C</a:t>
              </a:r>
            </a:p>
          </p:txBody>
        </p:sp>
        <p:sp>
          <p:nvSpPr>
            <p:cNvPr id="99" name="Cube 98"/>
            <p:cNvSpPr/>
            <p:nvPr/>
          </p:nvSpPr>
          <p:spPr>
            <a:xfrm>
              <a:off x="8814230" y="3291445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100" name="Cube 99"/>
            <p:cNvSpPr/>
            <p:nvPr/>
          </p:nvSpPr>
          <p:spPr>
            <a:xfrm>
              <a:off x="9661932" y="3287110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102" name="Cube 101"/>
            <p:cNvSpPr/>
            <p:nvPr/>
          </p:nvSpPr>
          <p:spPr>
            <a:xfrm>
              <a:off x="8054687" y="3285781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107" name="Cube 106"/>
            <p:cNvSpPr/>
            <p:nvPr/>
          </p:nvSpPr>
          <p:spPr>
            <a:xfrm>
              <a:off x="10200358" y="3619975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117" name="Right Arrow 116"/>
            <p:cNvSpPr/>
            <p:nvPr/>
          </p:nvSpPr>
          <p:spPr>
            <a:xfrm>
              <a:off x="7800375" y="3345389"/>
              <a:ext cx="2476369" cy="17461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1" name="Straight Connector 120"/>
          <p:cNvCxnSpPr>
            <a:stCxn id="75" idx="0"/>
          </p:cNvCxnSpPr>
          <p:nvPr/>
        </p:nvCxnSpPr>
        <p:spPr>
          <a:xfrm flipV="1">
            <a:off x="1879544" y="5199488"/>
            <a:ext cx="619581" cy="407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Left Brace 121"/>
          <p:cNvSpPr/>
          <p:nvPr/>
        </p:nvSpPr>
        <p:spPr>
          <a:xfrm rot="16200000">
            <a:off x="3215503" y="4575962"/>
            <a:ext cx="120580" cy="1828798"/>
          </a:xfrm>
          <a:prstGeom prst="leftBrace">
            <a:avLst>
              <a:gd name="adj1" fmla="val 40408"/>
              <a:gd name="adj2" fmla="val 5111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TextBox 130"/>
          <p:cNvSpPr txBox="1"/>
          <p:nvPr/>
        </p:nvSpPr>
        <p:spPr>
          <a:xfrm>
            <a:off x="6653587" y="5607082"/>
            <a:ext cx="2022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Tempo de </a:t>
            </a:r>
            <a:r>
              <a:rPr lang="en-GB" sz="1400" b="1" dirty="0" err="1"/>
              <a:t>espera</a:t>
            </a:r>
            <a:endParaRPr lang="en-GB" sz="14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7486925" y="5591239"/>
            <a:ext cx="2022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/>
              <a:t>Lead time</a:t>
            </a:r>
          </a:p>
        </p:txBody>
      </p:sp>
      <p:cxnSp>
        <p:nvCxnSpPr>
          <p:cNvPr id="133" name="Straight Connector 132"/>
          <p:cNvCxnSpPr>
            <a:stCxn id="131" idx="0"/>
          </p:cNvCxnSpPr>
          <p:nvPr/>
        </p:nvCxnSpPr>
        <p:spPr>
          <a:xfrm flipV="1">
            <a:off x="7664900" y="5199488"/>
            <a:ext cx="619581" cy="407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eft Brace 133"/>
          <p:cNvSpPr/>
          <p:nvPr/>
        </p:nvSpPr>
        <p:spPr>
          <a:xfrm rot="16200000">
            <a:off x="8425118" y="5184361"/>
            <a:ext cx="120580" cy="612000"/>
          </a:xfrm>
          <a:prstGeom prst="leftBrace">
            <a:avLst>
              <a:gd name="adj1" fmla="val 40408"/>
              <a:gd name="adj2" fmla="val 5111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4</a:t>
            </a:r>
          </a:p>
          <a:p>
            <a:pPr algn="ctr"/>
            <a:r>
              <a:rPr lang="en-US" sz="3300" b="1" dirty="0" err="1">
                <a:latin typeface="+mn-lt"/>
              </a:rPr>
              <a:t>Fluxo</a:t>
            </a:r>
            <a:r>
              <a:rPr lang="en-US" sz="3300" b="1" dirty="0">
                <a:latin typeface="+mn-lt"/>
              </a:rPr>
              <a:t> de </a:t>
            </a:r>
            <a:r>
              <a:rPr lang="en-US" sz="3300" b="1" dirty="0" err="1">
                <a:latin typeface="+mn-lt"/>
              </a:rPr>
              <a:t>uma</a:t>
            </a:r>
            <a:r>
              <a:rPr lang="en-US" sz="3300" b="1" dirty="0">
                <a:latin typeface="+mn-lt"/>
              </a:rPr>
              <a:t> </a:t>
            </a:r>
            <a:r>
              <a:rPr lang="en-US" sz="3300" b="1" dirty="0" err="1">
                <a:latin typeface="+mn-lt"/>
              </a:rPr>
              <a:t>peça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2113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9353F3A-3DF2-41C4-8F7A-FFE5FABE5C3E}"/>
              </a:ext>
            </a:extLst>
          </p:cNvPr>
          <p:cNvSpPr txBox="1">
            <a:spLocks/>
          </p:cNvSpPr>
          <p:nvPr/>
        </p:nvSpPr>
        <p:spPr>
          <a:xfrm>
            <a:off x="612560" y="2213629"/>
            <a:ext cx="5483440" cy="29651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dirty="0">
                <a:latin typeface="Calibri" pitchFamily="34" charset="0"/>
              </a:rPr>
              <a:t>T04-G Jogo do Envelope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F8927-21D3-4BC2-BF1E-4A806777C2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39" y="2191440"/>
            <a:ext cx="2987336" cy="29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56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958742" y="2791368"/>
            <a:ext cx="8293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b="1">
                <a:ea typeface="Arial" charset="0"/>
                <a:cs typeface="Arial" charset="0"/>
              </a:rPr>
              <a:t>LEAN FOR WORK AND LEAN FOR LIFE</a:t>
            </a:r>
          </a:p>
          <a:p>
            <a:pPr algn="ctr"/>
            <a:r>
              <a:rPr lang="en-US" sz="3600" b="1"/>
              <a:t>Train the trainer to teach Lean skills in VET</a:t>
            </a:r>
          </a:p>
        </p:txBody>
      </p:sp>
    </p:spTree>
    <p:extLst>
      <p:ext uri="{BB962C8B-B14F-4D97-AF65-F5344CB8AC3E}">
        <p14:creationId xmlns:p14="http://schemas.microsoft.com/office/powerpoint/2010/main" val="411572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12049" y="1994621"/>
            <a:ext cx="8185319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4000" dirty="0" err="1"/>
              <a:t>Deixe</a:t>
            </a:r>
            <a:r>
              <a:rPr lang="en-GB" sz="4000" dirty="0"/>
              <a:t> o </a:t>
            </a:r>
            <a:r>
              <a:rPr lang="en-GB" sz="4000" dirty="0" err="1"/>
              <a:t>cliente</a:t>
            </a:r>
            <a:r>
              <a:rPr lang="en-GB" sz="4000" dirty="0"/>
              <a:t> </a:t>
            </a:r>
            <a:r>
              <a:rPr lang="en-GB" sz="4000" dirty="0" err="1"/>
              <a:t>pedir</a:t>
            </a:r>
            <a:endParaRPr lang="en-GB" sz="4000" dirty="0"/>
          </a:p>
          <a:p>
            <a:pPr lvl="0" algn="ctr"/>
            <a:r>
              <a:rPr lang="en-GB" sz="6600" b="1" dirty="0">
                <a:solidFill>
                  <a:schemeClr val="accent2"/>
                </a:solidFill>
              </a:rPr>
              <a:t>PRODUÇÃO “PUXADA”</a:t>
            </a:r>
            <a:endParaRPr lang="en-GB" sz="5400" b="1" dirty="0">
              <a:solidFill>
                <a:schemeClr val="accent2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96001" y="3970337"/>
            <a:ext cx="53725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ja-JP" sz="2800" dirty="0">
                <a:latin typeface="Calibri" pitchFamily="34" charset="0"/>
              </a:rPr>
              <a:t>Sistema “</a:t>
            </a:r>
            <a:r>
              <a:rPr lang="en-US" altLang="ja-JP" sz="2800" dirty="0" err="1">
                <a:latin typeface="Calibri" pitchFamily="34" charset="0"/>
              </a:rPr>
              <a:t>Puxado</a:t>
            </a:r>
            <a:r>
              <a:rPr lang="en-US" altLang="ja-JP" sz="2800" dirty="0">
                <a:latin typeface="Calibri" pitchFamily="34" charset="0"/>
              </a:rPr>
              <a:t>”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ja-JP" sz="2800" dirty="0">
                <a:latin typeface="Calibri" pitchFamily="34" charset="0"/>
              </a:rPr>
              <a:t>Kanban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ja-JP" sz="2800" dirty="0" err="1">
                <a:latin typeface="Calibri" pitchFamily="34" charset="0"/>
              </a:rPr>
              <a:t>Fluxo</a:t>
            </a:r>
            <a:r>
              <a:rPr lang="en-US" altLang="ja-JP" sz="2800" dirty="0">
                <a:latin typeface="Calibri" pitchFamily="34" charset="0"/>
              </a:rPr>
              <a:t> de </a:t>
            </a:r>
            <a:r>
              <a:rPr lang="en-US" altLang="ja-JP" sz="2800" dirty="0" err="1">
                <a:latin typeface="Calibri" pitchFamily="34" charset="0"/>
              </a:rPr>
              <a:t>uma</a:t>
            </a:r>
            <a:r>
              <a:rPr lang="en-US" altLang="ja-JP" sz="2800" dirty="0">
                <a:latin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</a:rPr>
              <a:t>peça</a:t>
            </a:r>
            <a:endParaRPr lang="en-US" altLang="ja-JP" sz="2800" dirty="0"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ECD2D-0794-4CCC-814F-AC3100736882}"/>
              </a:ext>
            </a:extLst>
          </p:cNvPr>
          <p:cNvSpPr txBox="1"/>
          <p:nvPr/>
        </p:nvSpPr>
        <p:spPr>
          <a:xfrm>
            <a:off x="2296887" y="777450"/>
            <a:ext cx="76091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4000" b="1" dirty="0"/>
              <a:t>PRINCÍPIO 4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5FF82E7-04E5-4904-B2D7-43D752D4A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331" y="3980174"/>
            <a:ext cx="31434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000" b="1" dirty="0">
                <a:latin typeface="Calibri" pitchFamily="34" charset="0"/>
              </a:rPr>
              <a:t>Ferramentas:</a:t>
            </a:r>
          </a:p>
        </p:txBody>
      </p:sp>
    </p:spTree>
    <p:extLst>
      <p:ext uri="{BB962C8B-B14F-4D97-AF65-F5344CB8AC3E}">
        <p14:creationId xmlns:p14="http://schemas.microsoft.com/office/powerpoint/2010/main" val="65434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Freeform 1027"/>
          <p:cNvSpPr>
            <a:spLocks/>
          </p:cNvSpPr>
          <p:nvPr/>
        </p:nvSpPr>
        <p:spPr bwMode="auto">
          <a:xfrm flipH="1">
            <a:off x="4845050" y="277814"/>
            <a:ext cx="6350" cy="3175"/>
          </a:xfrm>
          <a:custGeom>
            <a:avLst/>
            <a:gdLst>
              <a:gd name="T0" fmla="*/ 0 w 12"/>
              <a:gd name="T1" fmla="*/ 0 h 9"/>
              <a:gd name="T2" fmla="*/ 2147483647 w 12"/>
              <a:gd name="T3" fmla="*/ 2147483647 h 9"/>
              <a:gd name="T4" fmla="*/ 2147483647 w 12"/>
              <a:gd name="T5" fmla="*/ 2147483647 h 9"/>
              <a:gd name="T6" fmla="*/ 0 w 12"/>
              <a:gd name="T7" fmla="*/ 0 h 9"/>
              <a:gd name="T8" fmla="*/ 0 w 12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9"/>
              <a:gd name="T17" fmla="*/ 12 w 12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9">
                <a:moveTo>
                  <a:pt x="0" y="0"/>
                </a:moveTo>
                <a:lnTo>
                  <a:pt x="12" y="1"/>
                </a:lnTo>
                <a:lnTo>
                  <a:pt x="1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3155951" y="3402256"/>
            <a:ext cx="5880100" cy="1863772"/>
            <a:chOff x="2289" y="2899"/>
            <a:chExt cx="2984" cy="437"/>
          </a:xfrm>
        </p:grpSpPr>
        <p:sp>
          <p:nvSpPr>
            <p:cNvPr id="139274" name="Text Box 1029"/>
            <p:cNvSpPr txBox="1">
              <a:spLocks noChangeArrowheads="1"/>
            </p:cNvSpPr>
            <p:nvPr/>
          </p:nvSpPr>
          <p:spPr bwMode="auto">
            <a:xfrm>
              <a:off x="2289" y="2899"/>
              <a:ext cx="2115" cy="25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hlink"/>
                </a:buClr>
              </a:pPr>
              <a:r>
                <a:rPr lang="en-US" altLang="en-US" sz="3200" b="1" dirty="0">
                  <a:latin typeface="+mn-lt"/>
                  <a:cs typeface="Arial"/>
                </a:rPr>
                <a:t>É o CLIENTE que </a:t>
              </a:r>
              <a:r>
                <a:rPr lang="en-US" altLang="en-US" sz="3200" b="1" dirty="0" err="1">
                  <a:latin typeface="+mn-lt"/>
                  <a:cs typeface="Arial"/>
                </a:rPr>
                <a:t>puxa</a:t>
              </a:r>
              <a:r>
                <a:rPr lang="en-US" altLang="en-US" sz="3200" b="1" dirty="0">
                  <a:latin typeface="+mn-lt"/>
                  <a:cs typeface="Arial"/>
                </a:rPr>
                <a:t> o </a:t>
              </a:r>
              <a:r>
                <a:rPr lang="en-US" altLang="en-US" sz="3200" b="1" dirty="0" err="1">
                  <a:latin typeface="+mn-lt"/>
                  <a:cs typeface="Arial"/>
                </a:rPr>
                <a:t>fluxo</a:t>
              </a:r>
              <a:endParaRPr lang="en-US" altLang="en-US" sz="3200" b="1" dirty="0">
                <a:latin typeface="+mn-lt"/>
                <a:cs typeface="Arial"/>
              </a:endParaRPr>
            </a:p>
          </p:txBody>
        </p:sp>
        <p:sp>
          <p:nvSpPr>
            <p:cNvPr id="139275" name="Line 1031"/>
            <p:cNvSpPr>
              <a:spLocks noChangeShapeType="1"/>
            </p:cNvSpPr>
            <p:nvPr/>
          </p:nvSpPr>
          <p:spPr bwMode="auto">
            <a:xfrm>
              <a:off x="4398" y="3114"/>
              <a:ext cx="1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 sz="2800"/>
            </a:p>
          </p:txBody>
        </p:sp>
        <p:grpSp>
          <p:nvGrpSpPr>
            <p:cNvPr id="139276" name="Group 1032"/>
            <p:cNvGrpSpPr>
              <a:grpSpLocks/>
            </p:cNvGrpSpPr>
            <p:nvPr/>
          </p:nvGrpSpPr>
          <p:grpSpPr bwMode="auto">
            <a:xfrm>
              <a:off x="4502" y="2934"/>
              <a:ext cx="771" cy="402"/>
              <a:chOff x="2665" y="878"/>
              <a:chExt cx="525" cy="212"/>
            </a:xfrm>
          </p:grpSpPr>
          <p:sp>
            <p:nvSpPr>
              <p:cNvPr id="139277" name="Freeform 1033"/>
              <p:cNvSpPr>
                <a:spLocks/>
              </p:cNvSpPr>
              <p:nvPr/>
            </p:nvSpPr>
            <p:spPr bwMode="auto">
              <a:xfrm>
                <a:off x="2665" y="884"/>
                <a:ext cx="525" cy="206"/>
              </a:xfrm>
              <a:custGeom>
                <a:avLst/>
                <a:gdLst>
                  <a:gd name="T0" fmla="*/ 1 w 1050"/>
                  <a:gd name="T1" fmla="*/ 1 h 412"/>
                  <a:gd name="T2" fmla="*/ 1 w 1050"/>
                  <a:gd name="T3" fmla="*/ 1 h 412"/>
                  <a:gd name="T4" fmla="*/ 1 w 1050"/>
                  <a:gd name="T5" fmla="*/ 1 h 412"/>
                  <a:gd name="T6" fmla="*/ 1 w 1050"/>
                  <a:gd name="T7" fmla="*/ 1 h 412"/>
                  <a:gd name="T8" fmla="*/ 1 w 1050"/>
                  <a:gd name="T9" fmla="*/ 1 h 412"/>
                  <a:gd name="T10" fmla="*/ 1 w 1050"/>
                  <a:gd name="T11" fmla="*/ 1 h 412"/>
                  <a:gd name="T12" fmla="*/ 1 w 1050"/>
                  <a:gd name="T13" fmla="*/ 1 h 412"/>
                  <a:gd name="T14" fmla="*/ 1 w 1050"/>
                  <a:gd name="T15" fmla="*/ 1 h 412"/>
                  <a:gd name="T16" fmla="*/ 1 w 1050"/>
                  <a:gd name="T17" fmla="*/ 1 h 412"/>
                  <a:gd name="T18" fmla="*/ 1 w 1050"/>
                  <a:gd name="T19" fmla="*/ 1 h 412"/>
                  <a:gd name="T20" fmla="*/ 1 w 1050"/>
                  <a:gd name="T21" fmla="*/ 1 h 412"/>
                  <a:gd name="T22" fmla="*/ 1 w 1050"/>
                  <a:gd name="T23" fmla="*/ 1 h 412"/>
                  <a:gd name="T24" fmla="*/ 1 w 1050"/>
                  <a:gd name="T25" fmla="*/ 1 h 412"/>
                  <a:gd name="T26" fmla="*/ 1 w 1050"/>
                  <a:gd name="T27" fmla="*/ 1 h 412"/>
                  <a:gd name="T28" fmla="*/ 1 w 1050"/>
                  <a:gd name="T29" fmla="*/ 1 h 412"/>
                  <a:gd name="T30" fmla="*/ 1 w 1050"/>
                  <a:gd name="T31" fmla="*/ 1 h 412"/>
                  <a:gd name="T32" fmla="*/ 1 w 1050"/>
                  <a:gd name="T33" fmla="*/ 1 h 412"/>
                  <a:gd name="T34" fmla="*/ 1 w 1050"/>
                  <a:gd name="T35" fmla="*/ 1 h 412"/>
                  <a:gd name="T36" fmla="*/ 1 w 1050"/>
                  <a:gd name="T37" fmla="*/ 1 h 412"/>
                  <a:gd name="T38" fmla="*/ 1 w 1050"/>
                  <a:gd name="T39" fmla="*/ 1 h 412"/>
                  <a:gd name="T40" fmla="*/ 1 w 1050"/>
                  <a:gd name="T41" fmla="*/ 1 h 412"/>
                  <a:gd name="T42" fmla="*/ 1 w 1050"/>
                  <a:gd name="T43" fmla="*/ 1 h 412"/>
                  <a:gd name="T44" fmla="*/ 1 w 1050"/>
                  <a:gd name="T45" fmla="*/ 1 h 412"/>
                  <a:gd name="T46" fmla="*/ 1 w 1050"/>
                  <a:gd name="T47" fmla="*/ 1 h 412"/>
                  <a:gd name="T48" fmla="*/ 1 w 1050"/>
                  <a:gd name="T49" fmla="*/ 1 h 412"/>
                  <a:gd name="T50" fmla="*/ 1 w 1050"/>
                  <a:gd name="T51" fmla="*/ 1 h 412"/>
                  <a:gd name="T52" fmla="*/ 1 w 1050"/>
                  <a:gd name="T53" fmla="*/ 1 h 412"/>
                  <a:gd name="T54" fmla="*/ 1 w 1050"/>
                  <a:gd name="T55" fmla="*/ 1 h 412"/>
                  <a:gd name="T56" fmla="*/ 1 w 1050"/>
                  <a:gd name="T57" fmla="*/ 1 h 412"/>
                  <a:gd name="T58" fmla="*/ 1 w 1050"/>
                  <a:gd name="T59" fmla="*/ 1 h 412"/>
                  <a:gd name="T60" fmla="*/ 1 w 1050"/>
                  <a:gd name="T61" fmla="*/ 1 h 412"/>
                  <a:gd name="T62" fmla="*/ 1 w 1050"/>
                  <a:gd name="T63" fmla="*/ 1 h 412"/>
                  <a:gd name="T64" fmla="*/ 1 w 1050"/>
                  <a:gd name="T65" fmla="*/ 1 h 412"/>
                  <a:gd name="T66" fmla="*/ 1 w 1050"/>
                  <a:gd name="T67" fmla="*/ 1 h 412"/>
                  <a:gd name="T68" fmla="*/ 1 w 1050"/>
                  <a:gd name="T69" fmla="*/ 1 h 412"/>
                  <a:gd name="T70" fmla="*/ 1 w 1050"/>
                  <a:gd name="T71" fmla="*/ 1 h 412"/>
                  <a:gd name="T72" fmla="*/ 1 w 1050"/>
                  <a:gd name="T73" fmla="*/ 1 h 412"/>
                  <a:gd name="T74" fmla="*/ 1 w 1050"/>
                  <a:gd name="T75" fmla="*/ 1 h 412"/>
                  <a:gd name="T76" fmla="*/ 1 w 1050"/>
                  <a:gd name="T77" fmla="*/ 1 h 412"/>
                  <a:gd name="T78" fmla="*/ 1 w 1050"/>
                  <a:gd name="T79" fmla="*/ 1 h 412"/>
                  <a:gd name="T80" fmla="*/ 1 w 1050"/>
                  <a:gd name="T81" fmla="*/ 1 h 412"/>
                  <a:gd name="T82" fmla="*/ 1 w 1050"/>
                  <a:gd name="T83" fmla="*/ 0 h 412"/>
                  <a:gd name="T84" fmla="*/ 1 w 1050"/>
                  <a:gd name="T85" fmla="*/ 1 h 412"/>
                  <a:gd name="T86" fmla="*/ 1 w 1050"/>
                  <a:gd name="T87" fmla="*/ 1 h 412"/>
                  <a:gd name="T88" fmla="*/ 1 w 1050"/>
                  <a:gd name="T89" fmla="*/ 1 h 412"/>
                  <a:gd name="T90" fmla="*/ 1 w 1050"/>
                  <a:gd name="T91" fmla="*/ 1 h 412"/>
                  <a:gd name="T92" fmla="*/ 1 w 1050"/>
                  <a:gd name="T93" fmla="*/ 1 h 412"/>
                  <a:gd name="T94" fmla="*/ 1 w 1050"/>
                  <a:gd name="T95" fmla="*/ 1 h 412"/>
                  <a:gd name="T96" fmla="*/ 1 w 1050"/>
                  <a:gd name="T97" fmla="*/ 1 h 412"/>
                  <a:gd name="T98" fmla="*/ 1 w 1050"/>
                  <a:gd name="T99" fmla="*/ 1 h 412"/>
                  <a:gd name="T100" fmla="*/ 1 w 1050"/>
                  <a:gd name="T101" fmla="*/ 1 h 412"/>
                  <a:gd name="T102" fmla="*/ 1 w 1050"/>
                  <a:gd name="T103" fmla="*/ 1 h 412"/>
                  <a:gd name="T104" fmla="*/ 1 w 1050"/>
                  <a:gd name="T105" fmla="*/ 1 h 412"/>
                  <a:gd name="T106" fmla="*/ 1 w 1050"/>
                  <a:gd name="T107" fmla="*/ 1 h 412"/>
                  <a:gd name="T108" fmla="*/ 1 w 1050"/>
                  <a:gd name="T109" fmla="*/ 1 h 412"/>
                  <a:gd name="T110" fmla="*/ 1 w 1050"/>
                  <a:gd name="T111" fmla="*/ 1 h 412"/>
                  <a:gd name="T112" fmla="*/ 1 w 1050"/>
                  <a:gd name="T113" fmla="*/ 1 h 412"/>
                  <a:gd name="T114" fmla="*/ 1 w 1050"/>
                  <a:gd name="T115" fmla="*/ 1 h 412"/>
                  <a:gd name="T116" fmla="*/ 1 w 1050"/>
                  <a:gd name="T117" fmla="*/ 1 h 412"/>
                  <a:gd name="T118" fmla="*/ 1 w 1050"/>
                  <a:gd name="T119" fmla="*/ 1 h 412"/>
                  <a:gd name="T120" fmla="*/ 1 w 1050"/>
                  <a:gd name="T121" fmla="*/ 1 h 4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50"/>
                  <a:gd name="T184" fmla="*/ 0 h 412"/>
                  <a:gd name="T185" fmla="*/ 1050 w 1050"/>
                  <a:gd name="T186" fmla="*/ 412 h 41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50" h="412">
                    <a:moveTo>
                      <a:pt x="673" y="350"/>
                    </a:moveTo>
                    <a:lnTo>
                      <a:pt x="589" y="356"/>
                    </a:lnTo>
                    <a:lnTo>
                      <a:pt x="514" y="357"/>
                    </a:lnTo>
                    <a:lnTo>
                      <a:pt x="505" y="356"/>
                    </a:lnTo>
                    <a:lnTo>
                      <a:pt x="485" y="356"/>
                    </a:lnTo>
                    <a:lnTo>
                      <a:pt x="411" y="357"/>
                    </a:lnTo>
                    <a:lnTo>
                      <a:pt x="390" y="356"/>
                    </a:lnTo>
                    <a:lnTo>
                      <a:pt x="294" y="357"/>
                    </a:lnTo>
                    <a:lnTo>
                      <a:pt x="255" y="354"/>
                    </a:lnTo>
                    <a:lnTo>
                      <a:pt x="156" y="353"/>
                    </a:lnTo>
                    <a:lnTo>
                      <a:pt x="164" y="327"/>
                    </a:lnTo>
                    <a:lnTo>
                      <a:pt x="167" y="301"/>
                    </a:lnTo>
                    <a:lnTo>
                      <a:pt x="167" y="283"/>
                    </a:lnTo>
                    <a:lnTo>
                      <a:pt x="167" y="275"/>
                    </a:lnTo>
                    <a:lnTo>
                      <a:pt x="172" y="270"/>
                    </a:lnTo>
                    <a:lnTo>
                      <a:pt x="181" y="267"/>
                    </a:lnTo>
                    <a:lnTo>
                      <a:pt x="192" y="265"/>
                    </a:lnTo>
                    <a:lnTo>
                      <a:pt x="203" y="262"/>
                    </a:lnTo>
                    <a:lnTo>
                      <a:pt x="215" y="261"/>
                    </a:lnTo>
                    <a:lnTo>
                      <a:pt x="225" y="260"/>
                    </a:lnTo>
                    <a:lnTo>
                      <a:pt x="232" y="260"/>
                    </a:lnTo>
                    <a:lnTo>
                      <a:pt x="234" y="260"/>
                    </a:lnTo>
                    <a:lnTo>
                      <a:pt x="218" y="268"/>
                    </a:lnTo>
                    <a:lnTo>
                      <a:pt x="238" y="311"/>
                    </a:lnTo>
                    <a:lnTo>
                      <a:pt x="238" y="322"/>
                    </a:lnTo>
                    <a:lnTo>
                      <a:pt x="247" y="335"/>
                    </a:lnTo>
                    <a:lnTo>
                      <a:pt x="249" y="341"/>
                    </a:lnTo>
                    <a:lnTo>
                      <a:pt x="252" y="343"/>
                    </a:lnTo>
                    <a:lnTo>
                      <a:pt x="254" y="345"/>
                    </a:lnTo>
                    <a:lnTo>
                      <a:pt x="255" y="345"/>
                    </a:lnTo>
                    <a:lnTo>
                      <a:pt x="255" y="354"/>
                    </a:lnTo>
                    <a:lnTo>
                      <a:pt x="294" y="357"/>
                    </a:lnTo>
                    <a:lnTo>
                      <a:pt x="293" y="351"/>
                    </a:lnTo>
                    <a:lnTo>
                      <a:pt x="298" y="343"/>
                    </a:lnTo>
                    <a:lnTo>
                      <a:pt x="298" y="337"/>
                    </a:lnTo>
                    <a:lnTo>
                      <a:pt x="298" y="322"/>
                    </a:lnTo>
                    <a:lnTo>
                      <a:pt x="294" y="304"/>
                    </a:lnTo>
                    <a:lnTo>
                      <a:pt x="286" y="288"/>
                    </a:lnTo>
                    <a:lnTo>
                      <a:pt x="281" y="261"/>
                    </a:lnTo>
                    <a:lnTo>
                      <a:pt x="283" y="260"/>
                    </a:lnTo>
                    <a:lnTo>
                      <a:pt x="286" y="258"/>
                    </a:lnTo>
                    <a:lnTo>
                      <a:pt x="291" y="255"/>
                    </a:lnTo>
                    <a:lnTo>
                      <a:pt x="298" y="252"/>
                    </a:lnTo>
                    <a:lnTo>
                      <a:pt x="305" y="249"/>
                    </a:lnTo>
                    <a:lnTo>
                      <a:pt x="311" y="246"/>
                    </a:lnTo>
                    <a:lnTo>
                      <a:pt x="318" y="245"/>
                    </a:lnTo>
                    <a:lnTo>
                      <a:pt x="325" y="245"/>
                    </a:lnTo>
                    <a:lnTo>
                      <a:pt x="329" y="242"/>
                    </a:lnTo>
                    <a:lnTo>
                      <a:pt x="337" y="232"/>
                    </a:lnTo>
                    <a:lnTo>
                      <a:pt x="346" y="222"/>
                    </a:lnTo>
                    <a:lnTo>
                      <a:pt x="352" y="212"/>
                    </a:lnTo>
                    <a:lnTo>
                      <a:pt x="355" y="211"/>
                    </a:lnTo>
                    <a:lnTo>
                      <a:pt x="364" y="208"/>
                    </a:lnTo>
                    <a:lnTo>
                      <a:pt x="375" y="207"/>
                    </a:lnTo>
                    <a:lnTo>
                      <a:pt x="383" y="208"/>
                    </a:lnTo>
                    <a:lnTo>
                      <a:pt x="392" y="213"/>
                    </a:lnTo>
                    <a:lnTo>
                      <a:pt x="435" y="199"/>
                    </a:lnTo>
                    <a:lnTo>
                      <a:pt x="381" y="244"/>
                    </a:lnTo>
                    <a:lnTo>
                      <a:pt x="379" y="245"/>
                    </a:lnTo>
                    <a:lnTo>
                      <a:pt x="377" y="249"/>
                    </a:lnTo>
                    <a:lnTo>
                      <a:pt x="375" y="254"/>
                    </a:lnTo>
                    <a:lnTo>
                      <a:pt x="374" y="261"/>
                    </a:lnTo>
                    <a:lnTo>
                      <a:pt x="377" y="272"/>
                    </a:lnTo>
                    <a:lnTo>
                      <a:pt x="383" y="297"/>
                    </a:lnTo>
                    <a:lnTo>
                      <a:pt x="389" y="328"/>
                    </a:lnTo>
                    <a:lnTo>
                      <a:pt x="390" y="356"/>
                    </a:lnTo>
                    <a:lnTo>
                      <a:pt x="411" y="357"/>
                    </a:lnTo>
                    <a:lnTo>
                      <a:pt x="417" y="337"/>
                    </a:lnTo>
                    <a:lnTo>
                      <a:pt x="421" y="322"/>
                    </a:lnTo>
                    <a:lnTo>
                      <a:pt x="423" y="312"/>
                    </a:lnTo>
                    <a:lnTo>
                      <a:pt x="423" y="308"/>
                    </a:lnTo>
                    <a:lnTo>
                      <a:pt x="449" y="303"/>
                    </a:lnTo>
                    <a:lnTo>
                      <a:pt x="452" y="305"/>
                    </a:lnTo>
                    <a:lnTo>
                      <a:pt x="458" y="312"/>
                    </a:lnTo>
                    <a:lnTo>
                      <a:pt x="464" y="320"/>
                    </a:lnTo>
                    <a:lnTo>
                      <a:pt x="470" y="329"/>
                    </a:lnTo>
                    <a:lnTo>
                      <a:pt x="476" y="339"/>
                    </a:lnTo>
                    <a:lnTo>
                      <a:pt x="481" y="348"/>
                    </a:lnTo>
                    <a:lnTo>
                      <a:pt x="484" y="353"/>
                    </a:lnTo>
                    <a:lnTo>
                      <a:pt x="485" y="356"/>
                    </a:lnTo>
                    <a:lnTo>
                      <a:pt x="505" y="356"/>
                    </a:lnTo>
                    <a:lnTo>
                      <a:pt x="499" y="314"/>
                    </a:lnTo>
                    <a:lnTo>
                      <a:pt x="493" y="292"/>
                    </a:lnTo>
                    <a:lnTo>
                      <a:pt x="488" y="283"/>
                    </a:lnTo>
                    <a:lnTo>
                      <a:pt x="485" y="282"/>
                    </a:lnTo>
                    <a:lnTo>
                      <a:pt x="483" y="272"/>
                    </a:lnTo>
                    <a:lnTo>
                      <a:pt x="488" y="269"/>
                    </a:lnTo>
                    <a:lnTo>
                      <a:pt x="493" y="266"/>
                    </a:lnTo>
                    <a:lnTo>
                      <a:pt x="502" y="263"/>
                    </a:lnTo>
                    <a:lnTo>
                      <a:pt x="510" y="262"/>
                    </a:lnTo>
                    <a:lnTo>
                      <a:pt x="517" y="261"/>
                    </a:lnTo>
                    <a:lnTo>
                      <a:pt x="522" y="260"/>
                    </a:lnTo>
                    <a:lnTo>
                      <a:pt x="527" y="259"/>
                    </a:lnTo>
                    <a:lnTo>
                      <a:pt x="528" y="259"/>
                    </a:lnTo>
                    <a:lnTo>
                      <a:pt x="537" y="255"/>
                    </a:lnTo>
                    <a:lnTo>
                      <a:pt x="546" y="251"/>
                    </a:lnTo>
                    <a:lnTo>
                      <a:pt x="553" y="244"/>
                    </a:lnTo>
                    <a:lnTo>
                      <a:pt x="559" y="237"/>
                    </a:lnTo>
                    <a:lnTo>
                      <a:pt x="563" y="231"/>
                    </a:lnTo>
                    <a:lnTo>
                      <a:pt x="566" y="225"/>
                    </a:lnTo>
                    <a:lnTo>
                      <a:pt x="567" y="221"/>
                    </a:lnTo>
                    <a:lnTo>
                      <a:pt x="568" y="220"/>
                    </a:lnTo>
                    <a:lnTo>
                      <a:pt x="585" y="224"/>
                    </a:lnTo>
                    <a:lnTo>
                      <a:pt x="599" y="217"/>
                    </a:lnTo>
                    <a:lnTo>
                      <a:pt x="636" y="216"/>
                    </a:lnTo>
                    <a:lnTo>
                      <a:pt x="596" y="242"/>
                    </a:lnTo>
                    <a:lnTo>
                      <a:pt x="528" y="346"/>
                    </a:lnTo>
                    <a:lnTo>
                      <a:pt x="514" y="357"/>
                    </a:lnTo>
                    <a:lnTo>
                      <a:pt x="589" y="356"/>
                    </a:lnTo>
                    <a:lnTo>
                      <a:pt x="589" y="350"/>
                    </a:lnTo>
                    <a:lnTo>
                      <a:pt x="593" y="350"/>
                    </a:lnTo>
                    <a:lnTo>
                      <a:pt x="642" y="267"/>
                    </a:lnTo>
                    <a:lnTo>
                      <a:pt x="661" y="265"/>
                    </a:lnTo>
                    <a:lnTo>
                      <a:pt x="680" y="341"/>
                    </a:lnTo>
                    <a:lnTo>
                      <a:pt x="673" y="350"/>
                    </a:lnTo>
                    <a:lnTo>
                      <a:pt x="674" y="390"/>
                    </a:lnTo>
                    <a:lnTo>
                      <a:pt x="681" y="390"/>
                    </a:lnTo>
                    <a:lnTo>
                      <a:pt x="687" y="391"/>
                    </a:lnTo>
                    <a:lnTo>
                      <a:pt x="694" y="391"/>
                    </a:lnTo>
                    <a:lnTo>
                      <a:pt x="700" y="392"/>
                    </a:lnTo>
                    <a:lnTo>
                      <a:pt x="705" y="394"/>
                    </a:lnTo>
                    <a:lnTo>
                      <a:pt x="711" y="395"/>
                    </a:lnTo>
                    <a:lnTo>
                      <a:pt x="717" y="396"/>
                    </a:lnTo>
                    <a:lnTo>
                      <a:pt x="723" y="397"/>
                    </a:lnTo>
                    <a:lnTo>
                      <a:pt x="725" y="397"/>
                    </a:lnTo>
                    <a:lnTo>
                      <a:pt x="732" y="397"/>
                    </a:lnTo>
                    <a:lnTo>
                      <a:pt x="741" y="398"/>
                    </a:lnTo>
                    <a:lnTo>
                      <a:pt x="753" y="397"/>
                    </a:lnTo>
                    <a:lnTo>
                      <a:pt x="764" y="397"/>
                    </a:lnTo>
                    <a:lnTo>
                      <a:pt x="776" y="395"/>
                    </a:lnTo>
                    <a:lnTo>
                      <a:pt x="784" y="391"/>
                    </a:lnTo>
                    <a:lnTo>
                      <a:pt x="790" y="387"/>
                    </a:lnTo>
                    <a:lnTo>
                      <a:pt x="792" y="387"/>
                    </a:lnTo>
                    <a:lnTo>
                      <a:pt x="798" y="384"/>
                    </a:lnTo>
                    <a:lnTo>
                      <a:pt x="807" y="382"/>
                    </a:lnTo>
                    <a:lnTo>
                      <a:pt x="817" y="380"/>
                    </a:lnTo>
                    <a:lnTo>
                      <a:pt x="829" y="376"/>
                    </a:lnTo>
                    <a:lnTo>
                      <a:pt x="839" y="373"/>
                    </a:lnTo>
                    <a:lnTo>
                      <a:pt x="847" y="368"/>
                    </a:lnTo>
                    <a:lnTo>
                      <a:pt x="852" y="365"/>
                    </a:lnTo>
                    <a:lnTo>
                      <a:pt x="823" y="361"/>
                    </a:lnTo>
                    <a:lnTo>
                      <a:pt x="767" y="351"/>
                    </a:lnTo>
                    <a:lnTo>
                      <a:pt x="729" y="351"/>
                    </a:lnTo>
                    <a:lnTo>
                      <a:pt x="726" y="339"/>
                    </a:lnTo>
                    <a:lnTo>
                      <a:pt x="730" y="336"/>
                    </a:lnTo>
                    <a:lnTo>
                      <a:pt x="723" y="275"/>
                    </a:lnTo>
                    <a:lnTo>
                      <a:pt x="717" y="266"/>
                    </a:lnTo>
                    <a:lnTo>
                      <a:pt x="788" y="242"/>
                    </a:lnTo>
                    <a:lnTo>
                      <a:pt x="803" y="221"/>
                    </a:lnTo>
                    <a:lnTo>
                      <a:pt x="810" y="222"/>
                    </a:lnTo>
                    <a:lnTo>
                      <a:pt x="818" y="223"/>
                    </a:lnTo>
                    <a:lnTo>
                      <a:pt x="828" y="225"/>
                    </a:lnTo>
                    <a:lnTo>
                      <a:pt x="837" y="229"/>
                    </a:lnTo>
                    <a:lnTo>
                      <a:pt x="845" y="234"/>
                    </a:lnTo>
                    <a:lnTo>
                      <a:pt x="853" y="240"/>
                    </a:lnTo>
                    <a:lnTo>
                      <a:pt x="859" y="250"/>
                    </a:lnTo>
                    <a:lnTo>
                      <a:pt x="862" y="261"/>
                    </a:lnTo>
                    <a:lnTo>
                      <a:pt x="863" y="268"/>
                    </a:lnTo>
                    <a:lnTo>
                      <a:pt x="867" y="284"/>
                    </a:lnTo>
                    <a:lnTo>
                      <a:pt x="875" y="306"/>
                    </a:lnTo>
                    <a:lnTo>
                      <a:pt x="890" y="333"/>
                    </a:lnTo>
                    <a:lnTo>
                      <a:pt x="899" y="345"/>
                    </a:lnTo>
                    <a:lnTo>
                      <a:pt x="912" y="358"/>
                    </a:lnTo>
                    <a:lnTo>
                      <a:pt x="927" y="371"/>
                    </a:lnTo>
                    <a:lnTo>
                      <a:pt x="944" y="382"/>
                    </a:lnTo>
                    <a:lnTo>
                      <a:pt x="966" y="394"/>
                    </a:lnTo>
                    <a:lnTo>
                      <a:pt x="990" y="402"/>
                    </a:lnTo>
                    <a:lnTo>
                      <a:pt x="1018" y="409"/>
                    </a:lnTo>
                    <a:lnTo>
                      <a:pt x="1050" y="412"/>
                    </a:lnTo>
                    <a:lnTo>
                      <a:pt x="1050" y="403"/>
                    </a:lnTo>
                    <a:lnTo>
                      <a:pt x="995" y="395"/>
                    </a:lnTo>
                    <a:lnTo>
                      <a:pt x="952" y="377"/>
                    </a:lnTo>
                    <a:lnTo>
                      <a:pt x="920" y="356"/>
                    </a:lnTo>
                    <a:lnTo>
                      <a:pt x="898" y="330"/>
                    </a:lnTo>
                    <a:lnTo>
                      <a:pt x="883" y="306"/>
                    </a:lnTo>
                    <a:lnTo>
                      <a:pt x="875" y="284"/>
                    </a:lnTo>
                    <a:lnTo>
                      <a:pt x="871" y="268"/>
                    </a:lnTo>
                    <a:lnTo>
                      <a:pt x="870" y="261"/>
                    </a:lnTo>
                    <a:lnTo>
                      <a:pt x="867" y="249"/>
                    </a:lnTo>
                    <a:lnTo>
                      <a:pt x="861" y="238"/>
                    </a:lnTo>
                    <a:lnTo>
                      <a:pt x="853" y="230"/>
                    </a:lnTo>
                    <a:lnTo>
                      <a:pt x="845" y="224"/>
                    </a:lnTo>
                    <a:lnTo>
                      <a:pt x="835" y="220"/>
                    </a:lnTo>
                    <a:lnTo>
                      <a:pt x="825" y="216"/>
                    </a:lnTo>
                    <a:lnTo>
                      <a:pt x="817" y="214"/>
                    </a:lnTo>
                    <a:lnTo>
                      <a:pt x="809" y="213"/>
                    </a:lnTo>
                    <a:lnTo>
                      <a:pt x="818" y="200"/>
                    </a:lnTo>
                    <a:lnTo>
                      <a:pt x="820" y="187"/>
                    </a:lnTo>
                    <a:lnTo>
                      <a:pt x="822" y="159"/>
                    </a:lnTo>
                    <a:lnTo>
                      <a:pt x="821" y="121"/>
                    </a:lnTo>
                    <a:lnTo>
                      <a:pt x="813" y="86"/>
                    </a:lnTo>
                    <a:lnTo>
                      <a:pt x="810" y="85"/>
                    </a:lnTo>
                    <a:lnTo>
                      <a:pt x="806" y="83"/>
                    </a:lnTo>
                    <a:lnTo>
                      <a:pt x="798" y="80"/>
                    </a:lnTo>
                    <a:lnTo>
                      <a:pt x="790" y="82"/>
                    </a:lnTo>
                    <a:lnTo>
                      <a:pt x="787" y="76"/>
                    </a:lnTo>
                    <a:lnTo>
                      <a:pt x="791" y="74"/>
                    </a:lnTo>
                    <a:lnTo>
                      <a:pt x="798" y="67"/>
                    </a:lnTo>
                    <a:lnTo>
                      <a:pt x="803" y="54"/>
                    </a:lnTo>
                    <a:lnTo>
                      <a:pt x="805" y="38"/>
                    </a:lnTo>
                    <a:lnTo>
                      <a:pt x="802" y="34"/>
                    </a:lnTo>
                    <a:lnTo>
                      <a:pt x="795" y="25"/>
                    </a:lnTo>
                    <a:lnTo>
                      <a:pt x="786" y="16"/>
                    </a:lnTo>
                    <a:lnTo>
                      <a:pt x="776" y="12"/>
                    </a:lnTo>
                    <a:lnTo>
                      <a:pt x="752" y="22"/>
                    </a:lnTo>
                    <a:lnTo>
                      <a:pt x="748" y="27"/>
                    </a:lnTo>
                    <a:lnTo>
                      <a:pt x="741" y="40"/>
                    </a:lnTo>
                    <a:lnTo>
                      <a:pt x="735" y="59"/>
                    </a:lnTo>
                    <a:lnTo>
                      <a:pt x="734" y="78"/>
                    </a:lnTo>
                    <a:lnTo>
                      <a:pt x="737" y="82"/>
                    </a:lnTo>
                    <a:lnTo>
                      <a:pt x="735" y="82"/>
                    </a:lnTo>
                    <a:lnTo>
                      <a:pt x="731" y="84"/>
                    </a:lnTo>
                    <a:lnTo>
                      <a:pt x="724" y="85"/>
                    </a:lnTo>
                    <a:lnTo>
                      <a:pt x="716" y="87"/>
                    </a:lnTo>
                    <a:lnTo>
                      <a:pt x="708" y="91"/>
                    </a:lnTo>
                    <a:lnTo>
                      <a:pt x="700" y="94"/>
                    </a:lnTo>
                    <a:lnTo>
                      <a:pt x="693" y="98"/>
                    </a:lnTo>
                    <a:lnTo>
                      <a:pt x="688" y="101"/>
                    </a:lnTo>
                    <a:lnTo>
                      <a:pt x="686" y="123"/>
                    </a:lnTo>
                    <a:lnTo>
                      <a:pt x="657" y="166"/>
                    </a:lnTo>
                    <a:lnTo>
                      <a:pt x="599" y="181"/>
                    </a:lnTo>
                    <a:lnTo>
                      <a:pt x="588" y="187"/>
                    </a:lnTo>
                    <a:lnTo>
                      <a:pt x="572" y="186"/>
                    </a:lnTo>
                    <a:lnTo>
                      <a:pt x="573" y="184"/>
                    </a:lnTo>
                    <a:lnTo>
                      <a:pt x="576" y="178"/>
                    </a:lnTo>
                    <a:lnTo>
                      <a:pt x="580" y="170"/>
                    </a:lnTo>
                    <a:lnTo>
                      <a:pt x="586" y="160"/>
                    </a:lnTo>
                    <a:lnTo>
                      <a:pt x="593" y="149"/>
                    </a:lnTo>
                    <a:lnTo>
                      <a:pt x="599" y="140"/>
                    </a:lnTo>
                    <a:lnTo>
                      <a:pt x="605" y="133"/>
                    </a:lnTo>
                    <a:lnTo>
                      <a:pt x="612" y="129"/>
                    </a:lnTo>
                    <a:lnTo>
                      <a:pt x="613" y="126"/>
                    </a:lnTo>
                    <a:lnTo>
                      <a:pt x="616" y="118"/>
                    </a:lnTo>
                    <a:lnTo>
                      <a:pt x="618" y="110"/>
                    </a:lnTo>
                    <a:lnTo>
                      <a:pt x="619" y="102"/>
                    </a:lnTo>
                    <a:lnTo>
                      <a:pt x="624" y="100"/>
                    </a:lnTo>
                    <a:lnTo>
                      <a:pt x="625" y="99"/>
                    </a:lnTo>
                    <a:lnTo>
                      <a:pt x="627" y="95"/>
                    </a:lnTo>
                    <a:lnTo>
                      <a:pt x="627" y="88"/>
                    </a:lnTo>
                    <a:lnTo>
                      <a:pt x="624" y="78"/>
                    </a:lnTo>
                    <a:lnTo>
                      <a:pt x="623" y="75"/>
                    </a:lnTo>
                    <a:lnTo>
                      <a:pt x="620" y="68"/>
                    </a:lnTo>
                    <a:lnTo>
                      <a:pt x="619" y="57"/>
                    </a:lnTo>
                    <a:lnTo>
                      <a:pt x="619" y="47"/>
                    </a:lnTo>
                    <a:lnTo>
                      <a:pt x="619" y="44"/>
                    </a:lnTo>
                    <a:lnTo>
                      <a:pt x="618" y="33"/>
                    </a:lnTo>
                    <a:lnTo>
                      <a:pt x="612" y="22"/>
                    </a:lnTo>
                    <a:lnTo>
                      <a:pt x="599" y="12"/>
                    </a:lnTo>
                    <a:lnTo>
                      <a:pt x="583" y="9"/>
                    </a:lnTo>
                    <a:lnTo>
                      <a:pt x="582" y="7"/>
                    </a:lnTo>
                    <a:lnTo>
                      <a:pt x="578" y="1"/>
                    </a:lnTo>
                    <a:lnTo>
                      <a:pt x="570" y="0"/>
                    </a:lnTo>
                    <a:lnTo>
                      <a:pt x="557" y="8"/>
                    </a:lnTo>
                    <a:lnTo>
                      <a:pt x="555" y="10"/>
                    </a:lnTo>
                    <a:lnTo>
                      <a:pt x="550" y="15"/>
                    </a:lnTo>
                    <a:lnTo>
                      <a:pt x="545" y="23"/>
                    </a:lnTo>
                    <a:lnTo>
                      <a:pt x="545" y="30"/>
                    </a:lnTo>
                    <a:lnTo>
                      <a:pt x="548" y="36"/>
                    </a:lnTo>
                    <a:lnTo>
                      <a:pt x="546" y="41"/>
                    </a:lnTo>
                    <a:lnTo>
                      <a:pt x="546" y="54"/>
                    </a:lnTo>
                    <a:lnTo>
                      <a:pt x="548" y="70"/>
                    </a:lnTo>
                    <a:lnTo>
                      <a:pt x="551" y="84"/>
                    </a:lnTo>
                    <a:lnTo>
                      <a:pt x="506" y="91"/>
                    </a:lnTo>
                    <a:lnTo>
                      <a:pt x="506" y="100"/>
                    </a:lnTo>
                    <a:lnTo>
                      <a:pt x="453" y="149"/>
                    </a:lnTo>
                    <a:lnTo>
                      <a:pt x="385" y="181"/>
                    </a:lnTo>
                    <a:lnTo>
                      <a:pt x="369" y="184"/>
                    </a:lnTo>
                    <a:lnTo>
                      <a:pt x="370" y="182"/>
                    </a:lnTo>
                    <a:lnTo>
                      <a:pt x="374" y="176"/>
                    </a:lnTo>
                    <a:lnTo>
                      <a:pt x="378" y="168"/>
                    </a:lnTo>
                    <a:lnTo>
                      <a:pt x="385" y="158"/>
                    </a:lnTo>
                    <a:lnTo>
                      <a:pt x="391" y="147"/>
                    </a:lnTo>
                    <a:lnTo>
                      <a:pt x="397" y="136"/>
                    </a:lnTo>
                    <a:lnTo>
                      <a:pt x="401" y="124"/>
                    </a:lnTo>
                    <a:lnTo>
                      <a:pt x="404" y="115"/>
                    </a:lnTo>
                    <a:lnTo>
                      <a:pt x="404" y="113"/>
                    </a:lnTo>
                    <a:lnTo>
                      <a:pt x="402" y="106"/>
                    </a:lnTo>
                    <a:lnTo>
                      <a:pt x="398" y="99"/>
                    </a:lnTo>
                    <a:lnTo>
                      <a:pt x="387" y="91"/>
                    </a:lnTo>
                    <a:lnTo>
                      <a:pt x="401" y="74"/>
                    </a:lnTo>
                    <a:lnTo>
                      <a:pt x="413" y="52"/>
                    </a:lnTo>
                    <a:lnTo>
                      <a:pt x="414" y="49"/>
                    </a:lnTo>
                    <a:lnTo>
                      <a:pt x="415" y="42"/>
                    </a:lnTo>
                    <a:lnTo>
                      <a:pt x="414" y="33"/>
                    </a:lnTo>
                    <a:lnTo>
                      <a:pt x="409" y="26"/>
                    </a:lnTo>
                    <a:lnTo>
                      <a:pt x="408" y="25"/>
                    </a:lnTo>
                    <a:lnTo>
                      <a:pt x="406" y="24"/>
                    </a:lnTo>
                    <a:lnTo>
                      <a:pt x="400" y="22"/>
                    </a:lnTo>
                    <a:lnTo>
                      <a:pt x="394" y="19"/>
                    </a:lnTo>
                    <a:lnTo>
                      <a:pt x="385" y="18"/>
                    </a:lnTo>
                    <a:lnTo>
                      <a:pt x="375" y="17"/>
                    </a:lnTo>
                    <a:lnTo>
                      <a:pt x="362" y="17"/>
                    </a:lnTo>
                    <a:lnTo>
                      <a:pt x="348" y="18"/>
                    </a:lnTo>
                    <a:lnTo>
                      <a:pt x="347" y="19"/>
                    </a:lnTo>
                    <a:lnTo>
                      <a:pt x="346" y="21"/>
                    </a:lnTo>
                    <a:lnTo>
                      <a:pt x="346" y="24"/>
                    </a:lnTo>
                    <a:lnTo>
                      <a:pt x="351" y="29"/>
                    </a:lnTo>
                    <a:lnTo>
                      <a:pt x="346" y="38"/>
                    </a:lnTo>
                    <a:lnTo>
                      <a:pt x="346" y="45"/>
                    </a:lnTo>
                    <a:lnTo>
                      <a:pt x="344" y="49"/>
                    </a:lnTo>
                    <a:lnTo>
                      <a:pt x="345" y="69"/>
                    </a:lnTo>
                    <a:lnTo>
                      <a:pt x="302" y="65"/>
                    </a:lnTo>
                    <a:lnTo>
                      <a:pt x="226" y="130"/>
                    </a:lnTo>
                    <a:lnTo>
                      <a:pt x="208" y="146"/>
                    </a:lnTo>
                    <a:lnTo>
                      <a:pt x="129" y="174"/>
                    </a:lnTo>
                    <a:lnTo>
                      <a:pt x="119" y="177"/>
                    </a:lnTo>
                    <a:lnTo>
                      <a:pt x="103" y="176"/>
                    </a:lnTo>
                    <a:lnTo>
                      <a:pt x="86" y="173"/>
                    </a:lnTo>
                    <a:lnTo>
                      <a:pt x="67" y="183"/>
                    </a:lnTo>
                    <a:lnTo>
                      <a:pt x="71" y="206"/>
                    </a:lnTo>
                    <a:lnTo>
                      <a:pt x="99" y="216"/>
                    </a:lnTo>
                    <a:lnTo>
                      <a:pt x="121" y="213"/>
                    </a:lnTo>
                    <a:lnTo>
                      <a:pt x="127" y="208"/>
                    </a:lnTo>
                    <a:lnTo>
                      <a:pt x="132" y="211"/>
                    </a:lnTo>
                    <a:lnTo>
                      <a:pt x="201" y="191"/>
                    </a:lnTo>
                    <a:lnTo>
                      <a:pt x="207" y="181"/>
                    </a:lnTo>
                    <a:lnTo>
                      <a:pt x="216" y="178"/>
                    </a:lnTo>
                    <a:lnTo>
                      <a:pt x="184" y="211"/>
                    </a:lnTo>
                    <a:lnTo>
                      <a:pt x="182" y="222"/>
                    </a:lnTo>
                    <a:lnTo>
                      <a:pt x="117" y="246"/>
                    </a:lnTo>
                    <a:lnTo>
                      <a:pt x="112" y="265"/>
                    </a:lnTo>
                    <a:lnTo>
                      <a:pt x="73" y="342"/>
                    </a:lnTo>
                    <a:lnTo>
                      <a:pt x="71" y="352"/>
                    </a:lnTo>
                    <a:lnTo>
                      <a:pt x="49" y="353"/>
                    </a:lnTo>
                    <a:lnTo>
                      <a:pt x="44" y="358"/>
                    </a:lnTo>
                    <a:lnTo>
                      <a:pt x="0" y="360"/>
                    </a:lnTo>
                    <a:lnTo>
                      <a:pt x="0" y="361"/>
                    </a:lnTo>
                    <a:lnTo>
                      <a:pt x="0" y="364"/>
                    </a:lnTo>
                    <a:lnTo>
                      <a:pt x="1" y="365"/>
                    </a:lnTo>
                    <a:lnTo>
                      <a:pt x="4" y="367"/>
                    </a:lnTo>
                    <a:lnTo>
                      <a:pt x="7" y="371"/>
                    </a:lnTo>
                    <a:lnTo>
                      <a:pt x="12" y="373"/>
                    </a:lnTo>
                    <a:lnTo>
                      <a:pt x="19" y="375"/>
                    </a:lnTo>
                    <a:lnTo>
                      <a:pt x="28" y="379"/>
                    </a:lnTo>
                    <a:lnTo>
                      <a:pt x="40" y="381"/>
                    </a:lnTo>
                    <a:lnTo>
                      <a:pt x="54" y="382"/>
                    </a:lnTo>
                    <a:lnTo>
                      <a:pt x="72" y="384"/>
                    </a:lnTo>
                    <a:lnTo>
                      <a:pt x="94" y="384"/>
                    </a:lnTo>
                    <a:lnTo>
                      <a:pt x="119" y="386"/>
                    </a:lnTo>
                    <a:lnTo>
                      <a:pt x="148" y="384"/>
                    </a:lnTo>
                    <a:lnTo>
                      <a:pt x="181" y="383"/>
                    </a:lnTo>
                    <a:lnTo>
                      <a:pt x="188" y="386"/>
                    </a:lnTo>
                    <a:lnTo>
                      <a:pt x="355" y="384"/>
                    </a:lnTo>
                    <a:lnTo>
                      <a:pt x="358" y="384"/>
                    </a:lnTo>
                    <a:lnTo>
                      <a:pt x="362" y="386"/>
                    </a:lnTo>
                    <a:lnTo>
                      <a:pt x="371" y="387"/>
                    </a:lnTo>
                    <a:lnTo>
                      <a:pt x="382" y="388"/>
                    </a:lnTo>
                    <a:lnTo>
                      <a:pt x="396" y="389"/>
                    </a:lnTo>
                    <a:lnTo>
                      <a:pt x="411" y="390"/>
                    </a:lnTo>
                    <a:lnTo>
                      <a:pt x="428" y="392"/>
                    </a:lnTo>
                    <a:lnTo>
                      <a:pt x="446" y="394"/>
                    </a:lnTo>
                    <a:lnTo>
                      <a:pt x="465" y="396"/>
                    </a:lnTo>
                    <a:lnTo>
                      <a:pt x="484" y="397"/>
                    </a:lnTo>
                    <a:lnTo>
                      <a:pt x="503" y="398"/>
                    </a:lnTo>
                    <a:lnTo>
                      <a:pt x="522" y="399"/>
                    </a:lnTo>
                    <a:lnTo>
                      <a:pt x="540" y="400"/>
                    </a:lnTo>
                    <a:lnTo>
                      <a:pt x="557" y="400"/>
                    </a:lnTo>
                    <a:lnTo>
                      <a:pt x="572" y="400"/>
                    </a:lnTo>
                    <a:lnTo>
                      <a:pt x="585" y="400"/>
                    </a:lnTo>
                    <a:lnTo>
                      <a:pt x="589" y="397"/>
                    </a:lnTo>
                    <a:lnTo>
                      <a:pt x="591" y="397"/>
                    </a:lnTo>
                    <a:lnTo>
                      <a:pt x="596" y="396"/>
                    </a:lnTo>
                    <a:lnTo>
                      <a:pt x="604" y="395"/>
                    </a:lnTo>
                    <a:lnTo>
                      <a:pt x="616" y="394"/>
                    </a:lnTo>
                    <a:lnTo>
                      <a:pt x="628" y="392"/>
                    </a:lnTo>
                    <a:lnTo>
                      <a:pt x="642" y="391"/>
                    </a:lnTo>
                    <a:lnTo>
                      <a:pt x="658" y="390"/>
                    </a:lnTo>
                    <a:lnTo>
                      <a:pt x="674" y="390"/>
                    </a:lnTo>
                    <a:lnTo>
                      <a:pt x="673" y="3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78" name="Freeform 1034"/>
              <p:cNvSpPr>
                <a:spLocks/>
              </p:cNvSpPr>
              <p:nvPr/>
            </p:nvSpPr>
            <p:spPr bwMode="auto">
              <a:xfrm>
                <a:off x="2717" y="965"/>
                <a:ext cx="17" cy="11"/>
              </a:xfrm>
              <a:custGeom>
                <a:avLst/>
                <a:gdLst>
                  <a:gd name="T0" fmla="*/ 0 w 35"/>
                  <a:gd name="T1" fmla="*/ 1 h 22"/>
                  <a:gd name="T2" fmla="*/ 0 w 35"/>
                  <a:gd name="T3" fmla="*/ 0 h 22"/>
                  <a:gd name="T4" fmla="*/ 0 w 35"/>
                  <a:gd name="T5" fmla="*/ 1 h 22"/>
                  <a:gd name="T6" fmla="*/ 0 w 35"/>
                  <a:gd name="T7" fmla="*/ 1 h 22"/>
                  <a:gd name="T8" fmla="*/ 0 w 35"/>
                  <a:gd name="T9" fmla="*/ 1 h 22"/>
                  <a:gd name="T10" fmla="*/ 0 w 35"/>
                  <a:gd name="T11" fmla="*/ 1 h 22"/>
                  <a:gd name="T12" fmla="*/ 0 w 35"/>
                  <a:gd name="T13" fmla="*/ 1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22"/>
                  <a:gd name="T23" fmla="*/ 35 w 35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22">
                    <a:moveTo>
                      <a:pt x="0" y="6"/>
                    </a:moveTo>
                    <a:lnTo>
                      <a:pt x="8" y="0"/>
                    </a:lnTo>
                    <a:lnTo>
                      <a:pt x="19" y="3"/>
                    </a:lnTo>
                    <a:lnTo>
                      <a:pt x="31" y="4"/>
                    </a:lnTo>
                    <a:lnTo>
                      <a:pt x="35" y="17"/>
                    </a:lnTo>
                    <a:lnTo>
                      <a:pt x="5" y="2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79" name="Freeform 1035"/>
              <p:cNvSpPr>
                <a:spLocks/>
              </p:cNvSpPr>
              <p:nvPr/>
            </p:nvSpPr>
            <p:spPr bwMode="auto">
              <a:xfrm>
                <a:off x="2739" y="922"/>
                <a:ext cx="80" cy="52"/>
              </a:xfrm>
              <a:custGeom>
                <a:avLst/>
                <a:gdLst>
                  <a:gd name="T0" fmla="*/ 0 w 161"/>
                  <a:gd name="T1" fmla="*/ 1 h 104"/>
                  <a:gd name="T2" fmla="*/ 0 w 161"/>
                  <a:gd name="T3" fmla="*/ 1 h 104"/>
                  <a:gd name="T4" fmla="*/ 0 w 161"/>
                  <a:gd name="T5" fmla="*/ 1 h 104"/>
                  <a:gd name="T6" fmla="*/ 0 w 161"/>
                  <a:gd name="T7" fmla="*/ 1 h 104"/>
                  <a:gd name="T8" fmla="*/ 0 w 161"/>
                  <a:gd name="T9" fmla="*/ 1 h 104"/>
                  <a:gd name="T10" fmla="*/ 0 w 161"/>
                  <a:gd name="T11" fmla="*/ 1 h 104"/>
                  <a:gd name="T12" fmla="*/ 0 w 161"/>
                  <a:gd name="T13" fmla="*/ 1 h 104"/>
                  <a:gd name="T14" fmla="*/ 0 w 161"/>
                  <a:gd name="T15" fmla="*/ 1 h 104"/>
                  <a:gd name="T16" fmla="*/ 0 w 161"/>
                  <a:gd name="T17" fmla="*/ 1 h 104"/>
                  <a:gd name="T18" fmla="*/ 0 w 161"/>
                  <a:gd name="T19" fmla="*/ 1 h 104"/>
                  <a:gd name="T20" fmla="*/ 0 w 161"/>
                  <a:gd name="T21" fmla="*/ 1 h 104"/>
                  <a:gd name="T22" fmla="*/ 0 w 161"/>
                  <a:gd name="T23" fmla="*/ 1 h 104"/>
                  <a:gd name="T24" fmla="*/ 0 w 161"/>
                  <a:gd name="T25" fmla="*/ 1 h 104"/>
                  <a:gd name="T26" fmla="*/ 0 w 161"/>
                  <a:gd name="T27" fmla="*/ 1 h 104"/>
                  <a:gd name="T28" fmla="*/ 0 w 161"/>
                  <a:gd name="T29" fmla="*/ 1 h 104"/>
                  <a:gd name="T30" fmla="*/ 0 w 161"/>
                  <a:gd name="T31" fmla="*/ 1 h 104"/>
                  <a:gd name="T32" fmla="*/ 0 w 161"/>
                  <a:gd name="T33" fmla="*/ 1 h 104"/>
                  <a:gd name="T34" fmla="*/ 0 w 161"/>
                  <a:gd name="T35" fmla="*/ 1 h 104"/>
                  <a:gd name="T36" fmla="*/ 0 w 161"/>
                  <a:gd name="T37" fmla="*/ 1 h 104"/>
                  <a:gd name="T38" fmla="*/ 0 w 161"/>
                  <a:gd name="T39" fmla="*/ 1 h 104"/>
                  <a:gd name="T40" fmla="*/ 0 w 161"/>
                  <a:gd name="T41" fmla="*/ 1 h 104"/>
                  <a:gd name="T42" fmla="*/ 0 w 161"/>
                  <a:gd name="T43" fmla="*/ 1 h 104"/>
                  <a:gd name="T44" fmla="*/ 0 w 161"/>
                  <a:gd name="T45" fmla="*/ 1 h 104"/>
                  <a:gd name="T46" fmla="*/ 0 w 161"/>
                  <a:gd name="T47" fmla="*/ 1 h 104"/>
                  <a:gd name="T48" fmla="*/ 0 w 161"/>
                  <a:gd name="T49" fmla="*/ 1 h 104"/>
                  <a:gd name="T50" fmla="*/ 0 w 161"/>
                  <a:gd name="T51" fmla="*/ 1 h 104"/>
                  <a:gd name="T52" fmla="*/ 0 w 161"/>
                  <a:gd name="T53" fmla="*/ 1 h 104"/>
                  <a:gd name="T54" fmla="*/ 0 w 161"/>
                  <a:gd name="T55" fmla="*/ 1 h 104"/>
                  <a:gd name="T56" fmla="*/ 0 w 161"/>
                  <a:gd name="T57" fmla="*/ 1 h 104"/>
                  <a:gd name="T58" fmla="*/ 0 w 161"/>
                  <a:gd name="T59" fmla="*/ 1 h 104"/>
                  <a:gd name="T60" fmla="*/ 0 w 161"/>
                  <a:gd name="T61" fmla="*/ 1 h 104"/>
                  <a:gd name="T62" fmla="*/ 0 w 161"/>
                  <a:gd name="T63" fmla="*/ 1 h 104"/>
                  <a:gd name="T64" fmla="*/ 0 w 161"/>
                  <a:gd name="T65" fmla="*/ 0 h 104"/>
                  <a:gd name="T66" fmla="*/ 0 w 161"/>
                  <a:gd name="T67" fmla="*/ 1 h 104"/>
                  <a:gd name="T68" fmla="*/ 0 w 161"/>
                  <a:gd name="T69" fmla="*/ 1 h 104"/>
                  <a:gd name="T70" fmla="*/ 0 w 161"/>
                  <a:gd name="T71" fmla="*/ 1 h 104"/>
                  <a:gd name="T72" fmla="*/ 0 w 161"/>
                  <a:gd name="T73" fmla="*/ 1 h 104"/>
                  <a:gd name="T74" fmla="*/ 0 w 161"/>
                  <a:gd name="T75" fmla="*/ 1 h 1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1"/>
                  <a:gd name="T115" fmla="*/ 0 h 104"/>
                  <a:gd name="T116" fmla="*/ 161 w 161"/>
                  <a:gd name="T117" fmla="*/ 104 h 1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1" h="104">
                    <a:moveTo>
                      <a:pt x="1" y="88"/>
                    </a:moveTo>
                    <a:lnTo>
                      <a:pt x="0" y="89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5" y="104"/>
                    </a:lnTo>
                    <a:lnTo>
                      <a:pt x="8" y="96"/>
                    </a:lnTo>
                    <a:lnTo>
                      <a:pt x="9" y="96"/>
                    </a:lnTo>
                    <a:lnTo>
                      <a:pt x="12" y="96"/>
                    </a:lnTo>
                    <a:lnTo>
                      <a:pt x="16" y="97"/>
                    </a:lnTo>
                    <a:lnTo>
                      <a:pt x="23" y="97"/>
                    </a:lnTo>
                    <a:lnTo>
                      <a:pt x="30" y="96"/>
                    </a:lnTo>
                    <a:lnTo>
                      <a:pt x="38" y="95"/>
                    </a:lnTo>
                    <a:lnTo>
                      <a:pt x="46" y="91"/>
                    </a:lnTo>
                    <a:lnTo>
                      <a:pt x="55" y="88"/>
                    </a:lnTo>
                    <a:lnTo>
                      <a:pt x="77" y="82"/>
                    </a:lnTo>
                    <a:lnTo>
                      <a:pt x="78" y="82"/>
                    </a:lnTo>
                    <a:lnTo>
                      <a:pt x="82" y="80"/>
                    </a:lnTo>
                    <a:lnTo>
                      <a:pt x="85" y="76"/>
                    </a:lnTo>
                    <a:lnTo>
                      <a:pt x="88" y="67"/>
                    </a:lnTo>
                    <a:lnTo>
                      <a:pt x="104" y="50"/>
                    </a:lnTo>
                    <a:lnTo>
                      <a:pt x="109" y="50"/>
                    </a:lnTo>
                    <a:lnTo>
                      <a:pt x="111" y="49"/>
                    </a:lnTo>
                    <a:lnTo>
                      <a:pt x="115" y="44"/>
                    </a:lnTo>
                    <a:lnTo>
                      <a:pt x="120" y="39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34" y="32"/>
                    </a:lnTo>
                    <a:lnTo>
                      <a:pt x="139" y="30"/>
                    </a:lnTo>
                    <a:lnTo>
                      <a:pt x="146" y="27"/>
                    </a:lnTo>
                    <a:lnTo>
                      <a:pt x="153" y="22"/>
                    </a:lnTo>
                    <a:lnTo>
                      <a:pt x="158" y="16"/>
                    </a:lnTo>
                    <a:lnTo>
                      <a:pt x="161" y="8"/>
                    </a:lnTo>
                    <a:lnTo>
                      <a:pt x="160" y="0"/>
                    </a:lnTo>
                    <a:lnTo>
                      <a:pt x="134" y="20"/>
                    </a:lnTo>
                    <a:lnTo>
                      <a:pt x="113" y="41"/>
                    </a:lnTo>
                    <a:lnTo>
                      <a:pt x="104" y="42"/>
                    </a:lnTo>
                    <a:lnTo>
                      <a:pt x="86" y="58"/>
                    </a:lnTo>
                    <a:lnTo>
                      <a:pt x="1" y="88"/>
                    </a:lnTo>
                    <a:close/>
                  </a:path>
                </a:pathLst>
              </a:custGeom>
              <a:solidFill>
                <a:srgbClr val="33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80" name="Freeform 1036"/>
              <p:cNvSpPr>
                <a:spLocks/>
              </p:cNvSpPr>
              <p:nvPr/>
            </p:nvSpPr>
            <p:spPr bwMode="auto">
              <a:xfrm>
                <a:off x="2824" y="924"/>
                <a:ext cx="3" cy="7"/>
              </a:xfrm>
              <a:custGeom>
                <a:avLst/>
                <a:gdLst>
                  <a:gd name="T0" fmla="*/ 0 w 4"/>
                  <a:gd name="T1" fmla="*/ 0 h 15"/>
                  <a:gd name="T2" fmla="*/ 0 w 4"/>
                  <a:gd name="T3" fmla="*/ 0 h 15"/>
                  <a:gd name="T4" fmla="*/ 1 w 4"/>
                  <a:gd name="T5" fmla="*/ 0 h 15"/>
                  <a:gd name="T6" fmla="*/ 1 w 4"/>
                  <a:gd name="T7" fmla="*/ 0 h 15"/>
                  <a:gd name="T8" fmla="*/ 1 w 4"/>
                  <a:gd name="T9" fmla="*/ 0 h 15"/>
                  <a:gd name="T10" fmla="*/ 2 w 4"/>
                  <a:gd name="T11" fmla="*/ 0 h 15"/>
                  <a:gd name="T12" fmla="*/ 2 w 4"/>
                  <a:gd name="T13" fmla="*/ 0 h 15"/>
                  <a:gd name="T14" fmla="*/ 2 w 4"/>
                  <a:gd name="T15" fmla="*/ 0 h 15"/>
                  <a:gd name="T16" fmla="*/ 0 w 4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5"/>
                  <a:gd name="T29" fmla="*/ 4 w 4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5">
                    <a:moveTo>
                      <a:pt x="0" y="0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81" name="Freeform 1037"/>
              <p:cNvSpPr>
                <a:spLocks/>
              </p:cNvSpPr>
              <p:nvPr/>
            </p:nvSpPr>
            <p:spPr bwMode="auto">
              <a:xfrm>
                <a:off x="2776" y="910"/>
                <a:ext cx="100" cy="76"/>
              </a:xfrm>
              <a:custGeom>
                <a:avLst/>
                <a:gdLst>
                  <a:gd name="T0" fmla="*/ 1 w 200"/>
                  <a:gd name="T1" fmla="*/ 1 h 152"/>
                  <a:gd name="T2" fmla="*/ 1 w 200"/>
                  <a:gd name="T3" fmla="*/ 0 h 152"/>
                  <a:gd name="T4" fmla="*/ 1 w 200"/>
                  <a:gd name="T5" fmla="*/ 0 h 152"/>
                  <a:gd name="T6" fmla="*/ 1 w 200"/>
                  <a:gd name="T7" fmla="*/ 0 h 152"/>
                  <a:gd name="T8" fmla="*/ 1 w 200"/>
                  <a:gd name="T9" fmla="*/ 1 h 152"/>
                  <a:gd name="T10" fmla="*/ 1 w 200"/>
                  <a:gd name="T11" fmla="*/ 1 h 152"/>
                  <a:gd name="T12" fmla="*/ 1 w 200"/>
                  <a:gd name="T13" fmla="*/ 1 h 152"/>
                  <a:gd name="T14" fmla="*/ 1 w 200"/>
                  <a:gd name="T15" fmla="*/ 1 h 152"/>
                  <a:gd name="T16" fmla="*/ 1 w 200"/>
                  <a:gd name="T17" fmla="*/ 1 h 152"/>
                  <a:gd name="T18" fmla="*/ 1 w 200"/>
                  <a:gd name="T19" fmla="*/ 1 h 152"/>
                  <a:gd name="T20" fmla="*/ 1 w 200"/>
                  <a:gd name="T21" fmla="*/ 1 h 152"/>
                  <a:gd name="T22" fmla="*/ 1 w 200"/>
                  <a:gd name="T23" fmla="*/ 1 h 152"/>
                  <a:gd name="T24" fmla="*/ 1 w 200"/>
                  <a:gd name="T25" fmla="*/ 1 h 152"/>
                  <a:gd name="T26" fmla="*/ 1 w 200"/>
                  <a:gd name="T27" fmla="*/ 1 h 152"/>
                  <a:gd name="T28" fmla="*/ 1 w 200"/>
                  <a:gd name="T29" fmla="*/ 1 h 152"/>
                  <a:gd name="T30" fmla="*/ 1 w 200"/>
                  <a:gd name="T31" fmla="*/ 1 h 152"/>
                  <a:gd name="T32" fmla="*/ 1 w 200"/>
                  <a:gd name="T33" fmla="*/ 1 h 152"/>
                  <a:gd name="T34" fmla="*/ 1 w 200"/>
                  <a:gd name="T35" fmla="*/ 1 h 152"/>
                  <a:gd name="T36" fmla="*/ 1 w 200"/>
                  <a:gd name="T37" fmla="*/ 1 h 152"/>
                  <a:gd name="T38" fmla="*/ 1 w 200"/>
                  <a:gd name="T39" fmla="*/ 1 h 152"/>
                  <a:gd name="T40" fmla="*/ 1 w 200"/>
                  <a:gd name="T41" fmla="*/ 1 h 152"/>
                  <a:gd name="T42" fmla="*/ 1 w 200"/>
                  <a:gd name="T43" fmla="*/ 1 h 152"/>
                  <a:gd name="T44" fmla="*/ 1 w 200"/>
                  <a:gd name="T45" fmla="*/ 1 h 152"/>
                  <a:gd name="T46" fmla="*/ 1 w 200"/>
                  <a:gd name="T47" fmla="*/ 1 h 152"/>
                  <a:gd name="T48" fmla="*/ 1 w 200"/>
                  <a:gd name="T49" fmla="*/ 1 h 152"/>
                  <a:gd name="T50" fmla="*/ 1 w 200"/>
                  <a:gd name="T51" fmla="*/ 1 h 152"/>
                  <a:gd name="T52" fmla="*/ 1 w 200"/>
                  <a:gd name="T53" fmla="*/ 1 h 152"/>
                  <a:gd name="T54" fmla="*/ 1 w 200"/>
                  <a:gd name="T55" fmla="*/ 1 h 152"/>
                  <a:gd name="T56" fmla="*/ 1 w 200"/>
                  <a:gd name="T57" fmla="*/ 1 h 152"/>
                  <a:gd name="T58" fmla="*/ 1 w 200"/>
                  <a:gd name="T59" fmla="*/ 1 h 152"/>
                  <a:gd name="T60" fmla="*/ 1 w 200"/>
                  <a:gd name="T61" fmla="*/ 1 h 152"/>
                  <a:gd name="T62" fmla="*/ 1 w 200"/>
                  <a:gd name="T63" fmla="*/ 1 h 152"/>
                  <a:gd name="T64" fmla="*/ 1 w 200"/>
                  <a:gd name="T65" fmla="*/ 1 h 152"/>
                  <a:gd name="T66" fmla="*/ 1 w 200"/>
                  <a:gd name="T67" fmla="*/ 1 h 152"/>
                  <a:gd name="T68" fmla="*/ 1 w 200"/>
                  <a:gd name="T69" fmla="*/ 1 h 152"/>
                  <a:gd name="T70" fmla="*/ 1 w 200"/>
                  <a:gd name="T71" fmla="*/ 1 h 152"/>
                  <a:gd name="T72" fmla="*/ 1 w 200"/>
                  <a:gd name="T73" fmla="*/ 1 h 152"/>
                  <a:gd name="T74" fmla="*/ 1 w 200"/>
                  <a:gd name="T75" fmla="*/ 1 h 152"/>
                  <a:gd name="T76" fmla="*/ 0 w 200"/>
                  <a:gd name="T77" fmla="*/ 1 h 152"/>
                  <a:gd name="T78" fmla="*/ 1 w 200"/>
                  <a:gd name="T79" fmla="*/ 1 h 152"/>
                  <a:gd name="T80" fmla="*/ 1 w 200"/>
                  <a:gd name="T81" fmla="*/ 1 h 152"/>
                  <a:gd name="T82" fmla="*/ 1 w 200"/>
                  <a:gd name="T83" fmla="*/ 1 h 152"/>
                  <a:gd name="T84" fmla="*/ 1 w 200"/>
                  <a:gd name="T85" fmla="*/ 1 h 152"/>
                  <a:gd name="T86" fmla="*/ 1 w 200"/>
                  <a:gd name="T87" fmla="*/ 1 h 152"/>
                  <a:gd name="T88" fmla="*/ 1 w 200"/>
                  <a:gd name="T89" fmla="*/ 1 h 152"/>
                  <a:gd name="T90" fmla="*/ 1 w 200"/>
                  <a:gd name="T91" fmla="*/ 1 h 152"/>
                  <a:gd name="T92" fmla="*/ 1 w 200"/>
                  <a:gd name="T93" fmla="*/ 1 h 152"/>
                  <a:gd name="T94" fmla="*/ 1 w 200"/>
                  <a:gd name="T95" fmla="*/ 1 h 152"/>
                  <a:gd name="T96" fmla="*/ 1 w 200"/>
                  <a:gd name="T97" fmla="*/ 1 h 152"/>
                  <a:gd name="T98" fmla="*/ 1 w 200"/>
                  <a:gd name="T99" fmla="*/ 1 h 152"/>
                  <a:gd name="T100" fmla="*/ 1 w 200"/>
                  <a:gd name="T101" fmla="*/ 1 h 152"/>
                  <a:gd name="T102" fmla="*/ 1 w 200"/>
                  <a:gd name="T103" fmla="*/ 1 h 152"/>
                  <a:gd name="T104" fmla="*/ 1 w 200"/>
                  <a:gd name="T105" fmla="*/ 1 h 1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00"/>
                  <a:gd name="T160" fmla="*/ 0 h 152"/>
                  <a:gd name="T161" fmla="*/ 200 w 200"/>
                  <a:gd name="T162" fmla="*/ 152 h 15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00" h="152">
                    <a:moveTo>
                      <a:pt x="89" y="20"/>
                    </a:moveTo>
                    <a:lnTo>
                      <a:pt x="106" y="0"/>
                    </a:lnTo>
                    <a:lnTo>
                      <a:pt x="108" y="0"/>
                    </a:lnTo>
                    <a:lnTo>
                      <a:pt x="116" y="0"/>
                    </a:lnTo>
                    <a:lnTo>
                      <a:pt x="128" y="1"/>
                    </a:lnTo>
                    <a:lnTo>
                      <a:pt x="142" y="4"/>
                    </a:lnTo>
                    <a:lnTo>
                      <a:pt x="157" y="8"/>
                    </a:lnTo>
                    <a:lnTo>
                      <a:pt x="172" y="15"/>
                    </a:lnTo>
                    <a:lnTo>
                      <a:pt x="184" y="24"/>
                    </a:lnTo>
                    <a:lnTo>
                      <a:pt x="195" y="37"/>
                    </a:lnTo>
                    <a:lnTo>
                      <a:pt x="199" y="37"/>
                    </a:lnTo>
                    <a:lnTo>
                      <a:pt x="200" y="43"/>
                    </a:lnTo>
                    <a:lnTo>
                      <a:pt x="195" y="41"/>
                    </a:lnTo>
                    <a:lnTo>
                      <a:pt x="187" y="53"/>
                    </a:lnTo>
                    <a:lnTo>
                      <a:pt x="185" y="52"/>
                    </a:lnTo>
                    <a:lnTo>
                      <a:pt x="184" y="50"/>
                    </a:lnTo>
                    <a:lnTo>
                      <a:pt x="182" y="47"/>
                    </a:lnTo>
                    <a:lnTo>
                      <a:pt x="180" y="45"/>
                    </a:lnTo>
                    <a:lnTo>
                      <a:pt x="154" y="85"/>
                    </a:lnTo>
                    <a:lnTo>
                      <a:pt x="149" y="86"/>
                    </a:lnTo>
                    <a:lnTo>
                      <a:pt x="174" y="37"/>
                    </a:lnTo>
                    <a:lnTo>
                      <a:pt x="167" y="36"/>
                    </a:lnTo>
                    <a:lnTo>
                      <a:pt x="137" y="85"/>
                    </a:lnTo>
                    <a:lnTo>
                      <a:pt x="135" y="84"/>
                    </a:lnTo>
                    <a:lnTo>
                      <a:pt x="142" y="65"/>
                    </a:lnTo>
                    <a:lnTo>
                      <a:pt x="123" y="79"/>
                    </a:lnTo>
                    <a:lnTo>
                      <a:pt x="115" y="82"/>
                    </a:lnTo>
                    <a:lnTo>
                      <a:pt x="69" y="142"/>
                    </a:lnTo>
                    <a:lnTo>
                      <a:pt x="61" y="142"/>
                    </a:lnTo>
                    <a:lnTo>
                      <a:pt x="58" y="150"/>
                    </a:lnTo>
                    <a:lnTo>
                      <a:pt x="56" y="150"/>
                    </a:lnTo>
                    <a:lnTo>
                      <a:pt x="55" y="151"/>
                    </a:lnTo>
                    <a:lnTo>
                      <a:pt x="52" y="152"/>
                    </a:lnTo>
                    <a:lnTo>
                      <a:pt x="47" y="152"/>
                    </a:lnTo>
                    <a:lnTo>
                      <a:pt x="41" y="152"/>
                    </a:lnTo>
                    <a:lnTo>
                      <a:pt x="34" y="151"/>
                    </a:lnTo>
                    <a:lnTo>
                      <a:pt x="26" y="149"/>
                    </a:lnTo>
                    <a:lnTo>
                      <a:pt x="18" y="144"/>
                    </a:lnTo>
                    <a:lnTo>
                      <a:pt x="0" y="142"/>
                    </a:lnTo>
                    <a:lnTo>
                      <a:pt x="5" y="138"/>
                    </a:lnTo>
                    <a:lnTo>
                      <a:pt x="14" y="128"/>
                    </a:lnTo>
                    <a:lnTo>
                      <a:pt x="23" y="116"/>
                    </a:lnTo>
                    <a:lnTo>
                      <a:pt x="29" y="105"/>
                    </a:lnTo>
                    <a:lnTo>
                      <a:pt x="39" y="103"/>
                    </a:lnTo>
                    <a:lnTo>
                      <a:pt x="93" y="56"/>
                    </a:lnTo>
                    <a:lnTo>
                      <a:pt x="101" y="55"/>
                    </a:lnTo>
                    <a:lnTo>
                      <a:pt x="105" y="52"/>
                    </a:lnTo>
                    <a:lnTo>
                      <a:pt x="109" y="41"/>
                    </a:lnTo>
                    <a:lnTo>
                      <a:pt x="109" y="28"/>
                    </a:lnTo>
                    <a:lnTo>
                      <a:pt x="100" y="13"/>
                    </a:lnTo>
                    <a:lnTo>
                      <a:pt x="96" y="17"/>
                    </a:lnTo>
                    <a:lnTo>
                      <a:pt x="96" y="22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33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82" name="Freeform 1038"/>
              <p:cNvSpPr>
                <a:spLocks/>
              </p:cNvSpPr>
              <p:nvPr/>
            </p:nvSpPr>
            <p:spPr bwMode="auto">
              <a:xfrm>
                <a:off x="2852" y="892"/>
                <a:ext cx="13" cy="17"/>
              </a:xfrm>
              <a:custGeom>
                <a:avLst/>
                <a:gdLst>
                  <a:gd name="T0" fmla="*/ 1 w 25"/>
                  <a:gd name="T1" fmla="*/ 0 h 36"/>
                  <a:gd name="T2" fmla="*/ 1 w 25"/>
                  <a:gd name="T3" fmla="*/ 0 h 36"/>
                  <a:gd name="T4" fmla="*/ 1 w 25"/>
                  <a:gd name="T5" fmla="*/ 0 h 36"/>
                  <a:gd name="T6" fmla="*/ 0 w 25"/>
                  <a:gd name="T7" fmla="*/ 0 h 36"/>
                  <a:gd name="T8" fmla="*/ 1 w 25"/>
                  <a:gd name="T9" fmla="*/ 0 h 36"/>
                  <a:gd name="T10" fmla="*/ 1 w 25"/>
                  <a:gd name="T11" fmla="*/ 0 h 36"/>
                  <a:gd name="T12" fmla="*/ 1 w 25"/>
                  <a:gd name="T13" fmla="*/ 0 h 36"/>
                  <a:gd name="T14" fmla="*/ 1 w 25"/>
                  <a:gd name="T15" fmla="*/ 0 h 36"/>
                  <a:gd name="T16" fmla="*/ 1 w 25"/>
                  <a:gd name="T17" fmla="*/ 0 h 36"/>
                  <a:gd name="T18" fmla="*/ 1 w 25"/>
                  <a:gd name="T19" fmla="*/ 0 h 36"/>
                  <a:gd name="T20" fmla="*/ 1 w 25"/>
                  <a:gd name="T21" fmla="*/ 0 h 36"/>
                  <a:gd name="T22" fmla="*/ 1 w 25"/>
                  <a:gd name="T23" fmla="*/ 0 h 36"/>
                  <a:gd name="T24" fmla="*/ 1 w 25"/>
                  <a:gd name="T25" fmla="*/ 0 h 36"/>
                  <a:gd name="T26" fmla="*/ 1 w 25"/>
                  <a:gd name="T27" fmla="*/ 0 h 36"/>
                  <a:gd name="T28" fmla="*/ 1 w 25"/>
                  <a:gd name="T29" fmla="*/ 0 h 36"/>
                  <a:gd name="T30" fmla="*/ 1 w 25"/>
                  <a:gd name="T31" fmla="*/ 0 h 36"/>
                  <a:gd name="T32" fmla="*/ 1 w 25"/>
                  <a:gd name="T33" fmla="*/ 0 h 36"/>
                  <a:gd name="T34" fmla="*/ 1 w 25"/>
                  <a:gd name="T35" fmla="*/ 0 h 36"/>
                  <a:gd name="T36" fmla="*/ 1 w 25"/>
                  <a:gd name="T37" fmla="*/ 0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"/>
                  <a:gd name="T58" fmla="*/ 0 h 36"/>
                  <a:gd name="T59" fmla="*/ 25 w 25"/>
                  <a:gd name="T60" fmla="*/ 36 h 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" h="36">
                    <a:moveTo>
                      <a:pt x="6" y="0"/>
                    </a:moveTo>
                    <a:lnTo>
                      <a:pt x="2" y="5"/>
                    </a:lnTo>
                    <a:lnTo>
                      <a:pt x="2" y="11"/>
                    </a:lnTo>
                    <a:lnTo>
                      <a:pt x="0" y="16"/>
                    </a:lnTo>
                    <a:lnTo>
                      <a:pt x="1" y="36"/>
                    </a:lnTo>
                    <a:lnTo>
                      <a:pt x="22" y="36"/>
                    </a:lnTo>
                    <a:lnTo>
                      <a:pt x="23" y="32"/>
                    </a:lnTo>
                    <a:lnTo>
                      <a:pt x="25" y="26"/>
                    </a:lnTo>
                    <a:lnTo>
                      <a:pt x="25" y="19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18" y="16"/>
                    </a:lnTo>
                    <a:lnTo>
                      <a:pt x="16" y="19"/>
                    </a:lnTo>
                    <a:lnTo>
                      <a:pt x="15" y="21"/>
                    </a:lnTo>
                    <a:lnTo>
                      <a:pt x="12" y="22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83" name="Freeform 1039"/>
              <p:cNvSpPr>
                <a:spLocks/>
              </p:cNvSpPr>
              <p:nvPr/>
            </p:nvSpPr>
            <p:spPr bwMode="auto">
              <a:xfrm>
                <a:off x="2853" y="911"/>
                <a:ext cx="14" cy="5"/>
              </a:xfrm>
              <a:custGeom>
                <a:avLst/>
                <a:gdLst>
                  <a:gd name="T0" fmla="*/ 0 w 29"/>
                  <a:gd name="T1" fmla="*/ 0 h 12"/>
                  <a:gd name="T2" fmla="*/ 0 w 29"/>
                  <a:gd name="T3" fmla="*/ 0 h 12"/>
                  <a:gd name="T4" fmla="*/ 0 w 29"/>
                  <a:gd name="T5" fmla="*/ 0 h 12"/>
                  <a:gd name="T6" fmla="*/ 0 w 29"/>
                  <a:gd name="T7" fmla="*/ 0 h 12"/>
                  <a:gd name="T8" fmla="*/ 0 w 29"/>
                  <a:gd name="T9" fmla="*/ 0 h 12"/>
                  <a:gd name="T10" fmla="*/ 0 w 29"/>
                  <a:gd name="T11" fmla="*/ 0 h 12"/>
                  <a:gd name="T12" fmla="*/ 0 w 29"/>
                  <a:gd name="T13" fmla="*/ 0 h 12"/>
                  <a:gd name="T14" fmla="*/ 0 w 29"/>
                  <a:gd name="T15" fmla="*/ 0 h 12"/>
                  <a:gd name="T16" fmla="*/ 0 w 29"/>
                  <a:gd name="T17" fmla="*/ 0 h 12"/>
                  <a:gd name="T18" fmla="*/ 0 w 29"/>
                  <a:gd name="T19" fmla="*/ 0 h 12"/>
                  <a:gd name="T20" fmla="*/ 0 w 29"/>
                  <a:gd name="T21" fmla="*/ 0 h 12"/>
                  <a:gd name="T22" fmla="*/ 0 w 29"/>
                  <a:gd name="T23" fmla="*/ 0 h 12"/>
                  <a:gd name="T24" fmla="*/ 0 w 29"/>
                  <a:gd name="T25" fmla="*/ 0 h 12"/>
                  <a:gd name="T26" fmla="*/ 0 w 29"/>
                  <a:gd name="T27" fmla="*/ 0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"/>
                  <a:gd name="T43" fmla="*/ 0 h 12"/>
                  <a:gd name="T44" fmla="*/ 29 w 29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" h="12">
                    <a:moveTo>
                      <a:pt x="28" y="12"/>
                    </a:moveTo>
                    <a:lnTo>
                      <a:pt x="28" y="11"/>
                    </a:lnTo>
                    <a:lnTo>
                      <a:pt x="22" y="7"/>
                    </a:lnTo>
                    <a:lnTo>
                      <a:pt x="28" y="8"/>
                    </a:lnTo>
                    <a:lnTo>
                      <a:pt x="23" y="6"/>
                    </a:lnTo>
                    <a:lnTo>
                      <a:pt x="29" y="6"/>
                    </a:lnTo>
                    <a:lnTo>
                      <a:pt x="24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2" y="4"/>
                    </a:lnTo>
                    <a:lnTo>
                      <a:pt x="21" y="8"/>
                    </a:lnTo>
                    <a:lnTo>
                      <a:pt x="28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84" name="Freeform 1040"/>
              <p:cNvSpPr>
                <a:spLocks/>
              </p:cNvSpPr>
              <p:nvPr/>
            </p:nvSpPr>
            <p:spPr bwMode="auto">
              <a:xfrm>
                <a:off x="2719" y="985"/>
                <a:ext cx="79" cy="66"/>
              </a:xfrm>
              <a:custGeom>
                <a:avLst/>
                <a:gdLst>
                  <a:gd name="T0" fmla="*/ 1 w 158"/>
                  <a:gd name="T1" fmla="*/ 1 h 132"/>
                  <a:gd name="T2" fmla="*/ 1 w 158"/>
                  <a:gd name="T3" fmla="*/ 1 h 132"/>
                  <a:gd name="T4" fmla="*/ 1 w 158"/>
                  <a:gd name="T5" fmla="*/ 1 h 132"/>
                  <a:gd name="T6" fmla="*/ 1 w 158"/>
                  <a:gd name="T7" fmla="*/ 0 h 132"/>
                  <a:gd name="T8" fmla="*/ 1 w 158"/>
                  <a:gd name="T9" fmla="*/ 1 h 132"/>
                  <a:gd name="T10" fmla="*/ 1 w 158"/>
                  <a:gd name="T11" fmla="*/ 1 h 132"/>
                  <a:gd name="T12" fmla="*/ 1 w 158"/>
                  <a:gd name="T13" fmla="*/ 1 h 132"/>
                  <a:gd name="T14" fmla="*/ 1 w 158"/>
                  <a:gd name="T15" fmla="*/ 1 h 132"/>
                  <a:gd name="T16" fmla="*/ 1 w 158"/>
                  <a:gd name="T17" fmla="*/ 1 h 132"/>
                  <a:gd name="T18" fmla="*/ 1 w 158"/>
                  <a:gd name="T19" fmla="*/ 1 h 132"/>
                  <a:gd name="T20" fmla="*/ 1 w 158"/>
                  <a:gd name="T21" fmla="*/ 1 h 132"/>
                  <a:gd name="T22" fmla="*/ 1 w 158"/>
                  <a:gd name="T23" fmla="*/ 1 h 132"/>
                  <a:gd name="T24" fmla="*/ 1 w 158"/>
                  <a:gd name="T25" fmla="*/ 1 h 132"/>
                  <a:gd name="T26" fmla="*/ 1 w 158"/>
                  <a:gd name="T27" fmla="*/ 1 h 132"/>
                  <a:gd name="T28" fmla="*/ 1 w 158"/>
                  <a:gd name="T29" fmla="*/ 1 h 132"/>
                  <a:gd name="T30" fmla="*/ 1 w 158"/>
                  <a:gd name="T31" fmla="*/ 1 h 132"/>
                  <a:gd name="T32" fmla="*/ 1 w 158"/>
                  <a:gd name="T33" fmla="*/ 1 h 132"/>
                  <a:gd name="T34" fmla="*/ 1 w 158"/>
                  <a:gd name="T35" fmla="*/ 1 h 132"/>
                  <a:gd name="T36" fmla="*/ 1 w 158"/>
                  <a:gd name="T37" fmla="*/ 1 h 132"/>
                  <a:gd name="T38" fmla="*/ 1 w 158"/>
                  <a:gd name="T39" fmla="*/ 1 h 132"/>
                  <a:gd name="T40" fmla="*/ 1 w 158"/>
                  <a:gd name="T41" fmla="*/ 1 h 132"/>
                  <a:gd name="T42" fmla="*/ 1 w 158"/>
                  <a:gd name="T43" fmla="*/ 1 h 132"/>
                  <a:gd name="T44" fmla="*/ 1 w 158"/>
                  <a:gd name="T45" fmla="*/ 1 h 132"/>
                  <a:gd name="T46" fmla="*/ 1 w 158"/>
                  <a:gd name="T47" fmla="*/ 1 h 132"/>
                  <a:gd name="T48" fmla="*/ 1 w 158"/>
                  <a:gd name="T49" fmla="*/ 1 h 132"/>
                  <a:gd name="T50" fmla="*/ 1 w 158"/>
                  <a:gd name="T51" fmla="*/ 1 h 132"/>
                  <a:gd name="T52" fmla="*/ 1 w 158"/>
                  <a:gd name="T53" fmla="*/ 1 h 132"/>
                  <a:gd name="T54" fmla="*/ 1 w 158"/>
                  <a:gd name="T55" fmla="*/ 1 h 132"/>
                  <a:gd name="T56" fmla="*/ 1 w 158"/>
                  <a:gd name="T57" fmla="*/ 1 h 132"/>
                  <a:gd name="T58" fmla="*/ 1 w 158"/>
                  <a:gd name="T59" fmla="*/ 1 h 132"/>
                  <a:gd name="T60" fmla="*/ 1 w 158"/>
                  <a:gd name="T61" fmla="*/ 1 h 132"/>
                  <a:gd name="T62" fmla="*/ 1 w 158"/>
                  <a:gd name="T63" fmla="*/ 1 h 132"/>
                  <a:gd name="T64" fmla="*/ 1 w 158"/>
                  <a:gd name="T65" fmla="*/ 1 h 132"/>
                  <a:gd name="T66" fmla="*/ 1 w 158"/>
                  <a:gd name="T67" fmla="*/ 1 h 132"/>
                  <a:gd name="T68" fmla="*/ 1 w 158"/>
                  <a:gd name="T69" fmla="*/ 1 h 132"/>
                  <a:gd name="T70" fmla="*/ 1 w 158"/>
                  <a:gd name="T71" fmla="*/ 1 h 132"/>
                  <a:gd name="T72" fmla="*/ 1 w 158"/>
                  <a:gd name="T73" fmla="*/ 1 h 132"/>
                  <a:gd name="T74" fmla="*/ 1 w 158"/>
                  <a:gd name="T75" fmla="*/ 1 h 132"/>
                  <a:gd name="T76" fmla="*/ 1 w 158"/>
                  <a:gd name="T77" fmla="*/ 1 h 132"/>
                  <a:gd name="T78" fmla="*/ 1 w 158"/>
                  <a:gd name="T79" fmla="*/ 1 h 132"/>
                  <a:gd name="T80" fmla="*/ 1 w 158"/>
                  <a:gd name="T81" fmla="*/ 1 h 132"/>
                  <a:gd name="T82" fmla="*/ 1 w 158"/>
                  <a:gd name="T83" fmla="*/ 1 h 132"/>
                  <a:gd name="T84" fmla="*/ 1 w 158"/>
                  <a:gd name="T85" fmla="*/ 1 h 132"/>
                  <a:gd name="T86" fmla="*/ 1 w 158"/>
                  <a:gd name="T87" fmla="*/ 1 h 132"/>
                  <a:gd name="T88" fmla="*/ 1 w 158"/>
                  <a:gd name="T89" fmla="*/ 1 h 132"/>
                  <a:gd name="T90" fmla="*/ 1 w 158"/>
                  <a:gd name="T91" fmla="*/ 1 h 132"/>
                  <a:gd name="T92" fmla="*/ 1 w 158"/>
                  <a:gd name="T93" fmla="*/ 1 h 132"/>
                  <a:gd name="T94" fmla="*/ 1 w 158"/>
                  <a:gd name="T95" fmla="*/ 1 h 132"/>
                  <a:gd name="T96" fmla="*/ 0 w 158"/>
                  <a:gd name="T97" fmla="*/ 1 h 132"/>
                  <a:gd name="T98" fmla="*/ 1 w 158"/>
                  <a:gd name="T99" fmla="*/ 1 h 132"/>
                  <a:gd name="T100" fmla="*/ 1 w 158"/>
                  <a:gd name="T101" fmla="*/ 1 h 132"/>
                  <a:gd name="T102" fmla="*/ 1 w 158"/>
                  <a:gd name="T103" fmla="*/ 1 h 132"/>
                  <a:gd name="T104" fmla="*/ 1 w 158"/>
                  <a:gd name="T105" fmla="*/ 1 h 132"/>
                  <a:gd name="T106" fmla="*/ 1 w 158"/>
                  <a:gd name="T107" fmla="*/ 1 h 132"/>
                  <a:gd name="T108" fmla="*/ 1 w 158"/>
                  <a:gd name="T109" fmla="*/ 1 h 132"/>
                  <a:gd name="T110" fmla="*/ 1 w 158"/>
                  <a:gd name="T111" fmla="*/ 1 h 132"/>
                  <a:gd name="T112" fmla="*/ 1 w 158"/>
                  <a:gd name="T113" fmla="*/ 1 h 132"/>
                  <a:gd name="T114" fmla="*/ 1 w 158"/>
                  <a:gd name="T115" fmla="*/ 1 h 1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8"/>
                  <a:gd name="T175" fmla="*/ 0 h 132"/>
                  <a:gd name="T176" fmla="*/ 158 w 158"/>
                  <a:gd name="T177" fmla="*/ 132 h 1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8" h="132">
                    <a:moveTo>
                      <a:pt x="114" y="2"/>
                    </a:moveTo>
                    <a:lnTo>
                      <a:pt x="115" y="2"/>
                    </a:lnTo>
                    <a:lnTo>
                      <a:pt x="120" y="1"/>
                    </a:lnTo>
                    <a:lnTo>
                      <a:pt x="127" y="0"/>
                    </a:lnTo>
                    <a:lnTo>
                      <a:pt x="135" y="1"/>
                    </a:lnTo>
                    <a:lnTo>
                      <a:pt x="137" y="2"/>
                    </a:lnTo>
                    <a:lnTo>
                      <a:pt x="142" y="4"/>
                    </a:lnTo>
                    <a:lnTo>
                      <a:pt x="149" y="8"/>
                    </a:lnTo>
                    <a:lnTo>
                      <a:pt x="157" y="10"/>
                    </a:lnTo>
                    <a:lnTo>
                      <a:pt x="158" y="14"/>
                    </a:lnTo>
                    <a:lnTo>
                      <a:pt x="157" y="14"/>
                    </a:lnTo>
                    <a:lnTo>
                      <a:pt x="153" y="14"/>
                    </a:lnTo>
                    <a:lnTo>
                      <a:pt x="149" y="12"/>
                    </a:lnTo>
                    <a:lnTo>
                      <a:pt x="143" y="12"/>
                    </a:lnTo>
                    <a:lnTo>
                      <a:pt x="137" y="11"/>
                    </a:lnTo>
                    <a:lnTo>
                      <a:pt x="131" y="11"/>
                    </a:lnTo>
                    <a:lnTo>
                      <a:pt x="127" y="11"/>
                    </a:lnTo>
                    <a:lnTo>
                      <a:pt x="123" y="12"/>
                    </a:lnTo>
                    <a:lnTo>
                      <a:pt x="124" y="23"/>
                    </a:lnTo>
                    <a:lnTo>
                      <a:pt x="119" y="18"/>
                    </a:lnTo>
                    <a:lnTo>
                      <a:pt x="122" y="29"/>
                    </a:lnTo>
                    <a:lnTo>
                      <a:pt x="121" y="31"/>
                    </a:lnTo>
                    <a:lnTo>
                      <a:pt x="120" y="30"/>
                    </a:lnTo>
                    <a:lnTo>
                      <a:pt x="116" y="27"/>
                    </a:lnTo>
                    <a:lnTo>
                      <a:pt x="112" y="25"/>
                    </a:lnTo>
                    <a:lnTo>
                      <a:pt x="107" y="24"/>
                    </a:lnTo>
                    <a:lnTo>
                      <a:pt x="112" y="32"/>
                    </a:lnTo>
                    <a:lnTo>
                      <a:pt x="111" y="38"/>
                    </a:lnTo>
                    <a:lnTo>
                      <a:pt x="100" y="25"/>
                    </a:lnTo>
                    <a:lnTo>
                      <a:pt x="98" y="25"/>
                    </a:lnTo>
                    <a:lnTo>
                      <a:pt x="93" y="25"/>
                    </a:lnTo>
                    <a:lnTo>
                      <a:pt x="88" y="27"/>
                    </a:lnTo>
                    <a:lnTo>
                      <a:pt x="83" y="31"/>
                    </a:lnTo>
                    <a:lnTo>
                      <a:pt x="81" y="33"/>
                    </a:lnTo>
                    <a:lnTo>
                      <a:pt x="75" y="37"/>
                    </a:lnTo>
                    <a:lnTo>
                      <a:pt x="67" y="40"/>
                    </a:lnTo>
                    <a:lnTo>
                      <a:pt x="58" y="40"/>
                    </a:lnTo>
                    <a:lnTo>
                      <a:pt x="59" y="43"/>
                    </a:lnTo>
                    <a:lnTo>
                      <a:pt x="62" y="50"/>
                    </a:lnTo>
                    <a:lnTo>
                      <a:pt x="62" y="57"/>
                    </a:lnTo>
                    <a:lnTo>
                      <a:pt x="61" y="72"/>
                    </a:lnTo>
                    <a:lnTo>
                      <a:pt x="55" y="88"/>
                    </a:lnTo>
                    <a:lnTo>
                      <a:pt x="45" y="98"/>
                    </a:lnTo>
                    <a:lnTo>
                      <a:pt x="43" y="83"/>
                    </a:lnTo>
                    <a:lnTo>
                      <a:pt x="40" y="87"/>
                    </a:lnTo>
                    <a:lnTo>
                      <a:pt x="32" y="99"/>
                    </a:lnTo>
                    <a:lnTo>
                      <a:pt x="24" y="115"/>
                    </a:lnTo>
                    <a:lnTo>
                      <a:pt x="15" y="132"/>
                    </a:lnTo>
                    <a:lnTo>
                      <a:pt x="0" y="132"/>
                    </a:lnTo>
                    <a:lnTo>
                      <a:pt x="2" y="129"/>
                    </a:lnTo>
                    <a:lnTo>
                      <a:pt x="8" y="121"/>
                    </a:lnTo>
                    <a:lnTo>
                      <a:pt x="13" y="110"/>
                    </a:lnTo>
                    <a:lnTo>
                      <a:pt x="15" y="100"/>
                    </a:lnTo>
                    <a:lnTo>
                      <a:pt x="18" y="93"/>
                    </a:lnTo>
                    <a:lnTo>
                      <a:pt x="28" y="75"/>
                    </a:lnTo>
                    <a:lnTo>
                      <a:pt x="37" y="52"/>
                    </a:lnTo>
                    <a:lnTo>
                      <a:pt x="41" y="30"/>
                    </a:lnTo>
                    <a:lnTo>
                      <a:pt x="114" y="2"/>
                    </a:lnTo>
                    <a:close/>
                  </a:path>
                </a:pathLst>
              </a:custGeom>
              <a:solidFill>
                <a:srgbClr val="33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85" name="Freeform 1041"/>
              <p:cNvSpPr>
                <a:spLocks/>
              </p:cNvSpPr>
              <p:nvPr/>
            </p:nvSpPr>
            <p:spPr bwMode="auto">
              <a:xfrm>
                <a:off x="2868" y="930"/>
                <a:ext cx="69" cy="47"/>
              </a:xfrm>
              <a:custGeom>
                <a:avLst/>
                <a:gdLst>
                  <a:gd name="T0" fmla="*/ 0 w 137"/>
                  <a:gd name="T1" fmla="*/ 0 h 95"/>
                  <a:gd name="T2" fmla="*/ 0 w 137"/>
                  <a:gd name="T3" fmla="*/ 0 h 95"/>
                  <a:gd name="T4" fmla="*/ 1 w 137"/>
                  <a:gd name="T5" fmla="*/ 0 h 95"/>
                  <a:gd name="T6" fmla="*/ 1 w 137"/>
                  <a:gd name="T7" fmla="*/ 0 h 95"/>
                  <a:gd name="T8" fmla="*/ 1 w 137"/>
                  <a:gd name="T9" fmla="*/ 0 h 95"/>
                  <a:gd name="T10" fmla="*/ 1 w 137"/>
                  <a:gd name="T11" fmla="*/ 0 h 95"/>
                  <a:gd name="T12" fmla="*/ 1 w 137"/>
                  <a:gd name="T13" fmla="*/ 0 h 95"/>
                  <a:gd name="T14" fmla="*/ 1 w 137"/>
                  <a:gd name="T15" fmla="*/ 0 h 95"/>
                  <a:gd name="T16" fmla="*/ 1 w 137"/>
                  <a:gd name="T17" fmla="*/ 0 h 95"/>
                  <a:gd name="T18" fmla="*/ 1 w 137"/>
                  <a:gd name="T19" fmla="*/ 0 h 95"/>
                  <a:gd name="T20" fmla="*/ 1 w 137"/>
                  <a:gd name="T21" fmla="*/ 0 h 95"/>
                  <a:gd name="T22" fmla="*/ 1 w 137"/>
                  <a:gd name="T23" fmla="*/ 0 h 95"/>
                  <a:gd name="T24" fmla="*/ 1 w 137"/>
                  <a:gd name="T25" fmla="*/ 0 h 95"/>
                  <a:gd name="T26" fmla="*/ 1 w 137"/>
                  <a:gd name="T27" fmla="*/ 0 h 95"/>
                  <a:gd name="T28" fmla="*/ 1 w 137"/>
                  <a:gd name="T29" fmla="*/ 0 h 95"/>
                  <a:gd name="T30" fmla="*/ 1 w 137"/>
                  <a:gd name="T31" fmla="*/ 0 h 95"/>
                  <a:gd name="T32" fmla="*/ 1 w 137"/>
                  <a:gd name="T33" fmla="*/ 0 h 95"/>
                  <a:gd name="T34" fmla="*/ 1 w 137"/>
                  <a:gd name="T35" fmla="*/ 0 h 95"/>
                  <a:gd name="T36" fmla="*/ 1 w 137"/>
                  <a:gd name="T37" fmla="*/ 0 h 95"/>
                  <a:gd name="T38" fmla="*/ 1 w 137"/>
                  <a:gd name="T39" fmla="*/ 0 h 95"/>
                  <a:gd name="T40" fmla="*/ 1 w 137"/>
                  <a:gd name="T41" fmla="*/ 0 h 95"/>
                  <a:gd name="T42" fmla="*/ 1 w 137"/>
                  <a:gd name="T43" fmla="*/ 0 h 95"/>
                  <a:gd name="T44" fmla="*/ 1 w 137"/>
                  <a:gd name="T45" fmla="*/ 0 h 95"/>
                  <a:gd name="T46" fmla="*/ 1 w 137"/>
                  <a:gd name="T47" fmla="*/ 0 h 95"/>
                  <a:gd name="T48" fmla="*/ 1 w 137"/>
                  <a:gd name="T49" fmla="*/ 0 h 95"/>
                  <a:gd name="T50" fmla="*/ 1 w 137"/>
                  <a:gd name="T51" fmla="*/ 0 h 95"/>
                  <a:gd name="T52" fmla="*/ 1 w 137"/>
                  <a:gd name="T53" fmla="*/ 0 h 95"/>
                  <a:gd name="T54" fmla="*/ 1 w 137"/>
                  <a:gd name="T55" fmla="*/ 0 h 95"/>
                  <a:gd name="T56" fmla="*/ 1 w 137"/>
                  <a:gd name="T57" fmla="*/ 0 h 95"/>
                  <a:gd name="T58" fmla="*/ 1 w 137"/>
                  <a:gd name="T59" fmla="*/ 0 h 95"/>
                  <a:gd name="T60" fmla="*/ 1 w 137"/>
                  <a:gd name="T61" fmla="*/ 0 h 95"/>
                  <a:gd name="T62" fmla="*/ 1 w 137"/>
                  <a:gd name="T63" fmla="*/ 0 h 95"/>
                  <a:gd name="T64" fmla="*/ 0 w 137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95"/>
                  <a:gd name="T101" fmla="*/ 137 w 137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95">
                    <a:moveTo>
                      <a:pt x="0" y="80"/>
                    </a:moveTo>
                    <a:lnTo>
                      <a:pt x="0" y="81"/>
                    </a:lnTo>
                    <a:lnTo>
                      <a:pt x="3" y="84"/>
                    </a:lnTo>
                    <a:lnTo>
                      <a:pt x="6" y="89"/>
                    </a:lnTo>
                    <a:lnTo>
                      <a:pt x="11" y="95"/>
                    </a:lnTo>
                    <a:lnTo>
                      <a:pt x="12" y="93"/>
                    </a:lnTo>
                    <a:lnTo>
                      <a:pt x="15" y="91"/>
                    </a:lnTo>
                    <a:lnTo>
                      <a:pt x="21" y="89"/>
                    </a:lnTo>
                    <a:lnTo>
                      <a:pt x="28" y="85"/>
                    </a:lnTo>
                    <a:lnTo>
                      <a:pt x="36" y="82"/>
                    </a:lnTo>
                    <a:lnTo>
                      <a:pt x="45" y="78"/>
                    </a:lnTo>
                    <a:lnTo>
                      <a:pt x="54" y="76"/>
                    </a:lnTo>
                    <a:lnTo>
                      <a:pt x="65" y="75"/>
                    </a:lnTo>
                    <a:lnTo>
                      <a:pt x="62" y="70"/>
                    </a:lnTo>
                    <a:lnTo>
                      <a:pt x="65" y="69"/>
                    </a:lnTo>
                    <a:lnTo>
                      <a:pt x="69" y="65"/>
                    </a:lnTo>
                    <a:lnTo>
                      <a:pt x="77" y="61"/>
                    </a:lnTo>
                    <a:lnTo>
                      <a:pt x="86" y="60"/>
                    </a:lnTo>
                    <a:lnTo>
                      <a:pt x="91" y="60"/>
                    </a:lnTo>
                    <a:lnTo>
                      <a:pt x="91" y="59"/>
                    </a:lnTo>
                    <a:lnTo>
                      <a:pt x="89" y="59"/>
                    </a:lnTo>
                    <a:lnTo>
                      <a:pt x="88" y="59"/>
                    </a:lnTo>
                    <a:lnTo>
                      <a:pt x="137" y="4"/>
                    </a:lnTo>
                    <a:lnTo>
                      <a:pt x="130" y="0"/>
                    </a:lnTo>
                    <a:lnTo>
                      <a:pt x="99" y="28"/>
                    </a:lnTo>
                    <a:lnTo>
                      <a:pt x="95" y="29"/>
                    </a:lnTo>
                    <a:lnTo>
                      <a:pt x="96" y="32"/>
                    </a:lnTo>
                    <a:lnTo>
                      <a:pt x="84" y="45"/>
                    </a:lnTo>
                    <a:lnTo>
                      <a:pt x="76" y="46"/>
                    </a:lnTo>
                    <a:lnTo>
                      <a:pt x="71" y="54"/>
                    </a:lnTo>
                    <a:lnTo>
                      <a:pt x="54" y="58"/>
                    </a:lnTo>
                    <a:lnTo>
                      <a:pt x="46" y="6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52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86" name="Freeform 1042"/>
              <p:cNvSpPr>
                <a:spLocks/>
              </p:cNvSpPr>
              <p:nvPr/>
            </p:nvSpPr>
            <p:spPr bwMode="auto">
              <a:xfrm>
                <a:off x="2908" y="922"/>
                <a:ext cx="67" cy="62"/>
              </a:xfrm>
              <a:custGeom>
                <a:avLst/>
                <a:gdLst>
                  <a:gd name="T0" fmla="*/ 1 w 133"/>
                  <a:gd name="T1" fmla="*/ 0 h 123"/>
                  <a:gd name="T2" fmla="*/ 1 w 133"/>
                  <a:gd name="T3" fmla="*/ 1 h 123"/>
                  <a:gd name="T4" fmla="*/ 1 w 133"/>
                  <a:gd name="T5" fmla="*/ 1 h 123"/>
                  <a:gd name="T6" fmla="*/ 1 w 133"/>
                  <a:gd name="T7" fmla="*/ 1 h 123"/>
                  <a:gd name="T8" fmla="*/ 1 w 133"/>
                  <a:gd name="T9" fmla="*/ 1 h 123"/>
                  <a:gd name="T10" fmla="*/ 1 w 133"/>
                  <a:gd name="T11" fmla="*/ 1 h 123"/>
                  <a:gd name="T12" fmla="*/ 1 w 133"/>
                  <a:gd name="T13" fmla="*/ 1 h 123"/>
                  <a:gd name="T14" fmla="*/ 1 w 133"/>
                  <a:gd name="T15" fmla="*/ 1 h 123"/>
                  <a:gd name="T16" fmla="*/ 1 w 133"/>
                  <a:gd name="T17" fmla="*/ 1 h 123"/>
                  <a:gd name="T18" fmla="*/ 1 w 133"/>
                  <a:gd name="T19" fmla="*/ 1 h 123"/>
                  <a:gd name="T20" fmla="*/ 1 w 133"/>
                  <a:gd name="T21" fmla="*/ 1 h 123"/>
                  <a:gd name="T22" fmla="*/ 1 w 133"/>
                  <a:gd name="T23" fmla="*/ 1 h 123"/>
                  <a:gd name="T24" fmla="*/ 1 w 133"/>
                  <a:gd name="T25" fmla="*/ 1 h 123"/>
                  <a:gd name="T26" fmla="*/ 1 w 133"/>
                  <a:gd name="T27" fmla="*/ 1 h 123"/>
                  <a:gd name="T28" fmla="*/ 1 w 133"/>
                  <a:gd name="T29" fmla="*/ 1 h 123"/>
                  <a:gd name="T30" fmla="*/ 1 w 133"/>
                  <a:gd name="T31" fmla="*/ 1 h 123"/>
                  <a:gd name="T32" fmla="*/ 1 w 133"/>
                  <a:gd name="T33" fmla="*/ 1 h 123"/>
                  <a:gd name="T34" fmla="*/ 1 w 133"/>
                  <a:gd name="T35" fmla="*/ 1 h 123"/>
                  <a:gd name="T36" fmla="*/ 0 w 133"/>
                  <a:gd name="T37" fmla="*/ 1 h 123"/>
                  <a:gd name="T38" fmla="*/ 1 w 133"/>
                  <a:gd name="T39" fmla="*/ 1 h 123"/>
                  <a:gd name="T40" fmla="*/ 1 w 133"/>
                  <a:gd name="T41" fmla="*/ 1 h 123"/>
                  <a:gd name="T42" fmla="*/ 1 w 133"/>
                  <a:gd name="T43" fmla="*/ 1 h 123"/>
                  <a:gd name="T44" fmla="*/ 1 w 133"/>
                  <a:gd name="T45" fmla="*/ 1 h 123"/>
                  <a:gd name="T46" fmla="*/ 1 w 133"/>
                  <a:gd name="T47" fmla="*/ 1 h 123"/>
                  <a:gd name="T48" fmla="*/ 1 w 133"/>
                  <a:gd name="T49" fmla="*/ 1 h 123"/>
                  <a:gd name="T50" fmla="*/ 1 w 133"/>
                  <a:gd name="T51" fmla="*/ 1 h 123"/>
                  <a:gd name="T52" fmla="*/ 1 w 133"/>
                  <a:gd name="T53" fmla="*/ 1 h 123"/>
                  <a:gd name="T54" fmla="*/ 1 w 133"/>
                  <a:gd name="T55" fmla="*/ 1 h 123"/>
                  <a:gd name="T56" fmla="*/ 1 w 133"/>
                  <a:gd name="T57" fmla="*/ 1 h 123"/>
                  <a:gd name="T58" fmla="*/ 1 w 133"/>
                  <a:gd name="T59" fmla="*/ 1 h 123"/>
                  <a:gd name="T60" fmla="*/ 1 w 133"/>
                  <a:gd name="T61" fmla="*/ 1 h 123"/>
                  <a:gd name="T62" fmla="*/ 1 w 133"/>
                  <a:gd name="T63" fmla="*/ 1 h 123"/>
                  <a:gd name="T64" fmla="*/ 1 w 133"/>
                  <a:gd name="T65" fmla="*/ 1 h 123"/>
                  <a:gd name="T66" fmla="*/ 1 w 133"/>
                  <a:gd name="T67" fmla="*/ 1 h 123"/>
                  <a:gd name="T68" fmla="*/ 1 w 133"/>
                  <a:gd name="T69" fmla="*/ 1 h 123"/>
                  <a:gd name="T70" fmla="*/ 1 w 133"/>
                  <a:gd name="T71" fmla="*/ 1 h 123"/>
                  <a:gd name="T72" fmla="*/ 1 w 133"/>
                  <a:gd name="T73" fmla="*/ 1 h 123"/>
                  <a:gd name="T74" fmla="*/ 1 w 133"/>
                  <a:gd name="T75" fmla="*/ 1 h 123"/>
                  <a:gd name="T76" fmla="*/ 1 w 133"/>
                  <a:gd name="T77" fmla="*/ 1 h 123"/>
                  <a:gd name="T78" fmla="*/ 1 w 133"/>
                  <a:gd name="T79" fmla="*/ 1 h 123"/>
                  <a:gd name="T80" fmla="*/ 1 w 133"/>
                  <a:gd name="T81" fmla="*/ 1 h 123"/>
                  <a:gd name="T82" fmla="*/ 1 w 133"/>
                  <a:gd name="T83" fmla="*/ 0 h 123"/>
                  <a:gd name="T84" fmla="*/ 1 w 133"/>
                  <a:gd name="T85" fmla="*/ 0 h 1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3"/>
                  <a:gd name="T130" fmla="*/ 0 h 123"/>
                  <a:gd name="T131" fmla="*/ 133 w 133"/>
                  <a:gd name="T132" fmla="*/ 123 h 1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3" h="123">
                    <a:moveTo>
                      <a:pt x="61" y="0"/>
                    </a:moveTo>
                    <a:lnTo>
                      <a:pt x="64" y="9"/>
                    </a:lnTo>
                    <a:lnTo>
                      <a:pt x="65" y="9"/>
                    </a:lnTo>
                    <a:lnTo>
                      <a:pt x="69" y="9"/>
                    </a:lnTo>
                    <a:lnTo>
                      <a:pt x="70" y="12"/>
                    </a:lnTo>
                    <a:lnTo>
                      <a:pt x="70" y="16"/>
                    </a:lnTo>
                    <a:lnTo>
                      <a:pt x="69" y="20"/>
                    </a:lnTo>
                    <a:lnTo>
                      <a:pt x="69" y="21"/>
                    </a:lnTo>
                    <a:lnTo>
                      <a:pt x="67" y="26"/>
                    </a:lnTo>
                    <a:lnTo>
                      <a:pt x="64" y="31"/>
                    </a:lnTo>
                    <a:lnTo>
                      <a:pt x="61" y="39"/>
                    </a:lnTo>
                    <a:lnTo>
                      <a:pt x="55" y="49"/>
                    </a:lnTo>
                    <a:lnTo>
                      <a:pt x="48" y="58"/>
                    </a:lnTo>
                    <a:lnTo>
                      <a:pt x="40" y="68"/>
                    </a:lnTo>
                    <a:lnTo>
                      <a:pt x="31" y="77"/>
                    </a:lnTo>
                    <a:lnTo>
                      <a:pt x="30" y="77"/>
                    </a:lnTo>
                    <a:lnTo>
                      <a:pt x="24" y="82"/>
                    </a:lnTo>
                    <a:lnTo>
                      <a:pt x="15" y="92"/>
                    </a:lnTo>
                    <a:lnTo>
                      <a:pt x="0" y="115"/>
                    </a:lnTo>
                    <a:lnTo>
                      <a:pt x="2" y="115"/>
                    </a:lnTo>
                    <a:lnTo>
                      <a:pt x="7" y="115"/>
                    </a:lnTo>
                    <a:lnTo>
                      <a:pt x="15" y="115"/>
                    </a:lnTo>
                    <a:lnTo>
                      <a:pt x="24" y="115"/>
                    </a:lnTo>
                    <a:lnTo>
                      <a:pt x="34" y="117"/>
                    </a:lnTo>
                    <a:lnTo>
                      <a:pt x="46" y="119"/>
                    </a:lnTo>
                    <a:lnTo>
                      <a:pt x="56" y="120"/>
                    </a:lnTo>
                    <a:lnTo>
                      <a:pt x="65" y="123"/>
                    </a:lnTo>
                    <a:lnTo>
                      <a:pt x="67" y="122"/>
                    </a:lnTo>
                    <a:lnTo>
                      <a:pt x="69" y="119"/>
                    </a:lnTo>
                    <a:lnTo>
                      <a:pt x="69" y="112"/>
                    </a:lnTo>
                    <a:lnTo>
                      <a:pt x="64" y="104"/>
                    </a:lnTo>
                    <a:lnTo>
                      <a:pt x="64" y="102"/>
                    </a:lnTo>
                    <a:lnTo>
                      <a:pt x="64" y="97"/>
                    </a:lnTo>
                    <a:lnTo>
                      <a:pt x="64" y="89"/>
                    </a:lnTo>
                    <a:lnTo>
                      <a:pt x="67" y="79"/>
                    </a:lnTo>
                    <a:lnTo>
                      <a:pt x="70" y="66"/>
                    </a:lnTo>
                    <a:lnTo>
                      <a:pt x="77" y="54"/>
                    </a:lnTo>
                    <a:lnTo>
                      <a:pt x="87" y="42"/>
                    </a:lnTo>
                    <a:lnTo>
                      <a:pt x="102" y="29"/>
                    </a:lnTo>
                    <a:lnTo>
                      <a:pt x="133" y="21"/>
                    </a:lnTo>
                    <a:lnTo>
                      <a:pt x="133" y="16"/>
                    </a:lnTo>
                    <a:lnTo>
                      <a:pt x="114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A52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87" name="Freeform 1043"/>
              <p:cNvSpPr>
                <a:spLocks/>
              </p:cNvSpPr>
              <p:nvPr/>
            </p:nvSpPr>
            <p:spPr bwMode="auto">
              <a:xfrm>
                <a:off x="2870" y="981"/>
                <a:ext cx="44" cy="39"/>
              </a:xfrm>
              <a:custGeom>
                <a:avLst/>
                <a:gdLst>
                  <a:gd name="T0" fmla="*/ 1 w 86"/>
                  <a:gd name="T1" fmla="*/ 0 h 78"/>
                  <a:gd name="T2" fmla="*/ 1 w 86"/>
                  <a:gd name="T3" fmla="*/ 1 h 78"/>
                  <a:gd name="T4" fmla="*/ 1 w 86"/>
                  <a:gd name="T5" fmla="*/ 1 h 78"/>
                  <a:gd name="T6" fmla="*/ 0 w 86"/>
                  <a:gd name="T7" fmla="*/ 1 h 78"/>
                  <a:gd name="T8" fmla="*/ 1 w 86"/>
                  <a:gd name="T9" fmla="*/ 1 h 78"/>
                  <a:gd name="T10" fmla="*/ 1 w 86"/>
                  <a:gd name="T11" fmla="*/ 1 h 78"/>
                  <a:gd name="T12" fmla="*/ 1 w 86"/>
                  <a:gd name="T13" fmla="*/ 1 h 78"/>
                  <a:gd name="T14" fmla="*/ 1 w 86"/>
                  <a:gd name="T15" fmla="*/ 1 h 78"/>
                  <a:gd name="T16" fmla="*/ 1 w 86"/>
                  <a:gd name="T17" fmla="*/ 1 h 78"/>
                  <a:gd name="T18" fmla="*/ 1 w 86"/>
                  <a:gd name="T19" fmla="*/ 1 h 78"/>
                  <a:gd name="T20" fmla="*/ 1 w 86"/>
                  <a:gd name="T21" fmla="*/ 1 h 78"/>
                  <a:gd name="T22" fmla="*/ 1 w 86"/>
                  <a:gd name="T23" fmla="*/ 1 h 78"/>
                  <a:gd name="T24" fmla="*/ 1 w 86"/>
                  <a:gd name="T25" fmla="*/ 1 h 78"/>
                  <a:gd name="T26" fmla="*/ 1 w 86"/>
                  <a:gd name="T27" fmla="*/ 1 h 78"/>
                  <a:gd name="T28" fmla="*/ 1 w 86"/>
                  <a:gd name="T29" fmla="*/ 1 h 78"/>
                  <a:gd name="T30" fmla="*/ 1 w 86"/>
                  <a:gd name="T31" fmla="*/ 1 h 78"/>
                  <a:gd name="T32" fmla="*/ 1 w 86"/>
                  <a:gd name="T33" fmla="*/ 1 h 78"/>
                  <a:gd name="T34" fmla="*/ 1 w 86"/>
                  <a:gd name="T35" fmla="*/ 1 h 78"/>
                  <a:gd name="T36" fmla="*/ 1 w 86"/>
                  <a:gd name="T37" fmla="*/ 1 h 78"/>
                  <a:gd name="T38" fmla="*/ 1 w 86"/>
                  <a:gd name="T39" fmla="*/ 1 h 78"/>
                  <a:gd name="T40" fmla="*/ 1 w 86"/>
                  <a:gd name="T41" fmla="*/ 1 h 78"/>
                  <a:gd name="T42" fmla="*/ 1 w 86"/>
                  <a:gd name="T43" fmla="*/ 1 h 78"/>
                  <a:gd name="T44" fmla="*/ 1 w 86"/>
                  <a:gd name="T45" fmla="*/ 1 h 78"/>
                  <a:gd name="T46" fmla="*/ 1 w 86"/>
                  <a:gd name="T47" fmla="*/ 1 h 78"/>
                  <a:gd name="T48" fmla="*/ 1 w 86"/>
                  <a:gd name="T49" fmla="*/ 1 h 78"/>
                  <a:gd name="T50" fmla="*/ 1 w 86"/>
                  <a:gd name="T51" fmla="*/ 1 h 78"/>
                  <a:gd name="T52" fmla="*/ 1 w 86"/>
                  <a:gd name="T53" fmla="*/ 1 h 78"/>
                  <a:gd name="T54" fmla="*/ 1 w 86"/>
                  <a:gd name="T55" fmla="*/ 1 h 78"/>
                  <a:gd name="T56" fmla="*/ 1 w 86"/>
                  <a:gd name="T57" fmla="*/ 1 h 78"/>
                  <a:gd name="T58" fmla="*/ 1 w 86"/>
                  <a:gd name="T59" fmla="*/ 0 h 7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6"/>
                  <a:gd name="T91" fmla="*/ 0 h 78"/>
                  <a:gd name="T92" fmla="*/ 86 w 86"/>
                  <a:gd name="T93" fmla="*/ 78 h 7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6" h="78">
                    <a:moveTo>
                      <a:pt x="54" y="0"/>
                    </a:moveTo>
                    <a:lnTo>
                      <a:pt x="2" y="43"/>
                    </a:lnTo>
                    <a:lnTo>
                      <a:pt x="1" y="47"/>
                    </a:lnTo>
                    <a:lnTo>
                      <a:pt x="0" y="56"/>
                    </a:lnTo>
                    <a:lnTo>
                      <a:pt x="2" y="68"/>
                    </a:lnTo>
                    <a:lnTo>
                      <a:pt x="8" y="78"/>
                    </a:lnTo>
                    <a:lnTo>
                      <a:pt x="29" y="69"/>
                    </a:lnTo>
                    <a:lnTo>
                      <a:pt x="30" y="63"/>
                    </a:lnTo>
                    <a:lnTo>
                      <a:pt x="33" y="64"/>
                    </a:lnTo>
                    <a:lnTo>
                      <a:pt x="31" y="62"/>
                    </a:lnTo>
                    <a:lnTo>
                      <a:pt x="26" y="55"/>
                    </a:lnTo>
                    <a:lnTo>
                      <a:pt x="22" y="48"/>
                    </a:lnTo>
                    <a:lnTo>
                      <a:pt x="21" y="41"/>
                    </a:lnTo>
                    <a:lnTo>
                      <a:pt x="24" y="41"/>
                    </a:lnTo>
                    <a:lnTo>
                      <a:pt x="31" y="40"/>
                    </a:lnTo>
                    <a:lnTo>
                      <a:pt x="39" y="37"/>
                    </a:lnTo>
                    <a:lnTo>
                      <a:pt x="45" y="28"/>
                    </a:lnTo>
                    <a:lnTo>
                      <a:pt x="59" y="27"/>
                    </a:lnTo>
                    <a:lnTo>
                      <a:pt x="59" y="22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69" y="23"/>
                    </a:lnTo>
                    <a:lnTo>
                      <a:pt x="72" y="19"/>
                    </a:lnTo>
                    <a:lnTo>
                      <a:pt x="79" y="18"/>
                    </a:lnTo>
                    <a:lnTo>
                      <a:pt x="81" y="17"/>
                    </a:lnTo>
                    <a:lnTo>
                      <a:pt x="84" y="15"/>
                    </a:lnTo>
                    <a:lnTo>
                      <a:pt x="86" y="12"/>
                    </a:lnTo>
                    <a:lnTo>
                      <a:pt x="86" y="8"/>
                    </a:lnTo>
                    <a:lnTo>
                      <a:pt x="64" y="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52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88" name="Freeform 1044"/>
              <p:cNvSpPr>
                <a:spLocks/>
              </p:cNvSpPr>
              <p:nvPr/>
            </p:nvSpPr>
            <p:spPr bwMode="auto">
              <a:xfrm>
                <a:off x="2875" y="1027"/>
                <a:ext cx="10" cy="23"/>
              </a:xfrm>
              <a:custGeom>
                <a:avLst/>
                <a:gdLst>
                  <a:gd name="T0" fmla="*/ 0 w 20"/>
                  <a:gd name="T1" fmla="*/ 0 h 46"/>
                  <a:gd name="T2" fmla="*/ 1 w 20"/>
                  <a:gd name="T3" fmla="*/ 1 h 46"/>
                  <a:gd name="T4" fmla="*/ 1 w 20"/>
                  <a:gd name="T5" fmla="*/ 1 h 46"/>
                  <a:gd name="T6" fmla="*/ 1 w 20"/>
                  <a:gd name="T7" fmla="*/ 1 h 46"/>
                  <a:gd name="T8" fmla="*/ 0 w 20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6"/>
                  <a:gd name="T17" fmla="*/ 20 w 2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6">
                    <a:moveTo>
                      <a:pt x="0" y="0"/>
                    </a:moveTo>
                    <a:lnTo>
                      <a:pt x="20" y="1"/>
                    </a:lnTo>
                    <a:lnTo>
                      <a:pt x="10" y="46"/>
                    </a:lnTo>
                    <a:lnTo>
                      <a:pt x="4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8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89" name="Freeform 1045"/>
              <p:cNvSpPr>
                <a:spLocks/>
              </p:cNvSpPr>
              <p:nvPr/>
            </p:nvSpPr>
            <p:spPr bwMode="auto">
              <a:xfrm>
                <a:off x="2911" y="1022"/>
                <a:ext cx="14" cy="28"/>
              </a:xfrm>
              <a:custGeom>
                <a:avLst/>
                <a:gdLst>
                  <a:gd name="T0" fmla="*/ 0 w 27"/>
                  <a:gd name="T1" fmla="*/ 1 h 56"/>
                  <a:gd name="T2" fmla="*/ 1 w 27"/>
                  <a:gd name="T3" fmla="*/ 0 h 56"/>
                  <a:gd name="T4" fmla="*/ 1 w 27"/>
                  <a:gd name="T5" fmla="*/ 1 h 56"/>
                  <a:gd name="T6" fmla="*/ 1 w 27"/>
                  <a:gd name="T7" fmla="*/ 1 h 56"/>
                  <a:gd name="T8" fmla="*/ 1 w 27"/>
                  <a:gd name="T9" fmla="*/ 1 h 56"/>
                  <a:gd name="T10" fmla="*/ 1 w 27"/>
                  <a:gd name="T11" fmla="*/ 1 h 56"/>
                  <a:gd name="T12" fmla="*/ 1 w 27"/>
                  <a:gd name="T13" fmla="*/ 1 h 56"/>
                  <a:gd name="T14" fmla="*/ 0 w 27"/>
                  <a:gd name="T15" fmla="*/ 1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56"/>
                  <a:gd name="T26" fmla="*/ 27 w 27"/>
                  <a:gd name="T27" fmla="*/ 56 h 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56">
                    <a:moveTo>
                      <a:pt x="0" y="6"/>
                    </a:moveTo>
                    <a:lnTo>
                      <a:pt x="7" y="0"/>
                    </a:lnTo>
                    <a:lnTo>
                      <a:pt x="9" y="4"/>
                    </a:lnTo>
                    <a:lnTo>
                      <a:pt x="16" y="17"/>
                    </a:lnTo>
                    <a:lnTo>
                      <a:pt x="23" y="34"/>
                    </a:lnTo>
                    <a:lnTo>
                      <a:pt x="27" y="53"/>
                    </a:lnTo>
                    <a:lnTo>
                      <a:pt x="26" y="5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58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90" name="Freeform 1046"/>
              <p:cNvSpPr>
                <a:spLocks/>
              </p:cNvSpPr>
              <p:nvPr/>
            </p:nvSpPr>
            <p:spPr bwMode="auto">
              <a:xfrm>
                <a:off x="2955" y="895"/>
                <a:ext cx="10" cy="21"/>
              </a:xfrm>
              <a:custGeom>
                <a:avLst/>
                <a:gdLst>
                  <a:gd name="T0" fmla="*/ 0 w 20"/>
                  <a:gd name="T1" fmla="*/ 0 h 43"/>
                  <a:gd name="T2" fmla="*/ 0 w 20"/>
                  <a:gd name="T3" fmla="*/ 0 h 43"/>
                  <a:gd name="T4" fmla="*/ 0 w 20"/>
                  <a:gd name="T5" fmla="*/ 0 h 43"/>
                  <a:gd name="T6" fmla="*/ 1 w 20"/>
                  <a:gd name="T7" fmla="*/ 0 h 43"/>
                  <a:gd name="T8" fmla="*/ 1 w 20"/>
                  <a:gd name="T9" fmla="*/ 0 h 43"/>
                  <a:gd name="T10" fmla="*/ 1 w 20"/>
                  <a:gd name="T11" fmla="*/ 0 h 43"/>
                  <a:gd name="T12" fmla="*/ 1 w 20"/>
                  <a:gd name="T13" fmla="*/ 0 h 43"/>
                  <a:gd name="T14" fmla="*/ 1 w 20"/>
                  <a:gd name="T15" fmla="*/ 0 h 43"/>
                  <a:gd name="T16" fmla="*/ 1 w 20"/>
                  <a:gd name="T17" fmla="*/ 0 h 43"/>
                  <a:gd name="T18" fmla="*/ 1 w 20"/>
                  <a:gd name="T19" fmla="*/ 0 h 43"/>
                  <a:gd name="T20" fmla="*/ 1 w 20"/>
                  <a:gd name="T21" fmla="*/ 0 h 43"/>
                  <a:gd name="T22" fmla="*/ 1 w 20"/>
                  <a:gd name="T23" fmla="*/ 0 h 43"/>
                  <a:gd name="T24" fmla="*/ 1 w 20"/>
                  <a:gd name="T25" fmla="*/ 0 h 43"/>
                  <a:gd name="T26" fmla="*/ 1 w 20"/>
                  <a:gd name="T27" fmla="*/ 0 h 43"/>
                  <a:gd name="T28" fmla="*/ 0 w 20"/>
                  <a:gd name="T29" fmla="*/ 0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"/>
                  <a:gd name="T46" fmla="*/ 0 h 43"/>
                  <a:gd name="T47" fmla="*/ 20 w 20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" h="43">
                    <a:moveTo>
                      <a:pt x="0" y="0"/>
                    </a:moveTo>
                    <a:lnTo>
                      <a:pt x="0" y="5"/>
                    </a:lnTo>
                    <a:lnTo>
                      <a:pt x="0" y="17"/>
                    </a:lnTo>
                    <a:lnTo>
                      <a:pt x="1" y="31"/>
                    </a:lnTo>
                    <a:lnTo>
                      <a:pt x="6" y="43"/>
                    </a:lnTo>
                    <a:lnTo>
                      <a:pt x="20" y="43"/>
                    </a:lnTo>
                    <a:lnTo>
                      <a:pt x="18" y="39"/>
                    </a:lnTo>
                    <a:lnTo>
                      <a:pt x="15" y="31"/>
                    </a:lnTo>
                    <a:lnTo>
                      <a:pt x="14" y="21"/>
                    </a:lnTo>
                    <a:lnTo>
                      <a:pt x="20" y="14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91" name="Freeform 1047"/>
              <p:cNvSpPr>
                <a:spLocks/>
              </p:cNvSpPr>
              <p:nvPr/>
            </p:nvSpPr>
            <p:spPr bwMode="auto">
              <a:xfrm>
                <a:off x="2964" y="901"/>
                <a:ext cx="11" cy="19"/>
              </a:xfrm>
              <a:custGeom>
                <a:avLst/>
                <a:gdLst>
                  <a:gd name="T0" fmla="*/ 1 w 20"/>
                  <a:gd name="T1" fmla="*/ 0 h 37"/>
                  <a:gd name="T2" fmla="*/ 1 w 20"/>
                  <a:gd name="T3" fmla="*/ 1 h 37"/>
                  <a:gd name="T4" fmla="*/ 1 w 20"/>
                  <a:gd name="T5" fmla="*/ 1 h 37"/>
                  <a:gd name="T6" fmla="*/ 1 w 20"/>
                  <a:gd name="T7" fmla="*/ 1 h 37"/>
                  <a:gd name="T8" fmla="*/ 0 w 20"/>
                  <a:gd name="T9" fmla="*/ 1 h 37"/>
                  <a:gd name="T10" fmla="*/ 1 w 20"/>
                  <a:gd name="T11" fmla="*/ 1 h 37"/>
                  <a:gd name="T12" fmla="*/ 1 w 20"/>
                  <a:gd name="T13" fmla="*/ 1 h 37"/>
                  <a:gd name="T14" fmla="*/ 1 w 20"/>
                  <a:gd name="T15" fmla="*/ 1 h 37"/>
                  <a:gd name="T16" fmla="*/ 1 w 20"/>
                  <a:gd name="T17" fmla="*/ 1 h 37"/>
                  <a:gd name="T18" fmla="*/ 1 w 20"/>
                  <a:gd name="T19" fmla="*/ 1 h 37"/>
                  <a:gd name="T20" fmla="*/ 1 w 20"/>
                  <a:gd name="T21" fmla="*/ 1 h 37"/>
                  <a:gd name="T22" fmla="*/ 1 w 20"/>
                  <a:gd name="T23" fmla="*/ 1 h 37"/>
                  <a:gd name="T24" fmla="*/ 1 w 20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37"/>
                  <a:gd name="T41" fmla="*/ 20 w 20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37">
                    <a:moveTo>
                      <a:pt x="12" y="0"/>
                    </a:moveTo>
                    <a:lnTo>
                      <a:pt x="10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5" y="26"/>
                    </a:lnTo>
                    <a:lnTo>
                      <a:pt x="12" y="33"/>
                    </a:lnTo>
                    <a:lnTo>
                      <a:pt x="20" y="37"/>
                    </a:lnTo>
                    <a:lnTo>
                      <a:pt x="18" y="32"/>
                    </a:lnTo>
                    <a:lnTo>
                      <a:pt x="15" y="22"/>
                    </a:lnTo>
                    <a:lnTo>
                      <a:pt x="12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5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92" name="Freeform 1048"/>
              <p:cNvSpPr>
                <a:spLocks/>
              </p:cNvSpPr>
              <p:nvPr/>
            </p:nvSpPr>
            <p:spPr bwMode="auto">
              <a:xfrm>
                <a:off x="2953" y="878"/>
                <a:ext cx="22" cy="20"/>
              </a:xfrm>
              <a:custGeom>
                <a:avLst/>
                <a:gdLst>
                  <a:gd name="T0" fmla="*/ 1 w 44"/>
                  <a:gd name="T1" fmla="*/ 1 h 40"/>
                  <a:gd name="T2" fmla="*/ 1 w 44"/>
                  <a:gd name="T3" fmla="*/ 1 h 40"/>
                  <a:gd name="T4" fmla="*/ 1 w 44"/>
                  <a:gd name="T5" fmla="*/ 1 h 40"/>
                  <a:gd name="T6" fmla="*/ 1 w 44"/>
                  <a:gd name="T7" fmla="*/ 1 h 40"/>
                  <a:gd name="T8" fmla="*/ 1 w 44"/>
                  <a:gd name="T9" fmla="*/ 1 h 40"/>
                  <a:gd name="T10" fmla="*/ 1 w 44"/>
                  <a:gd name="T11" fmla="*/ 1 h 40"/>
                  <a:gd name="T12" fmla="*/ 1 w 44"/>
                  <a:gd name="T13" fmla="*/ 1 h 40"/>
                  <a:gd name="T14" fmla="*/ 1 w 44"/>
                  <a:gd name="T15" fmla="*/ 1 h 40"/>
                  <a:gd name="T16" fmla="*/ 1 w 44"/>
                  <a:gd name="T17" fmla="*/ 1 h 40"/>
                  <a:gd name="T18" fmla="*/ 1 w 44"/>
                  <a:gd name="T19" fmla="*/ 1 h 40"/>
                  <a:gd name="T20" fmla="*/ 1 w 44"/>
                  <a:gd name="T21" fmla="*/ 1 h 40"/>
                  <a:gd name="T22" fmla="*/ 1 w 44"/>
                  <a:gd name="T23" fmla="*/ 1 h 40"/>
                  <a:gd name="T24" fmla="*/ 1 w 44"/>
                  <a:gd name="T25" fmla="*/ 1 h 40"/>
                  <a:gd name="T26" fmla="*/ 1 w 44"/>
                  <a:gd name="T27" fmla="*/ 1 h 40"/>
                  <a:gd name="T28" fmla="*/ 1 w 44"/>
                  <a:gd name="T29" fmla="*/ 1 h 40"/>
                  <a:gd name="T30" fmla="*/ 1 w 44"/>
                  <a:gd name="T31" fmla="*/ 1 h 40"/>
                  <a:gd name="T32" fmla="*/ 1 w 44"/>
                  <a:gd name="T33" fmla="*/ 1 h 40"/>
                  <a:gd name="T34" fmla="*/ 1 w 44"/>
                  <a:gd name="T35" fmla="*/ 1 h 40"/>
                  <a:gd name="T36" fmla="*/ 1 w 44"/>
                  <a:gd name="T37" fmla="*/ 1 h 40"/>
                  <a:gd name="T38" fmla="*/ 1 w 44"/>
                  <a:gd name="T39" fmla="*/ 1 h 40"/>
                  <a:gd name="T40" fmla="*/ 1 w 44"/>
                  <a:gd name="T41" fmla="*/ 1 h 40"/>
                  <a:gd name="T42" fmla="*/ 1 w 44"/>
                  <a:gd name="T43" fmla="*/ 1 h 40"/>
                  <a:gd name="T44" fmla="*/ 1 w 44"/>
                  <a:gd name="T45" fmla="*/ 1 h 40"/>
                  <a:gd name="T46" fmla="*/ 1 w 44"/>
                  <a:gd name="T47" fmla="*/ 1 h 40"/>
                  <a:gd name="T48" fmla="*/ 1 w 44"/>
                  <a:gd name="T49" fmla="*/ 1 h 40"/>
                  <a:gd name="T50" fmla="*/ 1 w 44"/>
                  <a:gd name="T51" fmla="*/ 1 h 40"/>
                  <a:gd name="T52" fmla="*/ 1 w 44"/>
                  <a:gd name="T53" fmla="*/ 1 h 40"/>
                  <a:gd name="T54" fmla="*/ 1 w 44"/>
                  <a:gd name="T55" fmla="*/ 1 h 40"/>
                  <a:gd name="T56" fmla="*/ 1 w 44"/>
                  <a:gd name="T57" fmla="*/ 1 h 40"/>
                  <a:gd name="T58" fmla="*/ 1 w 44"/>
                  <a:gd name="T59" fmla="*/ 1 h 40"/>
                  <a:gd name="T60" fmla="*/ 1 w 44"/>
                  <a:gd name="T61" fmla="*/ 1 h 40"/>
                  <a:gd name="T62" fmla="*/ 1 w 44"/>
                  <a:gd name="T63" fmla="*/ 1 h 40"/>
                  <a:gd name="T64" fmla="*/ 1 w 44"/>
                  <a:gd name="T65" fmla="*/ 1 h 40"/>
                  <a:gd name="T66" fmla="*/ 1 w 44"/>
                  <a:gd name="T67" fmla="*/ 1 h 40"/>
                  <a:gd name="T68" fmla="*/ 1 w 44"/>
                  <a:gd name="T69" fmla="*/ 1 h 40"/>
                  <a:gd name="T70" fmla="*/ 1 w 44"/>
                  <a:gd name="T71" fmla="*/ 1 h 40"/>
                  <a:gd name="T72" fmla="*/ 1 w 44"/>
                  <a:gd name="T73" fmla="*/ 0 h 40"/>
                  <a:gd name="T74" fmla="*/ 1 w 44"/>
                  <a:gd name="T75" fmla="*/ 1 h 40"/>
                  <a:gd name="T76" fmla="*/ 1 w 44"/>
                  <a:gd name="T77" fmla="*/ 1 h 40"/>
                  <a:gd name="T78" fmla="*/ 1 w 44"/>
                  <a:gd name="T79" fmla="*/ 1 h 40"/>
                  <a:gd name="T80" fmla="*/ 0 w 44"/>
                  <a:gd name="T81" fmla="*/ 1 h 40"/>
                  <a:gd name="T82" fmla="*/ 1 w 44"/>
                  <a:gd name="T83" fmla="*/ 1 h 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4"/>
                  <a:gd name="T127" fmla="*/ 0 h 40"/>
                  <a:gd name="T128" fmla="*/ 44 w 44"/>
                  <a:gd name="T129" fmla="*/ 40 h 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4" h="40">
                    <a:moveTo>
                      <a:pt x="4" y="23"/>
                    </a:moveTo>
                    <a:lnTo>
                      <a:pt x="6" y="23"/>
                    </a:lnTo>
                    <a:lnTo>
                      <a:pt x="9" y="23"/>
                    </a:lnTo>
                    <a:lnTo>
                      <a:pt x="15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4" y="34"/>
                    </a:lnTo>
                    <a:lnTo>
                      <a:pt x="26" y="38"/>
                    </a:lnTo>
                    <a:lnTo>
                      <a:pt x="30" y="40"/>
                    </a:lnTo>
                    <a:lnTo>
                      <a:pt x="30" y="32"/>
                    </a:lnTo>
                    <a:lnTo>
                      <a:pt x="31" y="32"/>
                    </a:lnTo>
                    <a:lnTo>
                      <a:pt x="33" y="33"/>
                    </a:lnTo>
                    <a:lnTo>
                      <a:pt x="37" y="35"/>
                    </a:lnTo>
                    <a:lnTo>
                      <a:pt x="39" y="38"/>
                    </a:lnTo>
                    <a:lnTo>
                      <a:pt x="36" y="27"/>
                    </a:lnTo>
                    <a:lnTo>
                      <a:pt x="44" y="31"/>
                    </a:lnTo>
                    <a:lnTo>
                      <a:pt x="44" y="30"/>
                    </a:lnTo>
                    <a:lnTo>
                      <a:pt x="42" y="26"/>
                    </a:lnTo>
                    <a:lnTo>
                      <a:pt x="38" y="21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7" y="16"/>
                    </a:lnTo>
                    <a:lnTo>
                      <a:pt x="24" y="15"/>
                    </a:lnTo>
                    <a:lnTo>
                      <a:pt x="19" y="15"/>
                    </a:lnTo>
                    <a:lnTo>
                      <a:pt x="27" y="21"/>
                    </a:lnTo>
                    <a:lnTo>
                      <a:pt x="23" y="25"/>
                    </a:lnTo>
                    <a:lnTo>
                      <a:pt x="19" y="24"/>
                    </a:lnTo>
                    <a:lnTo>
                      <a:pt x="14" y="20"/>
                    </a:lnTo>
                    <a:lnTo>
                      <a:pt x="9" y="16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1"/>
                    </a:lnTo>
                    <a:lnTo>
                      <a:pt x="10" y="4"/>
                    </a:lnTo>
                    <a:lnTo>
                      <a:pt x="4" y="12"/>
                    </a:lnTo>
                    <a:lnTo>
                      <a:pt x="0" y="19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FF5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93" name="Freeform 1049"/>
              <p:cNvSpPr>
                <a:spLocks/>
              </p:cNvSpPr>
              <p:nvPr/>
            </p:nvSpPr>
            <p:spPr bwMode="auto">
              <a:xfrm>
                <a:off x="2974" y="917"/>
                <a:ext cx="108" cy="71"/>
              </a:xfrm>
              <a:custGeom>
                <a:avLst/>
                <a:gdLst>
                  <a:gd name="T0" fmla="*/ 0 w 217"/>
                  <a:gd name="T1" fmla="*/ 1 h 141"/>
                  <a:gd name="T2" fmla="*/ 0 w 217"/>
                  <a:gd name="T3" fmla="*/ 1 h 141"/>
                  <a:gd name="T4" fmla="*/ 0 w 217"/>
                  <a:gd name="T5" fmla="*/ 1 h 141"/>
                  <a:gd name="T6" fmla="*/ 0 w 217"/>
                  <a:gd name="T7" fmla="*/ 1 h 141"/>
                  <a:gd name="T8" fmla="*/ 0 w 217"/>
                  <a:gd name="T9" fmla="*/ 1 h 141"/>
                  <a:gd name="T10" fmla="*/ 0 w 217"/>
                  <a:gd name="T11" fmla="*/ 1 h 141"/>
                  <a:gd name="T12" fmla="*/ 0 w 217"/>
                  <a:gd name="T13" fmla="*/ 1 h 141"/>
                  <a:gd name="T14" fmla="*/ 0 w 217"/>
                  <a:gd name="T15" fmla="*/ 1 h 141"/>
                  <a:gd name="T16" fmla="*/ 0 w 217"/>
                  <a:gd name="T17" fmla="*/ 1 h 141"/>
                  <a:gd name="T18" fmla="*/ 0 w 217"/>
                  <a:gd name="T19" fmla="*/ 1 h 141"/>
                  <a:gd name="T20" fmla="*/ 0 w 217"/>
                  <a:gd name="T21" fmla="*/ 1 h 141"/>
                  <a:gd name="T22" fmla="*/ 0 w 217"/>
                  <a:gd name="T23" fmla="*/ 1 h 141"/>
                  <a:gd name="T24" fmla="*/ 0 w 217"/>
                  <a:gd name="T25" fmla="*/ 1 h 141"/>
                  <a:gd name="T26" fmla="*/ 0 w 217"/>
                  <a:gd name="T27" fmla="*/ 1 h 141"/>
                  <a:gd name="T28" fmla="*/ 0 w 217"/>
                  <a:gd name="T29" fmla="*/ 1 h 141"/>
                  <a:gd name="T30" fmla="*/ 0 w 217"/>
                  <a:gd name="T31" fmla="*/ 1 h 141"/>
                  <a:gd name="T32" fmla="*/ 0 w 217"/>
                  <a:gd name="T33" fmla="*/ 1 h 141"/>
                  <a:gd name="T34" fmla="*/ 0 w 217"/>
                  <a:gd name="T35" fmla="*/ 1 h 141"/>
                  <a:gd name="T36" fmla="*/ 0 w 217"/>
                  <a:gd name="T37" fmla="*/ 1 h 141"/>
                  <a:gd name="T38" fmla="*/ 0 w 217"/>
                  <a:gd name="T39" fmla="*/ 1 h 141"/>
                  <a:gd name="T40" fmla="*/ 0 w 217"/>
                  <a:gd name="T41" fmla="*/ 1 h 141"/>
                  <a:gd name="T42" fmla="*/ 0 w 217"/>
                  <a:gd name="T43" fmla="*/ 1 h 141"/>
                  <a:gd name="T44" fmla="*/ 0 w 217"/>
                  <a:gd name="T45" fmla="*/ 1 h 141"/>
                  <a:gd name="T46" fmla="*/ 0 w 217"/>
                  <a:gd name="T47" fmla="*/ 1 h 141"/>
                  <a:gd name="T48" fmla="*/ 0 w 217"/>
                  <a:gd name="T49" fmla="*/ 1 h 141"/>
                  <a:gd name="T50" fmla="*/ 0 w 217"/>
                  <a:gd name="T51" fmla="*/ 1 h 141"/>
                  <a:gd name="T52" fmla="*/ 0 w 217"/>
                  <a:gd name="T53" fmla="*/ 0 h 141"/>
                  <a:gd name="T54" fmla="*/ 0 w 217"/>
                  <a:gd name="T55" fmla="*/ 1 h 141"/>
                  <a:gd name="T56" fmla="*/ 0 w 217"/>
                  <a:gd name="T57" fmla="*/ 1 h 141"/>
                  <a:gd name="T58" fmla="*/ 0 w 217"/>
                  <a:gd name="T59" fmla="*/ 1 h 141"/>
                  <a:gd name="T60" fmla="*/ 0 w 217"/>
                  <a:gd name="T61" fmla="*/ 1 h 141"/>
                  <a:gd name="T62" fmla="*/ 0 w 217"/>
                  <a:gd name="T63" fmla="*/ 1 h 141"/>
                  <a:gd name="T64" fmla="*/ 0 w 217"/>
                  <a:gd name="T65" fmla="*/ 1 h 141"/>
                  <a:gd name="T66" fmla="*/ 0 w 217"/>
                  <a:gd name="T67" fmla="*/ 1 h 1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7"/>
                  <a:gd name="T103" fmla="*/ 0 h 141"/>
                  <a:gd name="T104" fmla="*/ 217 w 217"/>
                  <a:gd name="T105" fmla="*/ 141 h 1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7" h="141">
                    <a:moveTo>
                      <a:pt x="6" y="106"/>
                    </a:moveTo>
                    <a:lnTo>
                      <a:pt x="0" y="117"/>
                    </a:lnTo>
                    <a:lnTo>
                      <a:pt x="70" y="106"/>
                    </a:lnTo>
                    <a:lnTo>
                      <a:pt x="75" y="97"/>
                    </a:lnTo>
                    <a:lnTo>
                      <a:pt x="82" y="98"/>
                    </a:lnTo>
                    <a:lnTo>
                      <a:pt x="82" y="92"/>
                    </a:lnTo>
                    <a:lnTo>
                      <a:pt x="106" y="61"/>
                    </a:lnTo>
                    <a:lnTo>
                      <a:pt x="111" y="62"/>
                    </a:lnTo>
                    <a:lnTo>
                      <a:pt x="112" y="60"/>
                    </a:lnTo>
                    <a:lnTo>
                      <a:pt x="115" y="53"/>
                    </a:lnTo>
                    <a:lnTo>
                      <a:pt x="120" y="47"/>
                    </a:lnTo>
                    <a:lnTo>
                      <a:pt x="125" y="45"/>
                    </a:lnTo>
                    <a:lnTo>
                      <a:pt x="123" y="42"/>
                    </a:lnTo>
                    <a:lnTo>
                      <a:pt x="120" y="37"/>
                    </a:lnTo>
                    <a:lnTo>
                      <a:pt x="119" y="30"/>
                    </a:lnTo>
                    <a:lnTo>
                      <a:pt x="119" y="25"/>
                    </a:lnTo>
                    <a:lnTo>
                      <a:pt x="120" y="25"/>
                    </a:lnTo>
                    <a:lnTo>
                      <a:pt x="123" y="25"/>
                    </a:lnTo>
                    <a:lnTo>
                      <a:pt x="128" y="27"/>
                    </a:lnTo>
                    <a:lnTo>
                      <a:pt x="131" y="31"/>
                    </a:lnTo>
                    <a:lnTo>
                      <a:pt x="141" y="32"/>
                    </a:lnTo>
                    <a:lnTo>
                      <a:pt x="143" y="29"/>
                    </a:lnTo>
                    <a:lnTo>
                      <a:pt x="150" y="31"/>
                    </a:lnTo>
                    <a:lnTo>
                      <a:pt x="148" y="38"/>
                    </a:lnTo>
                    <a:lnTo>
                      <a:pt x="142" y="55"/>
                    </a:lnTo>
                    <a:lnTo>
                      <a:pt x="135" y="76"/>
                    </a:lnTo>
                    <a:lnTo>
                      <a:pt x="133" y="93"/>
                    </a:lnTo>
                    <a:lnTo>
                      <a:pt x="138" y="95"/>
                    </a:lnTo>
                    <a:lnTo>
                      <a:pt x="135" y="98"/>
                    </a:lnTo>
                    <a:lnTo>
                      <a:pt x="128" y="105"/>
                    </a:lnTo>
                    <a:lnTo>
                      <a:pt x="121" y="112"/>
                    </a:lnTo>
                    <a:lnTo>
                      <a:pt x="118" y="118"/>
                    </a:lnTo>
                    <a:lnTo>
                      <a:pt x="114" y="120"/>
                    </a:lnTo>
                    <a:lnTo>
                      <a:pt x="111" y="112"/>
                    </a:lnTo>
                    <a:lnTo>
                      <a:pt x="110" y="117"/>
                    </a:lnTo>
                    <a:lnTo>
                      <a:pt x="92" y="120"/>
                    </a:lnTo>
                    <a:lnTo>
                      <a:pt x="95" y="122"/>
                    </a:lnTo>
                    <a:lnTo>
                      <a:pt x="102" y="129"/>
                    </a:lnTo>
                    <a:lnTo>
                      <a:pt x="108" y="136"/>
                    </a:lnTo>
                    <a:lnTo>
                      <a:pt x="115" y="141"/>
                    </a:lnTo>
                    <a:lnTo>
                      <a:pt x="115" y="136"/>
                    </a:lnTo>
                    <a:lnTo>
                      <a:pt x="178" y="140"/>
                    </a:lnTo>
                    <a:lnTo>
                      <a:pt x="188" y="26"/>
                    </a:lnTo>
                    <a:lnTo>
                      <a:pt x="203" y="13"/>
                    </a:lnTo>
                    <a:lnTo>
                      <a:pt x="204" y="17"/>
                    </a:lnTo>
                    <a:lnTo>
                      <a:pt x="204" y="7"/>
                    </a:lnTo>
                    <a:lnTo>
                      <a:pt x="209" y="6"/>
                    </a:lnTo>
                    <a:lnTo>
                      <a:pt x="213" y="13"/>
                    </a:lnTo>
                    <a:lnTo>
                      <a:pt x="217" y="13"/>
                    </a:lnTo>
                    <a:lnTo>
                      <a:pt x="214" y="4"/>
                    </a:lnTo>
                    <a:lnTo>
                      <a:pt x="212" y="3"/>
                    </a:lnTo>
                    <a:lnTo>
                      <a:pt x="205" y="2"/>
                    </a:lnTo>
                    <a:lnTo>
                      <a:pt x="195" y="1"/>
                    </a:lnTo>
                    <a:lnTo>
                      <a:pt x="181" y="0"/>
                    </a:lnTo>
                    <a:lnTo>
                      <a:pt x="165" y="1"/>
                    </a:lnTo>
                    <a:lnTo>
                      <a:pt x="146" y="3"/>
                    </a:lnTo>
                    <a:lnTo>
                      <a:pt x="128" y="9"/>
                    </a:lnTo>
                    <a:lnTo>
                      <a:pt x="110" y="18"/>
                    </a:lnTo>
                    <a:lnTo>
                      <a:pt x="104" y="21"/>
                    </a:lnTo>
                    <a:lnTo>
                      <a:pt x="105" y="33"/>
                    </a:lnTo>
                    <a:lnTo>
                      <a:pt x="75" y="83"/>
                    </a:lnTo>
                    <a:lnTo>
                      <a:pt x="72" y="84"/>
                    </a:lnTo>
                    <a:lnTo>
                      <a:pt x="63" y="86"/>
                    </a:lnTo>
                    <a:lnTo>
                      <a:pt x="52" y="90"/>
                    </a:lnTo>
                    <a:lnTo>
                      <a:pt x="39" y="93"/>
                    </a:lnTo>
                    <a:lnTo>
                      <a:pt x="27" y="97"/>
                    </a:lnTo>
                    <a:lnTo>
                      <a:pt x="16" y="101"/>
                    </a:lnTo>
                    <a:lnTo>
                      <a:pt x="8" y="103"/>
                    </a:lnTo>
                    <a:lnTo>
                      <a:pt x="6" y="106"/>
                    </a:lnTo>
                    <a:close/>
                  </a:path>
                </a:pathLst>
              </a:custGeom>
              <a:solidFill>
                <a:srgbClr val="A5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94" name="Freeform 1050"/>
              <p:cNvSpPr>
                <a:spLocks/>
              </p:cNvSpPr>
              <p:nvPr/>
            </p:nvSpPr>
            <p:spPr bwMode="auto">
              <a:xfrm>
                <a:off x="2947" y="983"/>
                <a:ext cx="76" cy="66"/>
              </a:xfrm>
              <a:custGeom>
                <a:avLst/>
                <a:gdLst>
                  <a:gd name="T0" fmla="*/ 1 w 152"/>
                  <a:gd name="T1" fmla="*/ 0 h 134"/>
                  <a:gd name="T2" fmla="*/ 1 w 152"/>
                  <a:gd name="T3" fmla="*/ 0 h 134"/>
                  <a:gd name="T4" fmla="*/ 1 w 152"/>
                  <a:gd name="T5" fmla="*/ 0 h 134"/>
                  <a:gd name="T6" fmla="*/ 1 w 152"/>
                  <a:gd name="T7" fmla="*/ 0 h 134"/>
                  <a:gd name="T8" fmla="*/ 1 w 152"/>
                  <a:gd name="T9" fmla="*/ 0 h 134"/>
                  <a:gd name="T10" fmla="*/ 1 w 152"/>
                  <a:gd name="T11" fmla="*/ 0 h 134"/>
                  <a:gd name="T12" fmla="*/ 1 w 152"/>
                  <a:gd name="T13" fmla="*/ 0 h 134"/>
                  <a:gd name="T14" fmla="*/ 1 w 152"/>
                  <a:gd name="T15" fmla="*/ 0 h 134"/>
                  <a:gd name="T16" fmla="*/ 1 w 152"/>
                  <a:gd name="T17" fmla="*/ 0 h 134"/>
                  <a:gd name="T18" fmla="*/ 1 w 152"/>
                  <a:gd name="T19" fmla="*/ 0 h 134"/>
                  <a:gd name="T20" fmla="*/ 1 w 152"/>
                  <a:gd name="T21" fmla="*/ 0 h 134"/>
                  <a:gd name="T22" fmla="*/ 1 w 152"/>
                  <a:gd name="T23" fmla="*/ 0 h 134"/>
                  <a:gd name="T24" fmla="*/ 1 w 152"/>
                  <a:gd name="T25" fmla="*/ 0 h 134"/>
                  <a:gd name="T26" fmla="*/ 1 w 152"/>
                  <a:gd name="T27" fmla="*/ 0 h 134"/>
                  <a:gd name="T28" fmla="*/ 1 w 152"/>
                  <a:gd name="T29" fmla="*/ 0 h 134"/>
                  <a:gd name="T30" fmla="*/ 1 w 152"/>
                  <a:gd name="T31" fmla="*/ 0 h 134"/>
                  <a:gd name="T32" fmla="*/ 1 w 152"/>
                  <a:gd name="T33" fmla="*/ 0 h 134"/>
                  <a:gd name="T34" fmla="*/ 1 w 152"/>
                  <a:gd name="T35" fmla="*/ 0 h 134"/>
                  <a:gd name="T36" fmla="*/ 1 w 152"/>
                  <a:gd name="T37" fmla="*/ 0 h 134"/>
                  <a:gd name="T38" fmla="*/ 1 w 152"/>
                  <a:gd name="T39" fmla="*/ 0 h 134"/>
                  <a:gd name="T40" fmla="*/ 1 w 152"/>
                  <a:gd name="T41" fmla="*/ 0 h 134"/>
                  <a:gd name="T42" fmla="*/ 1 w 152"/>
                  <a:gd name="T43" fmla="*/ 0 h 134"/>
                  <a:gd name="T44" fmla="*/ 1 w 152"/>
                  <a:gd name="T45" fmla="*/ 0 h 134"/>
                  <a:gd name="T46" fmla="*/ 0 w 152"/>
                  <a:gd name="T47" fmla="*/ 0 h 134"/>
                  <a:gd name="T48" fmla="*/ 1 w 152"/>
                  <a:gd name="T49" fmla="*/ 0 h 134"/>
                  <a:gd name="T50" fmla="*/ 1 w 152"/>
                  <a:gd name="T51" fmla="*/ 0 h 134"/>
                  <a:gd name="T52" fmla="*/ 1 w 152"/>
                  <a:gd name="T53" fmla="*/ 0 h 1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2"/>
                  <a:gd name="T82" fmla="*/ 0 h 134"/>
                  <a:gd name="T83" fmla="*/ 152 w 152"/>
                  <a:gd name="T84" fmla="*/ 134 h 1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2" h="134">
                    <a:moveTo>
                      <a:pt x="125" y="1"/>
                    </a:moveTo>
                    <a:lnTo>
                      <a:pt x="135" y="0"/>
                    </a:lnTo>
                    <a:lnTo>
                      <a:pt x="136" y="2"/>
                    </a:lnTo>
                    <a:lnTo>
                      <a:pt x="138" y="7"/>
                    </a:lnTo>
                    <a:lnTo>
                      <a:pt x="144" y="13"/>
                    </a:lnTo>
                    <a:lnTo>
                      <a:pt x="152" y="19"/>
                    </a:lnTo>
                    <a:lnTo>
                      <a:pt x="151" y="20"/>
                    </a:lnTo>
                    <a:lnTo>
                      <a:pt x="146" y="23"/>
                    </a:lnTo>
                    <a:lnTo>
                      <a:pt x="141" y="27"/>
                    </a:lnTo>
                    <a:lnTo>
                      <a:pt x="133" y="31"/>
                    </a:lnTo>
                    <a:lnTo>
                      <a:pt x="123" y="35"/>
                    </a:lnTo>
                    <a:lnTo>
                      <a:pt x="114" y="38"/>
                    </a:lnTo>
                    <a:lnTo>
                      <a:pt x="103" y="39"/>
                    </a:lnTo>
                    <a:lnTo>
                      <a:pt x="92" y="37"/>
                    </a:lnTo>
                    <a:lnTo>
                      <a:pt x="38" y="120"/>
                    </a:lnTo>
                    <a:lnTo>
                      <a:pt x="42" y="128"/>
                    </a:lnTo>
                    <a:lnTo>
                      <a:pt x="40" y="128"/>
                    </a:lnTo>
                    <a:lnTo>
                      <a:pt x="37" y="129"/>
                    </a:lnTo>
                    <a:lnTo>
                      <a:pt x="31" y="131"/>
                    </a:lnTo>
                    <a:lnTo>
                      <a:pt x="24" y="133"/>
                    </a:lnTo>
                    <a:lnTo>
                      <a:pt x="17" y="134"/>
                    </a:lnTo>
                    <a:lnTo>
                      <a:pt x="10" y="134"/>
                    </a:lnTo>
                    <a:lnTo>
                      <a:pt x="5" y="134"/>
                    </a:lnTo>
                    <a:lnTo>
                      <a:pt x="0" y="131"/>
                    </a:lnTo>
                    <a:lnTo>
                      <a:pt x="65" y="30"/>
                    </a:lnTo>
                    <a:lnTo>
                      <a:pt x="77" y="28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rgbClr val="A5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95" name="Freeform 1051"/>
              <p:cNvSpPr>
                <a:spLocks/>
              </p:cNvSpPr>
              <p:nvPr/>
            </p:nvSpPr>
            <p:spPr bwMode="auto">
              <a:xfrm>
                <a:off x="3049" y="890"/>
                <a:ext cx="13" cy="22"/>
              </a:xfrm>
              <a:custGeom>
                <a:avLst/>
                <a:gdLst>
                  <a:gd name="T0" fmla="*/ 1 w 25"/>
                  <a:gd name="T1" fmla="*/ 0 h 44"/>
                  <a:gd name="T2" fmla="*/ 1 w 25"/>
                  <a:gd name="T3" fmla="*/ 1 h 44"/>
                  <a:gd name="T4" fmla="*/ 1 w 25"/>
                  <a:gd name="T5" fmla="*/ 1 h 44"/>
                  <a:gd name="T6" fmla="*/ 0 w 25"/>
                  <a:gd name="T7" fmla="*/ 1 h 44"/>
                  <a:gd name="T8" fmla="*/ 0 w 25"/>
                  <a:gd name="T9" fmla="*/ 1 h 44"/>
                  <a:gd name="T10" fmla="*/ 1 w 25"/>
                  <a:gd name="T11" fmla="*/ 1 h 44"/>
                  <a:gd name="T12" fmla="*/ 1 w 25"/>
                  <a:gd name="T13" fmla="*/ 1 h 44"/>
                  <a:gd name="T14" fmla="*/ 1 w 25"/>
                  <a:gd name="T15" fmla="*/ 1 h 44"/>
                  <a:gd name="T16" fmla="*/ 1 w 25"/>
                  <a:gd name="T17" fmla="*/ 1 h 44"/>
                  <a:gd name="T18" fmla="*/ 1 w 25"/>
                  <a:gd name="T19" fmla="*/ 1 h 44"/>
                  <a:gd name="T20" fmla="*/ 1 w 25"/>
                  <a:gd name="T21" fmla="*/ 1 h 44"/>
                  <a:gd name="T22" fmla="*/ 1 w 25"/>
                  <a:gd name="T23" fmla="*/ 1 h 44"/>
                  <a:gd name="T24" fmla="*/ 1 w 25"/>
                  <a:gd name="T25" fmla="*/ 1 h 44"/>
                  <a:gd name="T26" fmla="*/ 1 w 25"/>
                  <a:gd name="T27" fmla="*/ 1 h 44"/>
                  <a:gd name="T28" fmla="*/ 1 w 25"/>
                  <a:gd name="T29" fmla="*/ 1 h 44"/>
                  <a:gd name="T30" fmla="*/ 1 w 25"/>
                  <a:gd name="T31" fmla="*/ 1 h 44"/>
                  <a:gd name="T32" fmla="*/ 1 w 25"/>
                  <a:gd name="T33" fmla="*/ 1 h 44"/>
                  <a:gd name="T34" fmla="*/ 1 w 25"/>
                  <a:gd name="T35" fmla="*/ 0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44"/>
                  <a:gd name="T56" fmla="*/ 25 w 2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44">
                    <a:moveTo>
                      <a:pt x="13" y="0"/>
                    </a:moveTo>
                    <a:lnTo>
                      <a:pt x="10" y="5"/>
                    </a:lnTo>
                    <a:lnTo>
                      <a:pt x="5" y="16"/>
                    </a:lnTo>
                    <a:lnTo>
                      <a:pt x="0" y="31"/>
                    </a:lnTo>
                    <a:lnTo>
                      <a:pt x="0" y="44"/>
                    </a:lnTo>
                    <a:lnTo>
                      <a:pt x="5" y="41"/>
                    </a:lnTo>
                    <a:lnTo>
                      <a:pt x="14" y="36"/>
                    </a:lnTo>
                    <a:lnTo>
                      <a:pt x="22" y="26"/>
                    </a:lnTo>
                    <a:lnTo>
                      <a:pt x="25" y="15"/>
                    </a:lnTo>
                    <a:lnTo>
                      <a:pt x="24" y="14"/>
                    </a:lnTo>
                    <a:lnTo>
                      <a:pt x="22" y="15"/>
                    </a:lnTo>
                    <a:lnTo>
                      <a:pt x="21" y="16"/>
                    </a:lnTo>
                    <a:lnTo>
                      <a:pt x="14" y="16"/>
                    </a:lnTo>
                    <a:lnTo>
                      <a:pt x="15" y="14"/>
                    </a:lnTo>
                    <a:lnTo>
                      <a:pt x="17" y="8"/>
                    </a:lnTo>
                    <a:lnTo>
                      <a:pt x="1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F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</p:grpSp>
      </p:grpSp>
      <p:sp>
        <p:nvSpPr>
          <p:cNvPr id="31" name="Down Arrow 30"/>
          <p:cNvSpPr/>
          <p:nvPr/>
        </p:nvSpPr>
        <p:spPr>
          <a:xfrm>
            <a:off x="5086261" y="4675805"/>
            <a:ext cx="484632" cy="7143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2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728120" y="5438187"/>
            <a:ext cx="3050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3200" dirty="0">
                <a:latin typeface="+mn-lt"/>
              </a:rPr>
              <a:t>Interno / Externo</a:t>
            </a:r>
            <a:endParaRPr lang="en-US" altLang="en-US" sz="3200" dirty="0">
              <a:latin typeface="+mn-lt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652103" y="2006681"/>
            <a:ext cx="889945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sz="3200" dirty="0" err="1">
                <a:solidFill>
                  <a:schemeClr val="accent2"/>
                </a:solidFill>
                <a:latin typeface="+mn-lt"/>
                <a:cs typeface="Arial"/>
              </a:rPr>
              <a:t>Deixe</a:t>
            </a:r>
            <a:r>
              <a:rPr lang="en-US" altLang="en-US" sz="3200" dirty="0">
                <a:solidFill>
                  <a:schemeClr val="accent2"/>
                </a:solidFill>
                <a:latin typeface="+mn-lt"/>
                <a:cs typeface="Arial"/>
              </a:rPr>
              <a:t> o CLIENTE </a:t>
            </a:r>
            <a:r>
              <a:rPr lang="en-US" altLang="en-US" sz="3200" dirty="0" err="1">
                <a:solidFill>
                  <a:schemeClr val="accent2"/>
                </a:solidFill>
                <a:latin typeface="+mn-lt"/>
                <a:cs typeface="Arial"/>
              </a:rPr>
              <a:t>pedir</a:t>
            </a:r>
            <a:r>
              <a:rPr lang="en-US" altLang="en-US" sz="3200" dirty="0">
                <a:solidFill>
                  <a:schemeClr val="accent2"/>
                </a:solidFill>
                <a:latin typeface="+mn-lt"/>
                <a:cs typeface="Arial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+mn-lt"/>
                <a:cs typeface="Arial"/>
              </a:rPr>
              <a:t>pelo</a:t>
            </a:r>
            <a:r>
              <a:rPr lang="en-US" altLang="en-US" sz="3200" dirty="0">
                <a:solidFill>
                  <a:schemeClr val="accent2"/>
                </a:solidFill>
                <a:latin typeface="+mn-lt"/>
                <a:cs typeface="Arial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+mn-lt"/>
                <a:cs typeface="Arial"/>
              </a:rPr>
              <a:t>produto</a:t>
            </a:r>
            <a:r>
              <a:rPr lang="en-US" altLang="en-US" sz="3200" dirty="0">
                <a:solidFill>
                  <a:schemeClr val="accent2"/>
                </a:solidFill>
                <a:latin typeface="+mn-lt"/>
                <a:cs typeface="Arial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+mn-lt"/>
                <a:cs typeface="Arial"/>
              </a:rPr>
              <a:t>ou</a:t>
            </a:r>
            <a:r>
              <a:rPr lang="en-US" altLang="en-US" sz="3200" dirty="0">
                <a:solidFill>
                  <a:schemeClr val="accent2"/>
                </a:solidFill>
                <a:latin typeface="+mn-lt"/>
                <a:cs typeface="Arial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+mn-lt"/>
                <a:cs typeface="Arial"/>
              </a:rPr>
              <a:t>serviço</a:t>
            </a:r>
            <a:r>
              <a:rPr lang="en-US" altLang="en-US" sz="3200" dirty="0">
                <a:solidFill>
                  <a:schemeClr val="accent2"/>
                </a:solidFill>
                <a:latin typeface="+mn-lt"/>
                <a:cs typeface="Arial"/>
              </a:rPr>
              <a:t> </a:t>
            </a:r>
            <a:endParaRPr lang="en-US" altLang="en-US" sz="3200" dirty="0">
              <a:solidFill>
                <a:schemeClr val="accent2"/>
              </a:solidFill>
              <a:latin typeface="+mn-lt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US" altLang="en-US" sz="4000" b="1" dirty="0">
                <a:solidFill>
                  <a:schemeClr val="accent2"/>
                </a:solidFill>
                <a:latin typeface="+mn-lt"/>
                <a:cs typeface="Arial"/>
              </a:rPr>
              <a:t>PUXE a </a:t>
            </a:r>
            <a:r>
              <a:rPr lang="en-US" altLang="en-US" sz="4000" b="1" dirty="0" err="1">
                <a:solidFill>
                  <a:schemeClr val="accent2"/>
                </a:solidFill>
                <a:latin typeface="+mn-lt"/>
                <a:cs typeface="Arial"/>
              </a:rPr>
              <a:t>produção</a:t>
            </a:r>
            <a:endParaRPr lang="en-US" altLang="en-US" sz="4000" b="1" dirty="0">
              <a:solidFill>
                <a:schemeClr val="accent2"/>
              </a:solidFill>
              <a:latin typeface="+mn-lt"/>
              <a:cs typeface="Arial"/>
            </a:endParaRPr>
          </a:p>
        </p:txBody>
      </p:sp>
      <p:sp>
        <p:nvSpPr>
          <p:cNvPr id="34" name="Otsikko 1">
            <a:extLst>
              <a:ext uri="{FF2B5EF4-FFF2-40B4-BE49-F238E27FC236}">
                <a16:creationId xmlns:a16="http://schemas.microsoft.com/office/drawing/2014/main" id="{F2278609-FD7B-4196-82D6-C9DFF996BCAA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Sistema “</a:t>
            </a:r>
            <a:r>
              <a:rPr lang="en-US" sz="3300" b="1" dirty="0" err="1">
                <a:latin typeface="+mn-lt"/>
              </a:rPr>
              <a:t>Puxado</a:t>
            </a:r>
            <a:r>
              <a:rPr lang="en-US" sz="3300" b="1" dirty="0">
                <a:latin typeface="+mn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81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384CB0-762E-40D3-9F94-8B9FC19F8A5C}"/>
              </a:ext>
            </a:extLst>
          </p:cNvPr>
          <p:cNvSpPr txBox="1"/>
          <p:nvPr/>
        </p:nvSpPr>
        <p:spPr>
          <a:xfrm>
            <a:off x="1686749" y="1687256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>
                <a:cs typeface="Calibri"/>
              </a:rPr>
              <a:t>SISTEMA “EMPURRADO"</a:t>
            </a:r>
          </a:p>
          <a:p>
            <a:r>
              <a:rPr lang="pt-BR" b="1" dirty="0">
                <a:cs typeface="Calibri"/>
              </a:rPr>
              <a:t>Avançar com os materiais, sem ter em conta se a tarefa pode ou não ser levada a cabo</a:t>
            </a:r>
            <a:endParaRPr lang="en-US" b="1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06CC8-5772-4E27-8921-11C3C49AD21A}"/>
              </a:ext>
            </a:extLst>
          </p:cNvPr>
          <p:cNvSpPr txBox="1"/>
          <p:nvPr/>
        </p:nvSpPr>
        <p:spPr>
          <a:xfrm>
            <a:off x="6833226" y="1790182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/>
              <a:t>SISTEMA "PUXADO”</a:t>
            </a:r>
          </a:p>
          <a:p>
            <a:r>
              <a:rPr lang="pt-BR" b="1" dirty="0"/>
              <a:t>Os materiais só são produzidos se necessário e só são entregues quando e onde for necessário.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22262B-5B5F-45D3-8490-205752EFD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49" y="3590490"/>
            <a:ext cx="3747528" cy="21056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A6E3002-976C-4CB2-A969-CE8B25580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226" y="3590490"/>
            <a:ext cx="3678181" cy="2107129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F3BA2AD8-725C-44ED-A187-9FC512D83CB7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Sistema “</a:t>
            </a:r>
            <a:r>
              <a:rPr lang="en-US" sz="3300" b="1" dirty="0" err="1">
                <a:latin typeface="+mn-lt"/>
              </a:rPr>
              <a:t>Puxado</a:t>
            </a:r>
            <a:r>
              <a:rPr lang="en-US" sz="3300" b="1" dirty="0">
                <a:latin typeface="+mn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38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Content Placeholder 2"/>
          <p:cNvSpPr>
            <a:spLocks noGrp="1"/>
          </p:cNvSpPr>
          <p:nvPr>
            <p:ph idx="4294967295"/>
          </p:nvPr>
        </p:nvSpPr>
        <p:spPr>
          <a:xfrm>
            <a:off x="533695" y="1998016"/>
            <a:ext cx="5397044" cy="690563"/>
          </a:xfrm>
          <a:prstGeom prst="rect">
            <a:avLst/>
          </a:prstGeo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GB" altLang="en-US" sz="3200" b="1" dirty="0" err="1"/>
              <a:t>Pré</a:t>
            </a:r>
            <a:r>
              <a:rPr lang="en-GB" altLang="en-US" sz="3200" b="1" dirty="0"/>
              <a:t>-requisites do Sistema “</a:t>
            </a:r>
            <a:r>
              <a:rPr lang="en-GB" altLang="en-US" sz="3200" b="1" dirty="0" err="1"/>
              <a:t>Puxado</a:t>
            </a:r>
            <a:r>
              <a:rPr lang="en-GB" altLang="en-US" sz="3200" b="1" dirty="0"/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8474" y="4758163"/>
            <a:ext cx="7008137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2400" dirty="0">
                <a:solidFill>
                  <a:srgbClr val="FFFFFF"/>
                </a:solidFill>
                <a:latin typeface="+mn-lt"/>
              </a:rPr>
              <a:t>Áreas onde o cliente pode recolher o material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43379" y="3427216"/>
            <a:ext cx="4347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en-US" sz="2800" dirty="0">
                <a:latin typeface="+mn-lt"/>
                <a:cs typeface="Arial"/>
              </a:rPr>
              <a:t>Relação Cliente/Fornecedor</a:t>
            </a:r>
            <a:endParaRPr lang="en-US" altLang="en-US" sz="2800" dirty="0">
              <a:latin typeface="+mn-lt"/>
              <a:cs typeface="Arial"/>
            </a:endParaRPr>
          </a:p>
        </p:txBody>
      </p:sp>
      <p:grpSp>
        <p:nvGrpSpPr>
          <p:cNvPr id="140297" name="Group 140296"/>
          <p:cNvGrpSpPr/>
          <p:nvPr/>
        </p:nvGrpSpPr>
        <p:grpSpPr>
          <a:xfrm>
            <a:off x="6658504" y="2517292"/>
            <a:ext cx="2989759" cy="2061654"/>
            <a:chOff x="5943927" y="2226365"/>
            <a:chExt cx="2989759" cy="2061654"/>
          </a:xfrm>
        </p:grpSpPr>
        <p:sp>
          <p:nvSpPr>
            <p:cNvPr id="5" name="Cube 4"/>
            <p:cNvSpPr/>
            <p:nvPr/>
          </p:nvSpPr>
          <p:spPr>
            <a:xfrm>
              <a:off x="6295238" y="2608126"/>
              <a:ext cx="853387" cy="424780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r>
                <a:rPr lang="en-GB" sz="1200" dirty="0" err="1">
                  <a:solidFill>
                    <a:schemeClr val="tx1"/>
                  </a:solidFill>
                </a:rPr>
                <a:t>Processo</a:t>
              </a:r>
              <a:endParaRPr lang="en-GB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0" name="Cube 29"/>
            <p:cNvSpPr/>
            <p:nvPr/>
          </p:nvSpPr>
          <p:spPr>
            <a:xfrm>
              <a:off x="7028882" y="2608126"/>
              <a:ext cx="853387" cy="424780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r>
                <a:rPr lang="en-GB" sz="1200" dirty="0" err="1">
                  <a:solidFill>
                    <a:schemeClr val="tx1"/>
                  </a:solidFill>
                </a:rPr>
                <a:t>Processo</a:t>
              </a:r>
              <a:endParaRPr lang="en-GB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1" name="Cube 30"/>
            <p:cNvSpPr/>
            <p:nvPr/>
          </p:nvSpPr>
          <p:spPr>
            <a:xfrm>
              <a:off x="7773350" y="2608126"/>
              <a:ext cx="853387" cy="424780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r>
                <a:rPr lang="en-GB" sz="1200" dirty="0" err="1">
                  <a:solidFill>
                    <a:schemeClr val="tx1"/>
                  </a:solidFill>
                </a:rPr>
                <a:t>Processo</a:t>
              </a:r>
              <a:endParaRPr lang="en-GB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289825" y="3083615"/>
              <a:ext cx="2551149" cy="669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6339191" y="315982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6535135" y="315982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6741965" y="315982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6937909" y="315982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7133849" y="315982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7329793" y="315982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7536623" y="315982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7732567" y="315982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7939396" y="315982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8135340" y="315982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6535135" y="3366657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6731079" y="3366657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6937909" y="3366657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7133853" y="3366657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7329793" y="3366656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7525737" y="3366656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7732567" y="3366656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7928511" y="3366656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8135340" y="3366656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8331284" y="3366656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6741965" y="356260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6937909" y="356260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7144739" y="356260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7340683" y="356260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7536623" y="35626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7732567" y="35626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7939397" y="35626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>
              <a:off x="8135341" y="35626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8342170" y="35626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8538114" y="35626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61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058" y="2226365"/>
              <a:ext cx="428628" cy="85725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927" y="2293278"/>
              <a:ext cx="357190" cy="81484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140288" name="Straight Connector 140287"/>
            <p:cNvCxnSpPr/>
            <p:nvPr/>
          </p:nvCxnSpPr>
          <p:spPr>
            <a:xfrm>
              <a:off x="6339191" y="3913419"/>
              <a:ext cx="0" cy="2880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842908" y="3924304"/>
              <a:ext cx="0" cy="2880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291" name="Straight Arrow Connector 140290"/>
            <p:cNvCxnSpPr/>
            <p:nvPr/>
          </p:nvCxnSpPr>
          <p:spPr>
            <a:xfrm>
              <a:off x="8505058" y="4002988"/>
              <a:ext cx="337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>
              <a:off x="6338799" y="4002990"/>
              <a:ext cx="337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292" name="TextBox 140291"/>
            <p:cNvSpPr txBox="1"/>
            <p:nvPr/>
          </p:nvSpPr>
          <p:spPr>
            <a:xfrm>
              <a:off x="6504963" y="3826354"/>
              <a:ext cx="2143542" cy="46166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12 min para </a:t>
              </a:r>
              <a:r>
                <a:rPr lang="en-GB" sz="1200" b="1" dirty="0" err="1"/>
                <a:t>encomenda</a:t>
              </a:r>
              <a:r>
                <a:rPr lang="en-GB" sz="1200" b="1" dirty="0"/>
                <a:t> total</a:t>
              </a:r>
            </a:p>
            <a:p>
              <a:pPr algn="ctr"/>
              <a:r>
                <a:rPr lang="en-GB" sz="1200" b="1" dirty="0"/>
                <a:t>3 min para a 1ª </a:t>
              </a:r>
              <a:r>
                <a:rPr lang="en-GB" sz="1200" b="1" dirty="0" err="1"/>
                <a:t>peça</a:t>
              </a:r>
              <a:endParaRPr lang="en-GB" sz="1200" b="1" dirty="0"/>
            </a:p>
          </p:txBody>
        </p:sp>
        <p:cxnSp>
          <p:nvCxnSpPr>
            <p:cNvPr id="140294" name="Curved Connector 140293"/>
            <p:cNvCxnSpPr/>
            <p:nvPr/>
          </p:nvCxnSpPr>
          <p:spPr>
            <a:xfrm rot="16200000" flipV="1">
              <a:off x="7035656" y="2347499"/>
              <a:ext cx="12700" cy="733644"/>
            </a:xfrm>
            <a:prstGeom prst="curvedConnector3">
              <a:avLst>
                <a:gd name="adj1" fmla="val 2636181"/>
              </a:avLst>
            </a:prstGeom>
            <a:ln w="1905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urved Connector 73"/>
            <p:cNvCxnSpPr>
              <a:stCxn id="31" idx="1"/>
              <a:endCxn id="30" idx="1"/>
            </p:cNvCxnSpPr>
            <p:nvPr/>
          </p:nvCxnSpPr>
          <p:spPr>
            <a:xfrm rot="16200000" flipV="1">
              <a:off x="7774712" y="2342087"/>
              <a:ext cx="12700" cy="744468"/>
            </a:xfrm>
            <a:prstGeom prst="curvedConnector3">
              <a:avLst>
                <a:gd name="adj1" fmla="val 2636181"/>
              </a:avLst>
            </a:prstGeom>
            <a:ln w="1905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tsikko 1">
            <a:extLst>
              <a:ext uri="{FF2B5EF4-FFF2-40B4-BE49-F238E27FC236}">
                <a16:creationId xmlns:a16="http://schemas.microsoft.com/office/drawing/2014/main" id="{5D563E42-9C3C-4892-9675-5E77CA103F7B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Sistema “</a:t>
            </a:r>
            <a:r>
              <a:rPr lang="en-US" sz="3300" b="1" dirty="0" err="1">
                <a:latin typeface="+mn-lt"/>
              </a:rPr>
              <a:t>Puxado</a:t>
            </a:r>
            <a:r>
              <a:rPr lang="en-US" sz="3300" b="1" dirty="0">
                <a:latin typeface="+mn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056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6A31DB9-A396-4287-A2CA-AEA1C6A14E29}"/>
              </a:ext>
            </a:extLst>
          </p:cNvPr>
          <p:cNvGrpSpPr/>
          <p:nvPr/>
        </p:nvGrpSpPr>
        <p:grpSpPr>
          <a:xfrm>
            <a:off x="5720334" y="1996484"/>
            <a:ext cx="5318970" cy="4138169"/>
            <a:chOff x="2236862" y="1103489"/>
            <a:chExt cx="6538925" cy="4861376"/>
          </a:xfrm>
        </p:grpSpPr>
        <p:pic>
          <p:nvPicPr>
            <p:cNvPr id="3074" name="Imagen 1" descr="imag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862" y="1103489"/>
              <a:ext cx="6481835" cy="486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721935" y="4865799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/>
                <a:t>LIDL</a:t>
              </a:r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20763" y="4681133"/>
              <a:ext cx="1255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/>
                <a:t>VODAFONE</a:t>
              </a:r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7D9B656-45CE-4463-B7EC-E7E1250A73BA}"/>
              </a:ext>
            </a:extLst>
          </p:cNvPr>
          <p:cNvSpPr txBox="1"/>
          <p:nvPr/>
        </p:nvSpPr>
        <p:spPr>
          <a:xfrm>
            <a:off x="538185" y="1979859"/>
            <a:ext cx="454920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cs typeface="Calibri"/>
              </a:rPr>
              <a:t>Questão</a:t>
            </a:r>
            <a:r>
              <a:rPr lang="en-US" sz="2800" b="1" dirty="0">
                <a:cs typeface="Calibri"/>
              </a:rPr>
              <a:t>:</a:t>
            </a:r>
            <a:endParaRPr lang="nl-NL" sz="2800" dirty="0"/>
          </a:p>
          <a:p>
            <a:r>
              <a:rPr lang="pt-BR" sz="2800" dirty="0">
                <a:cs typeface="Calibri"/>
              </a:rPr>
              <a:t>Estes serviços são sistemas </a:t>
            </a:r>
            <a:r>
              <a:rPr lang="pt-BR" sz="2800" b="1" dirty="0">
                <a:cs typeface="Calibri"/>
              </a:rPr>
              <a:t>"Puxados" </a:t>
            </a:r>
            <a:r>
              <a:rPr lang="pt-BR" sz="2800" dirty="0">
                <a:cs typeface="Calibri"/>
              </a:rPr>
              <a:t>ou </a:t>
            </a:r>
            <a:r>
              <a:rPr lang="pt-BR" sz="2800" b="1" dirty="0">
                <a:cs typeface="Calibri"/>
              </a:rPr>
              <a:t>"Empurrados"?</a:t>
            </a:r>
            <a:endParaRPr lang="en-US" sz="2800" b="1" dirty="0">
              <a:cs typeface="Calibri"/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0B655E9-CFA8-4560-B942-A7ABB28E69CD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Sistema “</a:t>
            </a:r>
            <a:r>
              <a:rPr lang="en-US" sz="3300" b="1" dirty="0" err="1">
                <a:latin typeface="+mn-lt"/>
              </a:rPr>
              <a:t>Puxado</a:t>
            </a:r>
            <a:r>
              <a:rPr lang="en-US" sz="3300" b="1" dirty="0">
                <a:latin typeface="+mn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88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 descr="http://www.vieiros.com/enlaces/novas/imx/grande/0792692001192527949-non-todo-o-mundo-pode-encher-o-carrino-do-supermercado-imaxe-f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77" y="2536132"/>
            <a:ext cx="4908489" cy="3272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9999" y="1994593"/>
            <a:ext cx="6136808" cy="381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3200" b="1" dirty="0">
                <a:latin typeface="+mn-lt"/>
                <a:cs typeface="Arial"/>
              </a:rPr>
              <a:t>Algumas vantagens: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en-US" sz="2800" dirty="0">
                <a:latin typeface="+mn-lt"/>
                <a:cs typeface="Arial"/>
              </a:rPr>
              <a:t>O cliente fica satisfeito imediatamente, não há tempo de espera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en-US" sz="2800" dirty="0">
                <a:latin typeface="+mn-lt"/>
                <a:cs typeface="Arial"/>
              </a:rPr>
              <a:t>A programação da produção é simplificada e auto-regulada (Kanban)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en-US" sz="2800" dirty="0">
                <a:latin typeface="+mn-lt"/>
                <a:cs typeface="Arial"/>
              </a:rPr>
              <a:t>Ritmo de serviço ou de produção definido pelo Takt Time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en-US" sz="2800" dirty="0">
                <a:latin typeface="+mn-lt"/>
                <a:cs typeface="Arial"/>
              </a:rPr>
              <a:t>O inventário é reduzido</a:t>
            </a:r>
          </a:p>
        </p:txBody>
      </p:sp>
      <p:sp>
        <p:nvSpPr>
          <p:cNvPr id="7" name="Rectangle 6"/>
          <p:cNvSpPr/>
          <p:nvPr/>
        </p:nvSpPr>
        <p:spPr>
          <a:xfrm>
            <a:off x="6754477" y="5320802"/>
            <a:ext cx="4908489" cy="49347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754477" y="5365303"/>
            <a:ext cx="1810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Supermercados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73F3F293-8A20-4663-80C2-E33F4D88010F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Sistema “</a:t>
            </a:r>
            <a:r>
              <a:rPr lang="en-US" sz="3300" b="1" dirty="0" err="1">
                <a:latin typeface="+mn-lt"/>
              </a:rPr>
              <a:t>Puxado</a:t>
            </a:r>
            <a:r>
              <a:rPr lang="en-US" sz="3300" b="1" dirty="0">
                <a:latin typeface="+mn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699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598516" y="2007240"/>
            <a:ext cx="10989425" cy="345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PT" altLang="en-US" sz="2800" b="1" dirty="0">
                <a:latin typeface="+mn-lt"/>
              </a:rPr>
              <a:t>O que é </a:t>
            </a:r>
            <a:r>
              <a:rPr lang="pt-PT" altLang="en-US" sz="2800" b="1" dirty="0" err="1">
                <a:latin typeface="+mn-lt"/>
              </a:rPr>
              <a:t>Kanban</a:t>
            </a:r>
            <a:r>
              <a:rPr lang="pt-PT" altLang="en-US" sz="2800" b="1" dirty="0">
                <a:latin typeface="+mn-lt"/>
              </a:rPr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dirty="0">
                <a:latin typeface="+mn-lt"/>
                <a:cs typeface="Arial"/>
              </a:rPr>
              <a:t>Kanban é um sistema visual para a gestão do trabalho à medida que este se move através de um processo. Kanban visualiza tanto o processo (o fluxo de trabalho) como o trabalho real que passa por esse processo. O objectivo do Kanban é identificar potenciais estrangulamentos no processo e corrigi-los, para que o trabalho possa fluir através dele de forma rentável a uma velocidade ou rendimento óptimos.</a:t>
            </a:r>
          </a:p>
        </p:txBody>
      </p:sp>
    </p:spTree>
    <p:extLst>
      <p:ext uri="{BB962C8B-B14F-4D97-AF65-F5344CB8AC3E}">
        <p14:creationId xmlns:p14="http://schemas.microsoft.com/office/powerpoint/2010/main" val="1469508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B7FE31D87FC944BC2242F5F365016A" ma:contentTypeVersion="12" ma:contentTypeDescription="Create a new document." ma:contentTypeScope="" ma:versionID="bbccc497e3a88a5dbe1db31682aa6a22">
  <xsd:schema xmlns:xsd="http://www.w3.org/2001/XMLSchema" xmlns:xs="http://www.w3.org/2001/XMLSchema" xmlns:p="http://schemas.microsoft.com/office/2006/metadata/properties" xmlns:ns2="231c4e8d-8d33-4f83-9b03-dff978f9daf7" xmlns:ns3="dbb4bb59-340b-40d7-b36a-e65cb49f14f9" targetNamespace="http://schemas.microsoft.com/office/2006/metadata/properties" ma:root="true" ma:fieldsID="df919609e48b40e27977e747958e26f9" ns2:_="" ns3:_="">
    <xsd:import namespace="231c4e8d-8d33-4f83-9b03-dff978f9daf7"/>
    <xsd:import namespace="dbb4bb59-340b-40d7-b36a-e65cb49f1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c4e8d-8d33-4f83-9b03-dff978f9d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4bb59-340b-40d7-b36a-e65cb49f1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C6E1E1-2391-4497-8B1D-43D891CD2B9D}">
  <ds:schemaRefs>
    <ds:schemaRef ds:uri="231c4e8d-8d33-4f83-9b03-dff978f9daf7"/>
    <ds:schemaRef ds:uri="dbb4bb59-340b-40d7-b36a-e65cb49f14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4388FC-6746-4827-BE75-B49B2FB0145C}"/>
</file>

<file path=customXml/itemProps3.xml><?xml version="1.0" encoding="utf-8"?>
<ds:datastoreItem xmlns:ds="http://schemas.openxmlformats.org/officeDocument/2006/customXml" ds:itemID="{E94440A1-3272-4FF9-BB46-6E531CC13F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1293</Words>
  <Application>Microsoft Office PowerPoint</Application>
  <PresentationFormat>Widescreen</PresentationFormat>
  <Paragraphs>534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Yu Gothic</vt:lpstr>
      <vt:lpstr>‚l‚r –¾’©</vt:lpstr>
      <vt:lpstr>Arial</vt:lpstr>
      <vt:lpstr>Calibri</vt:lpstr>
      <vt:lpstr>Times New Roman</vt:lpstr>
      <vt:lpstr>Wingdings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Nedergård Jan</dc:creator>
  <cp:lastModifiedBy>João Alves</cp:lastModifiedBy>
  <cp:revision>82</cp:revision>
  <dcterms:created xsi:type="dcterms:W3CDTF">2019-08-21T07:31:50Z</dcterms:created>
  <dcterms:modified xsi:type="dcterms:W3CDTF">2020-12-10T17:14:17Z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0x0101007FB7FE31D87FC944BC2242F5F365016A</vt:lpwstr>
  </property>
</Properties>
</file>