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7" r:id="rId6"/>
    <p:sldId id="259" r:id="rId7"/>
    <p:sldId id="280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6" r:id="rId21"/>
    <p:sldId id="274" r:id="rId22"/>
    <p:sldId id="277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54" autoAdjust="0"/>
  </p:normalViewPr>
  <p:slideViewPr>
    <p:cSldViewPr snapToGrid="0">
      <p:cViewPr varScale="1">
        <p:scale>
          <a:sx n="46" d="100"/>
          <a:sy n="46" d="100"/>
        </p:scale>
        <p:origin x="43" y="451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F3E9-CBA7-4968-B9D3-65C996EF990D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07EA-47A9-4138-BB69-7C7E0BCFA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7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Código</a:t>
            </a:r>
            <a:r>
              <a:rPr lang="pt-PT" baseline="0" dirty="0"/>
              <a:t> </a:t>
            </a:r>
            <a:r>
              <a:rPr lang="es-ES" sz="1200" dirty="0">
                <a:solidFill>
                  <a:schemeClr val="tx1"/>
                </a:solidFill>
              </a:rPr>
              <a:t>T01-G </a:t>
            </a:r>
            <a:r>
              <a:rPr lang="es-ES" sz="1200" dirty="0" err="1">
                <a:solidFill>
                  <a:schemeClr val="tx1"/>
                </a:solidFill>
              </a:rPr>
              <a:t>Jogo</a:t>
            </a:r>
            <a:r>
              <a:rPr lang="es-ES" sz="1200" dirty="0">
                <a:solidFill>
                  <a:schemeClr val="tx1"/>
                </a:solidFill>
              </a:rPr>
              <a:t> das cartas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C6F48-C9B6-4F18-884F-A542605314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9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>
                <a:solidFill>
                  <a:srgbClr val="000000"/>
                </a:solidFill>
                <a:effectLst/>
              </a:rPr>
              <a:t>Professor: Explica o que preenche as necessidades básicas e o que as excede.</a:t>
            </a:r>
          </a:p>
          <a:p>
            <a:r>
              <a:rPr lang="pt-BR" b="0" dirty="0">
                <a:solidFill>
                  <a:srgbClr val="000000"/>
                </a:solidFill>
                <a:effectLst/>
              </a:rPr>
              <a:t>Exemplo de hotel: As necessidades básicas são uma cama, que esteja limpa, uma janela, papel higiénico, etc. e o que pode exceder as expectativas pode ser uma garrafa de champanhe, um chocolate à sua espera no travesseiro, etc. Isto difere de pessoa para pessoa.</a:t>
            </a:r>
          </a:p>
          <a:p>
            <a:r>
              <a:rPr lang="pt-BR" b="0" dirty="0">
                <a:solidFill>
                  <a:srgbClr val="000000"/>
                </a:solidFill>
                <a:effectLst/>
              </a:rPr>
              <a:t>(Pirâmide de Maslows)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839C0-3A81-436F-9FCC-598F59E04C2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9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/>
                </a:solidFill>
              </a:rPr>
              <a:t>T01-E1 Kano​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00000"/>
                </a:solidFill>
                <a:effectLst/>
              </a:rPr>
              <a:t>Exercício: Os alunos pensam num telemóvel e escrevem o que consideram ser "Necessidades Básicas" / "Factor Desejo" / "Factor Uau" (A4 dividido em 3 colunas)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907EA-47A9-4138-BB69-7C7E0BCFA0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6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04/12/2020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10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en-US" dirty="0"/>
              <a:t>T01 V1 (</a:t>
            </a:r>
            <a:r>
              <a:rPr lang="pt-PT" altLang="en-US" dirty="0" err="1"/>
              <a:t>Video</a:t>
            </a:r>
            <a:r>
              <a:rPr lang="pt-PT" alt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Management - Increase added value and identify waste</a:t>
            </a:r>
            <a:r>
              <a:rPr lang="pt-PT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092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04/12/2020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11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en-US" dirty="0"/>
              <a:t>Somos todos clientes e fornecedores (internos / externos)</a:t>
            </a:r>
          </a:p>
          <a:p>
            <a:pPr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Valor é o que se toma, preço é o que se paga - o que qualquer cliente quer é que o preço seja justificado pelo valor que é tomado. Caso contrário, o cliente procurará outro fornecedor, aquele que garanta uma diferença entre o valor e o preço mínimo.</a:t>
            </a:r>
          </a:p>
          <a:p>
            <a:pPr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Tudo o que não é valor é desperdício / não é valor acrescentado.</a:t>
            </a:r>
          </a:p>
        </p:txBody>
      </p:sp>
    </p:spTree>
    <p:extLst>
      <p:ext uri="{BB962C8B-B14F-4D97-AF65-F5344CB8AC3E}">
        <p14:creationId xmlns:p14="http://schemas.microsoft.com/office/powerpoint/2010/main" val="144938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1200" dirty="0"/>
              <a:t>Significa "carga pesada".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1200" dirty="0"/>
              <a:t>É um vasto conceito e é aplicável a quase tudo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04/12/2020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15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en-US" dirty="0"/>
              <a:t>Código </a:t>
            </a:r>
            <a:r>
              <a:rPr lang="pt-PT" dirty="0"/>
              <a:t>T01-V2 </a:t>
            </a:r>
            <a:r>
              <a:rPr lang="pt-PT" dirty="0" err="1"/>
              <a:t>Waste</a:t>
            </a:r>
            <a:r>
              <a:rPr lang="pt-PT" dirty="0"/>
              <a:t> </a:t>
            </a:r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420986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DAC18E-6D59-46F6-892B-EFC8C9A47A33}" type="datetime1">
              <a:rPr lang="pt-PT" altLang="en-US" smtClean="0"/>
              <a:pPr eaLnBrk="1" hangingPunct="1"/>
              <a:t>04/12/2020</a:t>
            </a:fld>
            <a:endParaRPr lang="pt-PT" altLang="en-US"/>
          </a:p>
        </p:txBody>
      </p:sp>
      <p:sp>
        <p:nvSpPr>
          <p:cNvPr id="219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99E254-B02A-4D02-8ADD-7DCD84EBD927}" type="slidenum">
              <a:rPr lang="pt-PT" altLang="en-US"/>
              <a:pPr eaLnBrk="1" hangingPunct="1"/>
              <a:t>16</a:t>
            </a:fld>
            <a:endParaRPr lang="pt-PT" altLang="en-US"/>
          </a:p>
        </p:txBody>
      </p:sp>
      <p:sp>
        <p:nvSpPr>
          <p:cNvPr id="219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en-US" dirty="0"/>
              <a:t>Quando o Sr. Ohno, fundador do Sistema de Produção da Toyota, descobriu que a produtividade era baixa devido ao sistema de produção definiu um conceito sobre valor e desperdício e identificou 7 tipos de desperdícios.</a:t>
            </a:r>
          </a:p>
          <a:p>
            <a:pPr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Com a evolução das organizações, os tipos de desperdício evoluíram. Em particular:</a:t>
            </a:r>
          </a:p>
          <a:p>
            <a:pPr eaLnBrk="1" hangingPunct="1"/>
            <a:r>
              <a:rPr lang="pt-BR" altLang="en-US" dirty="0"/>
              <a:t>1. Falta de comunicação</a:t>
            </a:r>
          </a:p>
          <a:p>
            <a:pPr eaLnBrk="1" hangingPunct="1"/>
            <a:r>
              <a:rPr lang="pt-BR" altLang="en-US" dirty="0"/>
              <a:t>2. Acionamentos não ergonómicos</a:t>
            </a:r>
          </a:p>
          <a:p>
            <a:pPr eaLnBrk="1" hangingPunct="1"/>
            <a:r>
              <a:rPr lang="pt-BR" altLang="en-US" dirty="0"/>
              <a:t>3. Energia</a:t>
            </a:r>
          </a:p>
          <a:p>
            <a:pPr eaLnBrk="1" hangingPunct="1"/>
            <a:r>
              <a:rPr lang="pt-BR" altLang="en-US" dirty="0"/>
              <a:t>4. O não aproveitamento de ideias, criatividade e competências dos próprios trabalhadores</a:t>
            </a:r>
          </a:p>
          <a:p>
            <a:pPr eaLnBrk="1" hangingPunct="1"/>
            <a:endParaRPr lang="pt-BR" altLang="en-US" dirty="0"/>
          </a:p>
          <a:p>
            <a:pPr eaLnBrk="1" hangingPunct="1"/>
            <a:r>
              <a:rPr lang="pt-BR" altLang="en-US" dirty="0"/>
              <a:t>O professor pode dar a informação de que se os alunos quiserem explorar mais alguns detalhes sobre os 7 desperdícios, podem ir para o "Thinglink", escolhendo entre os 3 ambientes disponíveis: serviços e cuidados de saúde, escritório ou ambiente técnico.</a:t>
            </a:r>
          </a:p>
        </p:txBody>
      </p:sp>
    </p:spTree>
    <p:extLst>
      <p:ext uri="{BB962C8B-B14F-4D97-AF65-F5344CB8AC3E}">
        <p14:creationId xmlns:p14="http://schemas.microsoft.com/office/powerpoint/2010/main" val="359415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Up54QbKHX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WN8NrJ7LE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3079" y="1656335"/>
            <a:ext cx="10324494" cy="2862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sv-SE" sz="2000" dirty="0">
                <a:ea typeface="+mn-lt"/>
                <a:cs typeface="Arial"/>
              </a:rPr>
              <a:t>T01</a:t>
            </a:r>
            <a:endParaRPr lang="sv-SE" sz="2000" dirty="0">
              <a:ea typeface="Arial" charset="0"/>
              <a:cs typeface="Calibri" panose="020F0502020204030204"/>
            </a:endParaRPr>
          </a:p>
          <a:p>
            <a:pPr algn="ctr"/>
            <a:r>
              <a:rPr lang="sv-SE" sz="4000" dirty="0">
                <a:ea typeface="Arial" charset="0"/>
                <a:cs typeface="Arial" charset="0"/>
              </a:rPr>
              <a:t>FORMAÇÃO BÁSICA EM LEAN</a:t>
            </a:r>
          </a:p>
          <a:p>
            <a:pPr algn="ctr"/>
            <a:r>
              <a:rPr lang="en-US" sz="6000" dirty="0" err="1">
                <a:cs typeface="Calibri"/>
              </a:rPr>
              <a:t>Princípio</a:t>
            </a:r>
            <a:r>
              <a:rPr lang="en-US" sz="6000" dirty="0">
                <a:cs typeface="Calibri"/>
              </a:rPr>
              <a:t> 1</a:t>
            </a:r>
          </a:p>
          <a:p>
            <a:pPr algn="ctr"/>
            <a:r>
              <a:rPr lang="en-US" sz="6000" dirty="0" err="1">
                <a:cs typeface="Calibri"/>
              </a:rPr>
              <a:t>Especificar</a:t>
            </a:r>
            <a:r>
              <a:rPr lang="en-US" sz="6000" dirty="0">
                <a:cs typeface="Calibri"/>
              </a:rPr>
              <a:t> o valor para o </a:t>
            </a:r>
            <a:r>
              <a:rPr lang="en-US" sz="6000" dirty="0" err="1">
                <a:cs typeface="Calibri"/>
              </a:rPr>
              <a:t>Cliente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Valor </a:t>
            </a:r>
            <a:r>
              <a:rPr lang="en-US" sz="3300" b="1" dirty="0" err="1">
                <a:latin typeface="+mn-lt"/>
              </a:rPr>
              <a:t>acrescentado</a:t>
            </a:r>
            <a:endParaRPr lang="en-US" sz="3300" b="1" dirty="0">
              <a:latin typeface="+mn-lt"/>
            </a:endParaRPr>
          </a:p>
        </p:txBody>
      </p:sp>
      <p:pic>
        <p:nvPicPr>
          <p:cNvPr id="2" name="Kuva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8272"/>
          <a:stretch/>
        </p:blipFill>
        <p:spPr>
          <a:xfrm>
            <a:off x="1780528" y="1741772"/>
            <a:ext cx="8639699" cy="44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spect="1" noChangeArrowheads="1"/>
          </p:cNvSpPr>
          <p:nvPr/>
        </p:nvSpPr>
        <p:spPr bwMode="auto">
          <a:xfrm>
            <a:off x="813914" y="2530668"/>
            <a:ext cx="10580916" cy="29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190500" indent="-1905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altLang="en-US" sz="2800" b="1" dirty="0">
                <a:latin typeface="Calibri"/>
                <a:cs typeface="Calibri"/>
              </a:rPr>
              <a:t>Valor é: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Calibri"/>
                <a:cs typeface="Calibri"/>
              </a:rPr>
              <a:t>sempre definido pelo cliente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Calibri"/>
                <a:cs typeface="Calibri"/>
              </a:rPr>
              <a:t>tudo pelo qual o cliente está disposto a pagar (produto/serviço)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Calibri"/>
                <a:cs typeface="Calibri"/>
              </a:rPr>
              <a:t>qualquer atividade que modifique fisicamente o produto/serviço ou que acrescente informação relevante.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841275" y="2000644"/>
            <a:ext cx="10882365" cy="4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pt-BR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Definir </a:t>
            </a:r>
            <a:r>
              <a:rPr lang="pt-BR" altLang="en-US" sz="3200" b="1" u="sng" dirty="0">
                <a:solidFill>
                  <a:schemeClr val="accent2"/>
                </a:solidFill>
                <a:latin typeface="+mn-lt"/>
                <a:cs typeface="Arial"/>
              </a:rPr>
              <a:t>valor</a:t>
            </a:r>
            <a:r>
              <a:rPr lang="pt-BR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clara e correctamente do ponto de vista do </a:t>
            </a:r>
            <a:r>
              <a:rPr lang="pt-BR" altLang="en-US" sz="3600" b="1" u="sng" dirty="0">
                <a:solidFill>
                  <a:schemeClr val="accent2"/>
                </a:solidFill>
                <a:latin typeface="+mn-lt"/>
                <a:cs typeface="Arial"/>
              </a:rPr>
              <a:t>cliente</a:t>
            </a:r>
            <a:endParaRPr lang="en-US" altLang="en-US" sz="3200" u="sng" dirty="0">
              <a:solidFill>
                <a:schemeClr val="accent2"/>
              </a:solidFill>
              <a:latin typeface="+mn-lt"/>
              <a:cs typeface="Arial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CA6F57C-BE7F-4AB2-BAB9-C016F1093C6C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Valor </a:t>
            </a:r>
            <a:r>
              <a:rPr lang="en-US" sz="3300" b="1" dirty="0" err="1">
                <a:latin typeface="+mn-lt"/>
              </a:rPr>
              <a:t>acrescentado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51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1007928" y="2818515"/>
            <a:ext cx="7813675" cy="21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190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latin typeface="Calibri" pitchFamily="34" charset="0"/>
              </a:rPr>
              <a:t>Atividades:</a:t>
            </a: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Completamente desnecessários	lixo</a:t>
            </a: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Que não pode ser eliminado a 100%    Sem valor acrescentado</a:t>
            </a: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Originar </a:t>
            </a:r>
            <a:r>
              <a:rPr lang="pt-BR" sz="2000" b="1" dirty="0">
                <a:latin typeface="Calibri" pitchFamily="34" charset="0"/>
              </a:rPr>
              <a:t>custos desnecessários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77842" y="2801422"/>
            <a:ext cx="2447924" cy="1814401"/>
            <a:chOff x="6974413" y="1447315"/>
            <a:chExt cx="2879725" cy="2089150"/>
          </a:xfrm>
        </p:grpSpPr>
        <p:pic>
          <p:nvPicPr>
            <p:cNvPr id="4813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413" y="1779897"/>
              <a:ext cx="2879725" cy="1423987"/>
            </a:xfrm>
            <a:prstGeom prst="rect">
              <a:avLst/>
            </a:prstGeom>
            <a:solidFill>
              <a:srgbClr val="F3E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AutoShape 7"/>
            <p:cNvSpPr>
              <a:spLocks noChangeArrowheads="1"/>
            </p:cNvSpPr>
            <p:nvPr/>
          </p:nvSpPr>
          <p:spPr bwMode="auto">
            <a:xfrm>
              <a:off x="7406212" y="1447315"/>
              <a:ext cx="2016125" cy="20891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632" y="16119"/>
                  </a:moveTo>
                  <a:cubicBezTo>
                    <a:pt x="18816" y="14599"/>
                    <a:pt x="19459" y="12727"/>
                    <a:pt x="19459" y="10800"/>
                  </a:cubicBezTo>
                  <a:cubicBezTo>
                    <a:pt x="19459" y="6017"/>
                    <a:pt x="15582" y="2141"/>
                    <a:pt x="10800" y="2141"/>
                  </a:cubicBezTo>
                  <a:cubicBezTo>
                    <a:pt x="8872" y="2140"/>
                    <a:pt x="7000" y="2783"/>
                    <a:pt x="5480" y="3967"/>
                  </a:cubicBezTo>
                  <a:lnTo>
                    <a:pt x="17632" y="16119"/>
                  </a:lnTo>
                  <a:close/>
                  <a:moveTo>
                    <a:pt x="3967" y="5480"/>
                  </a:moveTo>
                  <a:cubicBezTo>
                    <a:pt x="2783" y="7000"/>
                    <a:pt x="2141" y="8872"/>
                    <a:pt x="2141" y="10799"/>
                  </a:cubicBezTo>
                  <a:cubicBezTo>
                    <a:pt x="2141" y="15582"/>
                    <a:pt x="6017" y="19459"/>
                    <a:pt x="10800" y="19459"/>
                  </a:cubicBezTo>
                  <a:cubicBezTo>
                    <a:pt x="12727" y="19459"/>
                    <a:pt x="14599" y="18816"/>
                    <a:pt x="16119" y="17632"/>
                  </a:cubicBezTo>
                  <a:lnTo>
                    <a:pt x="3967" y="54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680776" y="3307835"/>
            <a:ext cx="466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4000" b="1" dirty="0">
                <a:solidFill>
                  <a:schemeClr val="tx2"/>
                </a:solidFill>
                <a:latin typeface="+mn-lt"/>
              </a:rPr>
              <a:t>X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797146" y="4083553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6157508" y="4040690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576608" y="4012115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2584473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 dirty="0">
                <a:latin typeface="Calibri" pitchFamily="34" charset="0"/>
                <a:cs typeface="+mn-cs"/>
              </a:rPr>
              <a:t>Tipos: Mura | Muri | Muda</a:t>
            </a:r>
            <a:endParaRPr lang="en-US" altLang="en-US" sz="4000" dirty="0">
              <a:latin typeface="Calibri" pitchFamily="34" charset="0"/>
              <a:cs typeface="+mn-cs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Desperdício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5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5853" grpId="0" animBg="1"/>
      <p:bldP spid="35855" grpId="0" animBg="1"/>
      <p:bldP spid="358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530941" y="2805240"/>
            <a:ext cx="46604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Aft>
                <a:spcPts val="600"/>
              </a:spcAft>
            </a:pPr>
            <a:r>
              <a:rPr lang="pt-BR" altLang="en-US" sz="2400" dirty="0">
                <a:latin typeface="+mn-lt"/>
              </a:rPr>
              <a:t>Está relacionado com </a:t>
            </a:r>
            <a:r>
              <a:rPr lang="pt-BR" altLang="en-US" sz="2400" u="sng" dirty="0">
                <a:latin typeface="+mn-lt"/>
              </a:rPr>
              <a:t>variabilidade</a:t>
            </a:r>
          </a:p>
          <a:p>
            <a:pPr indent="0" eaLnBrk="1" hangingPunct="1">
              <a:spcAft>
                <a:spcPts val="600"/>
              </a:spcAft>
            </a:pPr>
            <a:r>
              <a:rPr lang="pt-BR" altLang="en-US" sz="2400" dirty="0">
                <a:latin typeface="+mn-lt"/>
              </a:rPr>
              <a:t>Por exemplo: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+mn-lt"/>
              </a:rPr>
              <a:t>Fluxo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+mn-lt"/>
              </a:rPr>
              <a:t>Tempo de resposta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en-US" sz="2400" dirty="0">
                <a:latin typeface="+mn-lt"/>
              </a:rPr>
              <a:t>Tempo de produção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50180" name="Picture 2" descr="http://n.i.uol.com.br/licaodecasa/ensmedio/matematica/est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83" y="2827088"/>
            <a:ext cx="2908151" cy="2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2.bp.blogspot.com/_C3jJLFkkSKs/Rt_05tnSj1I/AAAAAAAAArQ/rT8WyAP8xA4/s400/con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01" y="2827088"/>
            <a:ext cx="2955600" cy="2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>
                <a:latin typeface="Calibri" pitchFamily="34" charset="0"/>
                <a:cs typeface="+mn-cs"/>
              </a:rPr>
              <a:t>Mura </a:t>
            </a:r>
            <a:r>
              <a:rPr lang="pt-PT" altLang="en-US" sz="40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t>| Muri | Muda</a:t>
            </a:r>
            <a:endParaRPr lang="en-US" altLang="en-US" sz="400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5936C1DA-B8BD-492D-B655-1CCED53E6F93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Desperdício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96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921552" y="2809102"/>
            <a:ext cx="5510267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v-SE"/>
            </a:defPPr>
            <a:lvl1pPr indent="0">
              <a:spcAft>
                <a:spcPts val="600"/>
              </a:spcAft>
              <a:defRPr sz="2400">
                <a:cs typeface="Arial" panose="020B0604020202020204" pitchFamily="34" charset="0"/>
              </a:defRPr>
            </a:lvl1pPr>
            <a:lvl2pPr lvl="1" indent="363538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dirty="0"/>
              <a:t>Está relacionado com o </a:t>
            </a:r>
            <a:r>
              <a:rPr lang="pt-BR" altLang="en-US" u="sng" dirty="0"/>
              <a:t>excesso</a:t>
            </a:r>
          </a:p>
          <a:p>
            <a:r>
              <a:rPr lang="pt-BR" altLang="en-US" dirty="0"/>
              <a:t>Por exemplo: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en-US" dirty="0"/>
              <a:t>Carga de trabalho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en-US" dirty="0"/>
              <a:t>Segurança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en-US" dirty="0"/>
              <a:t>Ergonomia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altLang="en-US" dirty="0"/>
              <a:t>Atividades aleatórias (trabalho atípico)</a:t>
            </a:r>
          </a:p>
        </p:txBody>
      </p:sp>
      <p:pic>
        <p:nvPicPr>
          <p:cNvPr id="51204" name="Picture 2" descr="http://www.gembapantarei.com/m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54" y="2827088"/>
            <a:ext cx="31432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t>Mura | </a:t>
            </a:r>
            <a:r>
              <a:rPr lang="pt-PT" altLang="en-US" sz="4000">
                <a:latin typeface="Calibri" pitchFamily="34" charset="0"/>
                <a:cs typeface="+mn-cs"/>
              </a:rPr>
              <a:t>Muri </a:t>
            </a:r>
            <a:r>
              <a:rPr lang="pt-PT" altLang="en-US" sz="40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t>| Muda</a:t>
            </a:r>
            <a:endParaRPr lang="en-US" altLang="en-US" sz="4000">
              <a:solidFill>
                <a:schemeClr val="bg1">
                  <a:lumMod val="8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208AE58-6A4A-4B72-9D8E-1AC1C11723D6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Desperdício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45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8178"/>
          <a:stretch/>
        </p:blipFill>
        <p:spPr>
          <a:xfrm>
            <a:off x="2290212" y="1989138"/>
            <a:ext cx="7623445" cy="393556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EE1CD5C-434C-44B8-86DE-A4F2278FB7E7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Desperdício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35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653340" y="2804550"/>
            <a:ext cx="7619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61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/>
            <a:r>
              <a:rPr lang="pt-BR" altLang="en-US" sz="2400" dirty="0">
                <a:latin typeface="+mn-lt"/>
              </a:rPr>
              <a:t>Está relacionado com </a:t>
            </a:r>
            <a:r>
              <a:rPr lang="pt-BR" altLang="en-US" sz="2400" u="sng" dirty="0">
                <a:latin typeface="+mn-lt"/>
              </a:rPr>
              <a:t>atividades que não acrescentam valor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+mn-cs"/>
              </a:rPr>
              <a:t>Mura | Muri | </a:t>
            </a:r>
            <a:r>
              <a:rPr lang="pt-PT" altLang="en-US" sz="4000">
                <a:latin typeface="Calibri" pitchFamily="34" charset="0"/>
                <a:cs typeface="+mn-cs"/>
              </a:rPr>
              <a:t>Muda</a:t>
            </a:r>
            <a:endParaRPr lang="en-US" altLang="en-US" sz="4000">
              <a:latin typeface="Calibri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918" y="3563075"/>
            <a:ext cx="10882417" cy="196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pt-BR" altLang="en-US" sz="2400" dirty="0"/>
              <a:t>Os 7 tipos de desperdícios:</a:t>
            </a:r>
            <a:endParaRPr lang="pt-BR" altLang="en-US" sz="2400" dirty="0">
              <a:solidFill>
                <a:srgbClr val="FF0000"/>
              </a:solidFill>
            </a:endParaRPr>
          </a:p>
          <a:p>
            <a:pPr marL="0" lvl="1" algn="ctr"/>
            <a:r>
              <a:rPr lang="pt-BR" altLang="en-US" sz="3200" b="1" dirty="0">
                <a:solidFill>
                  <a:srgbClr val="FF0000"/>
                </a:solidFill>
              </a:rPr>
              <a:t>Sobre produção      Transporte      No próprio Processo</a:t>
            </a:r>
          </a:p>
          <a:p>
            <a:pPr marL="0" lvl="1" algn="ctr"/>
            <a:endParaRPr lang="pt-BR" altLang="en-US" sz="3200" b="1" dirty="0"/>
          </a:p>
          <a:p>
            <a:pPr marL="0" lvl="1" algn="ctr"/>
            <a:r>
              <a:rPr lang="pt-BR" altLang="en-US" sz="3200" b="1" dirty="0">
                <a:solidFill>
                  <a:srgbClr val="FF0000"/>
                </a:solidFill>
              </a:rPr>
              <a:t>Movimentos</a:t>
            </a:r>
            <a:r>
              <a:rPr lang="pt-BR" altLang="en-US" sz="3200" b="1" dirty="0"/>
              <a:t>     </a:t>
            </a:r>
            <a:r>
              <a:rPr lang="pt-BR" altLang="en-US" sz="3200" b="1" dirty="0">
                <a:solidFill>
                  <a:srgbClr val="FF0000"/>
                </a:solidFill>
              </a:rPr>
              <a:t>Espera</a:t>
            </a:r>
            <a:r>
              <a:rPr lang="pt-BR" altLang="en-US" sz="3200" b="1" dirty="0"/>
              <a:t>      </a:t>
            </a:r>
            <a:r>
              <a:rPr lang="pt-BR" altLang="en-US" sz="3200" b="1" dirty="0">
                <a:solidFill>
                  <a:srgbClr val="FF0000"/>
                </a:solidFill>
              </a:rPr>
              <a:t>Defeitos</a:t>
            </a:r>
            <a:r>
              <a:rPr lang="pt-BR" altLang="en-US" sz="3200" b="1" dirty="0"/>
              <a:t>     </a:t>
            </a:r>
            <a:r>
              <a:rPr lang="pt-BR" altLang="en-US" sz="3200" b="1" dirty="0">
                <a:solidFill>
                  <a:srgbClr val="FF0000"/>
                </a:solidFill>
              </a:rPr>
              <a:t>Stock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9484620-3FFB-4A54-BB48-935C4C9C31C0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Desperdício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34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95" y="3213102"/>
            <a:ext cx="1589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spect="1" noChangeArrowheads="1"/>
          </p:cNvSpPr>
          <p:nvPr/>
        </p:nvSpPr>
        <p:spPr bwMode="auto">
          <a:xfrm>
            <a:off x="6933930" y="2865667"/>
            <a:ext cx="2165350" cy="34153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Espera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pt-PT" sz="16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877030" y="2864080"/>
            <a:ext cx="223838" cy="1936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4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57" y="3207206"/>
            <a:ext cx="19478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3037295" y="2853193"/>
            <a:ext cx="2163763" cy="35401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Movimento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7" y="1485903"/>
            <a:ext cx="14446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6120268" y="1146633"/>
            <a:ext cx="2165350" cy="3365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Stock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8" y="4888119"/>
            <a:ext cx="1663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5036006" y="4532294"/>
            <a:ext cx="2166938" cy="344506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Transporte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1480920"/>
            <a:ext cx="1514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617237" y="1131895"/>
            <a:ext cx="2165350" cy="35128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Sobre produção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70963" y="4532392"/>
            <a:ext cx="2166938" cy="34440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4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Excesso de processamento</a:t>
            </a:r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2191438" y="4970311"/>
            <a:ext cx="1155700" cy="946150"/>
            <a:chOff x="3858" y="2998"/>
            <a:chExt cx="873" cy="811"/>
          </a:xfrm>
        </p:grpSpPr>
        <p:sp>
          <p:nvSpPr>
            <p:cNvPr id="15" name="Freeform 86"/>
            <p:cNvSpPr>
              <a:spLocks/>
            </p:cNvSpPr>
            <p:nvPr/>
          </p:nvSpPr>
          <p:spPr bwMode="auto">
            <a:xfrm>
              <a:off x="3858" y="3018"/>
              <a:ext cx="868" cy="783"/>
            </a:xfrm>
            <a:custGeom>
              <a:avLst/>
              <a:gdLst>
                <a:gd name="T0" fmla="*/ 0 w 2604"/>
                <a:gd name="T1" fmla="*/ 0 h 2351"/>
                <a:gd name="T2" fmla="*/ 0 w 2604"/>
                <a:gd name="T3" fmla="*/ 0 h 2351"/>
                <a:gd name="T4" fmla="*/ 0 w 2604"/>
                <a:gd name="T5" fmla="*/ 0 h 2351"/>
                <a:gd name="T6" fmla="*/ 0 w 2604"/>
                <a:gd name="T7" fmla="*/ 0 h 2351"/>
                <a:gd name="T8" fmla="*/ 0 w 2604"/>
                <a:gd name="T9" fmla="*/ 0 h 2351"/>
                <a:gd name="T10" fmla="*/ 0 w 2604"/>
                <a:gd name="T11" fmla="*/ 0 h 2351"/>
                <a:gd name="T12" fmla="*/ 0 w 2604"/>
                <a:gd name="T13" fmla="*/ 0 h 2351"/>
                <a:gd name="T14" fmla="*/ 0 w 2604"/>
                <a:gd name="T15" fmla="*/ 0 h 2351"/>
                <a:gd name="T16" fmla="*/ 0 w 2604"/>
                <a:gd name="T17" fmla="*/ 0 h 2351"/>
                <a:gd name="T18" fmla="*/ 0 w 2604"/>
                <a:gd name="T19" fmla="*/ 0 h 2351"/>
                <a:gd name="T20" fmla="*/ 0 w 2604"/>
                <a:gd name="T21" fmla="*/ 0 h 2351"/>
                <a:gd name="T22" fmla="*/ 0 w 2604"/>
                <a:gd name="T23" fmla="*/ 0 h 2351"/>
                <a:gd name="T24" fmla="*/ 0 w 2604"/>
                <a:gd name="T25" fmla="*/ 0 h 2351"/>
                <a:gd name="T26" fmla="*/ 0 w 2604"/>
                <a:gd name="T27" fmla="*/ 0 h 2351"/>
                <a:gd name="T28" fmla="*/ 0 w 2604"/>
                <a:gd name="T29" fmla="*/ 0 h 2351"/>
                <a:gd name="T30" fmla="*/ 0 w 2604"/>
                <a:gd name="T31" fmla="*/ 0 h 2351"/>
                <a:gd name="T32" fmla="*/ 0 w 2604"/>
                <a:gd name="T33" fmla="*/ 0 h 2351"/>
                <a:gd name="T34" fmla="*/ 0 w 2604"/>
                <a:gd name="T35" fmla="*/ 0 h 2351"/>
                <a:gd name="T36" fmla="*/ 0 w 2604"/>
                <a:gd name="T37" fmla="*/ 0 h 2351"/>
                <a:gd name="T38" fmla="*/ 0 w 2604"/>
                <a:gd name="T39" fmla="*/ 0 h 2351"/>
                <a:gd name="T40" fmla="*/ 0 w 2604"/>
                <a:gd name="T41" fmla="*/ 0 h 2351"/>
                <a:gd name="T42" fmla="*/ 0 w 2604"/>
                <a:gd name="T43" fmla="*/ 0 h 2351"/>
                <a:gd name="T44" fmla="*/ 0 w 2604"/>
                <a:gd name="T45" fmla="*/ 0 h 2351"/>
                <a:gd name="T46" fmla="*/ 0 w 2604"/>
                <a:gd name="T47" fmla="*/ 0 h 2351"/>
                <a:gd name="T48" fmla="*/ 0 w 2604"/>
                <a:gd name="T49" fmla="*/ 0 h 2351"/>
                <a:gd name="T50" fmla="*/ 0 w 2604"/>
                <a:gd name="T51" fmla="*/ 0 h 2351"/>
                <a:gd name="T52" fmla="*/ 0 w 2604"/>
                <a:gd name="T53" fmla="*/ 0 h 2351"/>
                <a:gd name="T54" fmla="*/ 0 w 2604"/>
                <a:gd name="T55" fmla="*/ 0 h 2351"/>
                <a:gd name="T56" fmla="*/ 0 w 2604"/>
                <a:gd name="T57" fmla="*/ 0 h 2351"/>
                <a:gd name="T58" fmla="*/ 0 w 2604"/>
                <a:gd name="T59" fmla="*/ 0 h 2351"/>
                <a:gd name="T60" fmla="*/ 0 w 2604"/>
                <a:gd name="T61" fmla="*/ 0 h 2351"/>
                <a:gd name="T62" fmla="*/ 0 w 2604"/>
                <a:gd name="T63" fmla="*/ 0 h 2351"/>
                <a:gd name="T64" fmla="*/ 0 w 2604"/>
                <a:gd name="T65" fmla="*/ 0 h 2351"/>
                <a:gd name="T66" fmla="*/ 0 w 2604"/>
                <a:gd name="T67" fmla="*/ 0 h 2351"/>
                <a:gd name="T68" fmla="*/ 0 w 2604"/>
                <a:gd name="T69" fmla="*/ 0 h 2351"/>
                <a:gd name="T70" fmla="*/ 0 w 2604"/>
                <a:gd name="T71" fmla="*/ 0 h 2351"/>
                <a:gd name="T72" fmla="*/ 0 w 2604"/>
                <a:gd name="T73" fmla="*/ 0 h 2351"/>
                <a:gd name="T74" fmla="*/ 0 w 2604"/>
                <a:gd name="T75" fmla="*/ 0 h 2351"/>
                <a:gd name="T76" fmla="*/ 0 w 2604"/>
                <a:gd name="T77" fmla="*/ 0 h 2351"/>
                <a:gd name="T78" fmla="*/ 0 w 2604"/>
                <a:gd name="T79" fmla="*/ 0 h 2351"/>
                <a:gd name="T80" fmla="*/ 0 w 2604"/>
                <a:gd name="T81" fmla="*/ 0 h 2351"/>
                <a:gd name="T82" fmla="*/ 0 w 2604"/>
                <a:gd name="T83" fmla="*/ 0 h 2351"/>
                <a:gd name="T84" fmla="*/ 0 w 2604"/>
                <a:gd name="T85" fmla="*/ 0 h 2351"/>
                <a:gd name="T86" fmla="*/ 0 w 2604"/>
                <a:gd name="T87" fmla="*/ 0 h 2351"/>
                <a:gd name="T88" fmla="*/ 0 w 2604"/>
                <a:gd name="T89" fmla="*/ 0 h 2351"/>
                <a:gd name="T90" fmla="*/ 0 w 2604"/>
                <a:gd name="T91" fmla="*/ 0 h 2351"/>
                <a:gd name="T92" fmla="*/ 0 w 2604"/>
                <a:gd name="T93" fmla="*/ 0 h 2351"/>
                <a:gd name="T94" fmla="*/ 0 w 2604"/>
                <a:gd name="T95" fmla="*/ 0 h 2351"/>
                <a:gd name="T96" fmla="*/ 0 w 2604"/>
                <a:gd name="T97" fmla="*/ 0 h 2351"/>
                <a:gd name="T98" fmla="*/ 0 w 2604"/>
                <a:gd name="T99" fmla="*/ 0 h 2351"/>
                <a:gd name="T100" fmla="*/ 0 w 2604"/>
                <a:gd name="T101" fmla="*/ 0 h 23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04"/>
                <a:gd name="T154" fmla="*/ 0 h 2351"/>
                <a:gd name="T155" fmla="*/ 2604 w 2604"/>
                <a:gd name="T156" fmla="*/ 2351 h 23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04" h="2351">
                  <a:moveTo>
                    <a:pt x="774" y="140"/>
                  </a:moveTo>
                  <a:lnTo>
                    <a:pt x="647" y="96"/>
                  </a:lnTo>
                  <a:lnTo>
                    <a:pt x="576" y="74"/>
                  </a:lnTo>
                  <a:lnTo>
                    <a:pt x="486" y="117"/>
                  </a:lnTo>
                  <a:lnTo>
                    <a:pt x="430" y="160"/>
                  </a:lnTo>
                  <a:lnTo>
                    <a:pt x="420" y="237"/>
                  </a:lnTo>
                  <a:lnTo>
                    <a:pt x="425" y="294"/>
                  </a:lnTo>
                  <a:lnTo>
                    <a:pt x="435" y="328"/>
                  </a:lnTo>
                  <a:lnTo>
                    <a:pt x="467" y="340"/>
                  </a:lnTo>
                  <a:lnTo>
                    <a:pt x="439" y="364"/>
                  </a:lnTo>
                  <a:lnTo>
                    <a:pt x="405" y="396"/>
                  </a:lnTo>
                  <a:lnTo>
                    <a:pt x="366" y="397"/>
                  </a:lnTo>
                  <a:lnTo>
                    <a:pt x="286" y="460"/>
                  </a:lnTo>
                  <a:lnTo>
                    <a:pt x="235" y="533"/>
                  </a:lnTo>
                  <a:lnTo>
                    <a:pt x="180" y="674"/>
                  </a:lnTo>
                  <a:lnTo>
                    <a:pt x="155" y="811"/>
                  </a:lnTo>
                  <a:lnTo>
                    <a:pt x="138" y="960"/>
                  </a:lnTo>
                  <a:lnTo>
                    <a:pt x="136" y="1061"/>
                  </a:lnTo>
                  <a:lnTo>
                    <a:pt x="52" y="1189"/>
                  </a:lnTo>
                  <a:lnTo>
                    <a:pt x="8" y="1254"/>
                  </a:lnTo>
                  <a:lnTo>
                    <a:pt x="0" y="1287"/>
                  </a:lnTo>
                  <a:lnTo>
                    <a:pt x="42" y="1325"/>
                  </a:lnTo>
                  <a:lnTo>
                    <a:pt x="77" y="1345"/>
                  </a:lnTo>
                  <a:lnTo>
                    <a:pt x="90" y="1483"/>
                  </a:lnTo>
                  <a:lnTo>
                    <a:pt x="133" y="1658"/>
                  </a:lnTo>
                  <a:lnTo>
                    <a:pt x="128" y="1806"/>
                  </a:lnTo>
                  <a:lnTo>
                    <a:pt x="128" y="1973"/>
                  </a:lnTo>
                  <a:lnTo>
                    <a:pt x="161" y="2092"/>
                  </a:lnTo>
                  <a:lnTo>
                    <a:pt x="174" y="2138"/>
                  </a:lnTo>
                  <a:lnTo>
                    <a:pt x="205" y="2146"/>
                  </a:lnTo>
                  <a:lnTo>
                    <a:pt x="212" y="2180"/>
                  </a:lnTo>
                  <a:lnTo>
                    <a:pt x="246" y="2203"/>
                  </a:lnTo>
                  <a:lnTo>
                    <a:pt x="328" y="2159"/>
                  </a:lnTo>
                  <a:lnTo>
                    <a:pt x="385" y="2126"/>
                  </a:lnTo>
                  <a:lnTo>
                    <a:pt x="349" y="2092"/>
                  </a:lnTo>
                  <a:lnTo>
                    <a:pt x="399" y="2075"/>
                  </a:lnTo>
                  <a:lnTo>
                    <a:pt x="371" y="1978"/>
                  </a:lnTo>
                  <a:lnTo>
                    <a:pt x="376" y="1813"/>
                  </a:lnTo>
                  <a:lnTo>
                    <a:pt x="450" y="1567"/>
                  </a:lnTo>
                  <a:lnTo>
                    <a:pt x="512" y="1942"/>
                  </a:lnTo>
                  <a:lnTo>
                    <a:pt x="552" y="2133"/>
                  </a:lnTo>
                  <a:lnTo>
                    <a:pt x="554" y="2237"/>
                  </a:lnTo>
                  <a:lnTo>
                    <a:pt x="585" y="2263"/>
                  </a:lnTo>
                  <a:lnTo>
                    <a:pt x="752" y="2243"/>
                  </a:lnTo>
                  <a:lnTo>
                    <a:pt x="905" y="2243"/>
                  </a:lnTo>
                  <a:lnTo>
                    <a:pt x="928" y="2226"/>
                  </a:lnTo>
                  <a:lnTo>
                    <a:pt x="910" y="2205"/>
                  </a:lnTo>
                  <a:lnTo>
                    <a:pt x="809" y="2147"/>
                  </a:lnTo>
                  <a:lnTo>
                    <a:pt x="748" y="2126"/>
                  </a:lnTo>
                  <a:lnTo>
                    <a:pt x="788" y="1914"/>
                  </a:lnTo>
                  <a:lnTo>
                    <a:pt x="839" y="1913"/>
                  </a:lnTo>
                  <a:lnTo>
                    <a:pt x="957" y="1839"/>
                  </a:lnTo>
                  <a:lnTo>
                    <a:pt x="926" y="1952"/>
                  </a:lnTo>
                  <a:lnTo>
                    <a:pt x="933" y="2022"/>
                  </a:lnTo>
                  <a:lnTo>
                    <a:pt x="1013" y="2053"/>
                  </a:lnTo>
                  <a:lnTo>
                    <a:pt x="1033" y="2095"/>
                  </a:lnTo>
                  <a:lnTo>
                    <a:pt x="1110" y="2119"/>
                  </a:lnTo>
                  <a:lnTo>
                    <a:pt x="1119" y="2193"/>
                  </a:lnTo>
                  <a:lnTo>
                    <a:pt x="1112" y="2249"/>
                  </a:lnTo>
                  <a:lnTo>
                    <a:pt x="1089" y="2263"/>
                  </a:lnTo>
                  <a:lnTo>
                    <a:pt x="1031" y="2279"/>
                  </a:lnTo>
                  <a:lnTo>
                    <a:pt x="1020" y="2308"/>
                  </a:lnTo>
                  <a:lnTo>
                    <a:pt x="1032" y="2340"/>
                  </a:lnTo>
                  <a:lnTo>
                    <a:pt x="1074" y="2351"/>
                  </a:lnTo>
                  <a:lnTo>
                    <a:pt x="1143" y="2342"/>
                  </a:lnTo>
                  <a:lnTo>
                    <a:pt x="1189" y="2342"/>
                  </a:lnTo>
                  <a:lnTo>
                    <a:pt x="1168" y="2317"/>
                  </a:lnTo>
                  <a:lnTo>
                    <a:pt x="1198" y="2297"/>
                  </a:lnTo>
                  <a:lnTo>
                    <a:pt x="1167" y="2281"/>
                  </a:lnTo>
                  <a:lnTo>
                    <a:pt x="1213" y="2224"/>
                  </a:lnTo>
                  <a:lnTo>
                    <a:pt x="1214" y="2141"/>
                  </a:lnTo>
                  <a:lnTo>
                    <a:pt x="1256" y="2028"/>
                  </a:lnTo>
                  <a:lnTo>
                    <a:pt x="1319" y="2090"/>
                  </a:lnTo>
                  <a:lnTo>
                    <a:pt x="1288" y="2201"/>
                  </a:lnTo>
                  <a:lnTo>
                    <a:pt x="1261" y="2237"/>
                  </a:lnTo>
                  <a:lnTo>
                    <a:pt x="1265" y="2321"/>
                  </a:lnTo>
                  <a:lnTo>
                    <a:pt x="1349" y="2329"/>
                  </a:lnTo>
                  <a:lnTo>
                    <a:pt x="1428" y="2323"/>
                  </a:lnTo>
                  <a:lnTo>
                    <a:pt x="1448" y="2281"/>
                  </a:lnTo>
                  <a:lnTo>
                    <a:pt x="1427" y="2263"/>
                  </a:lnTo>
                  <a:lnTo>
                    <a:pt x="1404" y="2252"/>
                  </a:lnTo>
                  <a:lnTo>
                    <a:pt x="1345" y="2263"/>
                  </a:lnTo>
                  <a:lnTo>
                    <a:pt x="1364" y="2239"/>
                  </a:lnTo>
                  <a:lnTo>
                    <a:pt x="1330" y="2243"/>
                  </a:lnTo>
                  <a:lnTo>
                    <a:pt x="1359" y="2165"/>
                  </a:lnTo>
                  <a:lnTo>
                    <a:pt x="1371" y="2073"/>
                  </a:lnTo>
                  <a:lnTo>
                    <a:pt x="1383" y="2047"/>
                  </a:lnTo>
                  <a:lnTo>
                    <a:pt x="1351" y="1949"/>
                  </a:lnTo>
                  <a:lnTo>
                    <a:pt x="1371" y="1863"/>
                  </a:lnTo>
                  <a:lnTo>
                    <a:pt x="1449" y="1754"/>
                  </a:lnTo>
                  <a:lnTo>
                    <a:pt x="1489" y="1632"/>
                  </a:lnTo>
                  <a:lnTo>
                    <a:pt x="1517" y="1686"/>
                  </a:lnTo>
                  <a:lnTo>
                    <a:pt x="1533" y="1813"/>
                  </a:lnTo>
                  <a:lnTo>
                    <a:pt x="1514" y="1979"/>
                  </a:lnTo>
                  <a:lnTo>
                    <a:pt x="1539" y="2014"/>
                  </a:lnTo>
                  <a:lnTo>
                    <a:pt x="1624" y="2035"/>
                  </a:lnTo>
                  <a:lnTo>
                    <a:pt x="1621" y="2133"/>
                  </a:lnTo>
                  <a:lnTo>
                    <a:pt x="1639" y="2231"/>
                  </a:lnTo>
                  <a:lnTo>
                    <a:pt x="1627" y="2263"/>
                  </a:lnTo>
                  <a:lnTo>
                    <a:pt x="1587" y="2292"/>
                  </a:lnTo>
                  <a:lnTo>
                    <a:pt x="1498" y="2304"/>
                  </a:lnTo>
                  <a:lnTo>
                    <a:pt x="1541" y="2348"/>
                  </a:lnTo>
                  <a:lnTo>
                    <a:pt x="1619" y="2343"/>
                  </a:lnTo>
                  <a:lnTo>
                    <a:pt x="1680" y="2286"/>
                  </a:lnTo>
                  <a:lnTo>
                    <a:pt x="1678" y="2249"/>
                  </a:lnTo>
                  <a:lnTo>
                    <a:pt x="1736" y="2133"/>
                  </a:lnTo>
                  <a:lnTo>
                    <a:pt x="1741" y="2027"/>
                  </a:lnTo>
                  <a:lnTo>
                    <a:pt x="1800" y="2022"/>
                  </a:lnTo>
                  <a:lnTo>
                    <a:pt x="1800" y="2084"/>
                  </a:lnTo>
                  <a:lnTo>
                    <a:pt x="1814" y="2231"/>
                  </a:lnTo>
                  <a:lnTo>
                    <a:pt x="1778" y="2263"/>
                  </a:lnTo>
                  <a:lnTo>
                    <a:pt x="1721" y="2283"/>
                  </a:lnTo>
                  <a:lnTo>
                    <a:pt x="1705" y="2309"/>
                  </a:lnTo>
                  <a:lnTo>
                    <a:pt x="1728" y="2331"/>
                  </a:lnTo>
                  <a:lnTo>
                    <a:pt x="1803" y="2323"/>
                  </a:lnTo>
                  <a:lnTo>
                    <a:pt x="1842" y="2263"/>
                  </a:lnTo>
                  <a:lnTo>
                    <a:pt x="1873" y="2247"/>
                  </a:lnTo>
                  <a:lnTo>
                    <a:pt x="1865" y="2186"/>
                  </a:lnTo>
                  <a:lnTo>
                    <a:pt x="1924" y="2102"/>
                  </a:lnTo>
                  <a:lnTo>
                    <a:pt x="1917" y="1981"/>
                  </a:lnTo>
                  <a:lnTo>
                    <a:pt x="1947" y="1953"/>
                  </a:lnTo>
                  <a:lnTo>
                    <a:pt x="2134" y="1983"/>
                  </a:lnTo>
                  <a:lnTo>
                    <a:pt x="2126" y="2064"/>
                  </a:lnTo>
                  <a:lnTo>
                    <a:pt x="2082" y="2133"/>
                  </a:lnTo>
                  <a:lnTo>
                    <a:pt x="2018" y="2143"/>
                  </a:lnTo>
                  <a:lnTo>
                    <a:pt x="1947" y="2181"/>
                  </a:lnTo>
                  <a:lnTo>
                    <a:pt x="1952" y="2227"/>
                  </a:lnTo>
                  <a:lnTo>
                    <a:pt x="2079" y="2243"/>
                  </a:lnTo>
                  <a:lnTo>
                    <a:pt x="2232" y="2248"/>
                  </a:lnTo>
                  <a:lnTo>
                    <a:pt x="2277" y="2186"/>
                  </a:lnTo>
                  <a:lnTo>
                    <a:pt x="2382" y="2208"/>
                  </a:lnTo>
                  <a:lnTo>
                    <a:pt x="2458" y="2083"/>
                  </a:lnTo>
                  <a:lnTo>
                    <a:pt x="2456" y="1893"/>
                  </a:lnTo>
                  <a:lnTo>
                    <a:pt x="2498" y="1821"/>
                  </a:lnTo>
                  <a:lnTo>
                    <a:pt x="2561" y="1810"/>
                  </a:lnTo>
                  <a:lnTo>
                    <a:pt x="2548" y="1407"/>
                  </a:lnTo>
                  <a:lnTo>
                    <a:pt x="2604" y="1205"/>
                  </a:lnTo>
                  <a:lnTo>
                    <a:pt x="2569" y="819"/>
                  </a:lnTo>
                  <a:lnTo>
                    <a:pt x="2409" y="611"/>
                  </a:lnTo>
                  <a:lnTo>
                    <a:pt x="2361" y="546"/>
                  </a:lnTo>
                  <a:lnTo>
                    <a:pt x="2332" y="495"/>
                  </a:lnTo>
                  <a:lnTo>
                    <a:pt x="2260" y="493"/>
                  </a:lnTo>
                  <a:lnTo>
                    <a:pt x="2263" y="355"/>
                  </a:lnTo>
                  <a:lnTo>
                    <a:pt x="2201" y="250"/>
                  </a:lnTo>
                  <a:lnTo>
                    <a:pt x="2119" y="202"/>
                  </a:lnTo>
                  <a:lnTo>
                    <a:pt x="2046" y="206"/>
                  </a:lnTo>
                  <a:lnTo>
                    <a:pt x="1989" y="241"/>
                  </a:lnTo>
                  <a:lnTo>
                    <a:pt x="1968" y="275"/>
                  </a:lnTo>
                  <a:lnTo>
                    <a:pt x="1955" y="312"/>
                  </a:lnTo>
                  <a:lnTo>
                    <a:pt x="1947" y="363"/>
                  </a:lnTo>
                  <a:lnTo>
                    <a:pt x="1923" y="405"/>
                  </a:lnTo>
                  <a:lnTo>
                    <a:pt x="1838" y="387"/>
                  </a:lnTo>
                  <a:lnTo>
                    <a:pt x="1836" y="295"/>
                  </a:lnTo>
                  <a:lnTo>
                    <a:pt x="1823" y="199"/>
                  </a:lnTo>
                  <a:lnTo>
                    <a:pt x="1730" y="70"/>
                  </a:lnTo>
                  <a:lnTo>
                    <a:pt x="1663" y="35"/>
                  </a:lnTo>
                  <a:lnTo>
                    <a:pt x="1583" y="58"/>
                  </a:lnTo>
                  <a:lnTo>
                    <a:pt x="1486" y="120"/>
                  </a:lnTo>
                  <a:lnTo>
                    <a:pt x="1449" y="174"/>
                  </a:lnTo>
                  <a:lnTo>
                    <a:pt x="1434" y="207"/>
                  </a:lnTo>
                  <a:lnTo>
                    <a:pt x="1480" y="237"/>
                  </a:lnTo>
                  <a:lnTo>
                    <a:pt x="1488" y="294"/>
                  </a:lnTo>
                  <a:lnTo>
                    <a:pt x="1507" y="371"/>
                  </a:lnTo>
                  <a:lnTo>
                    <a:pt x="1480" y="398"/>
                  </a:lnTo>
                  <a:lnTo>
                    <a:pt x="1454" y="451"/>
                  </a:lnTo>
                  <a:lnTo>
                    <a:pt x="1425" y="474"/>
                  </a:lnTo>
                  <a:lnTo>
                    <a:pt x="1390" y="453"/>
                  </a:lnTo>
                  <a:lnTo>
                    <a:pt x="1352" y="405"/>
                  </a:lnTo>
                  <a:lnTo>
                    <a:pt x="1364" y="270"/>
                  </a:lnTo>
                  <a:lnTo>
                    <a:pt x="1366" y="144"/>
                  </a:lnTo>
                  <a:lnTo>
                    <a:pt x="1325" y="67"/>
                  </a:lnTo>
                  <a:lnTo>
                    <a:pt x="1289" y="19"/>
                  </a:lnTo>
                  <a:lnTo>
                    <a:pt x="1244" y="28"/>
                  </a:lnTo>
                  <a:lnTo>
                    <a:pt x="1197" y="0"/>
                  </a:lnTo>
                  <a:lnTo>
                    <a:pt x="1157" y="8"/>
                  </a:lnTo>
                  <a:lnTo>
                    <a:pt x="1119" y="46"/>
                  </a:lnTo>
                  <a:lnTo>
                    <a:pt x="1069" y="69"/>
                  </a:lnTo>
                  <a:lnTo>
                    <a:pt x="1054" y="110"/>
                  </a:lnTo>
                  <a:lnTo>
                    <a:pt x="1006" y="160"/>
                  </a:lnTo>
                  <a:lnTo>
                    <a:pt x="966" y="208"/>
                  </a:lnTo>
                  <a:lnTo>
                    <a:pt x="926" y="223"/>
                  </a:lnTo>
                  <a:lnTo>
                    <a:pt x="877" y="258"/>
                  </a:lnTo>
                  <a:lnTo>
                    <a:pt x="853" y="315"/>
                  </a:lnTo>
                  <a:lnTo>
                    <a:pt x="841" y="361"/>
                  </a:lnTo>
                  <a:lnTo>
                    <a:pt x="835" y="406"/>
                  </a:lnTo>
                  <a:lnTo>
                    <a:pt x="797" y="432"/>
                  </a:lnTo>
                  <a:lnTo>
                    <a:pt x="768" y="470"/>
                  </a:lnTo>
                  <a:lnTo>
                    <a:pt x="738" y="540"/>
                  </a:lnTo>
                  <a:lnTo>
                    <a:pt x="712" y="601"/>
                  </a:lnTo>
                  <a:lnTo>
                    <a:pt x="641" y="605"/>
                  </a:lnTo>
                  <a:lnTo>
                    <a:pt x="595" y="632"/>
                  </a:lnTo>
                  <a:lnTo>
                    <a:pt x="578" y="516"/>
                  </a:lnTo>
                  <a:lnTo>
                    <a:pt x="662" y="475"/>
                  </a:lnTo>
                  <a:lnTo>
                    <a:pt x="654" y="414"/>
                  </a:lnTo>
                  <a:lnTo>
                    <a:pt x="692" y="423"/>
                  </a:lnTo>
                  <a:lnTo>
                    <a:pt x="714" y="375"/>
                  </a:lnTo>
                  <a:lnTo>
                    <a:pt x="752" y="364"/>
                  </a:lnTo>
                  <a:lnTo>
                    <a:pt x="750" y="347"/>
                  </a:lnTo>
                  <a:lnTo>
                    <a:pt x="733" y="290"/>
                  </a:lnTo>
                  <a:lnTo>
                    <a:pt x="738" y="208"/>
                  </a:lnTo>
                  <a:lnTo>
                    <a:pt x="780" y="180"/>
                  </a:lnTo>
                  <a:lnTo>
                    <a:pt x="787" y="159"/>
                  </a:lnTo>
                  <a:lnTo>
                    <a:pt x="774" y="14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4588" y="3470"/>
              <a:ext cx="49" cy="32"/>
            </a:xfrm>
            <a:custGeom>
              <a:avLst/>
              <a:gdLst>
                <a:gd name="T0" fmla="*/ 0 w 147"/>
                <a:gd name="T1" fmla="*/ 0 h 95"/>
                <a:gd name="T2" fmla="*/ 0 w 147"/>
                <a:gd name="T3" fmla="*/ 0 h 95"/>
                <a:gd name="T4" fmla="*/ 0 w 147"/>
                <a:gd name="T5" fmla="*/ 0 h 95"/>
                <a:gd name="T6" fmla="*/ 0 w 147"/>
                <a:gd name="T7" fmla="*/ 0 h 95"/>
                <a:gd name="T8" fmla="*/ 0 w 147"/>
                <a:gd name="T9" fmla="*/ 0 h 95"/>
                <a:gd name="T10" fmla="*/ 0 w 147"/>
                <a:gd name="T11" fmla="*/ 0 h 95"/>
                <a:gd name="T12" fmla="*/ 0 w 14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95"/>
                <a:gd name="T23" fmla="*/ 147 w 14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95">
                  <a:moveTo>
                    <a:pt x="15" y="27"/>
                  </a:moveTo>
                  <a:lnTo>
                    <a:pt x="0" y="72"/>
                  </a:lnTo>
                  <a:lnTo>
                    <a:pt x="74" y="95"/>
                  </a:lnTo>
                  <a:lnTo>
                    <a:pt x="124" y="73"/>
                  </a:lnTo>
                  <a:lnTo>
                    <a:pt x="147" y="0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auto">
            <a:xfrm>
              <a:off x="4000" y="3144"/>
              <a:ext cx="44" cy="42"/>
            </a:xfrm>
            <a:custGeom>
              <a:avLst/>
              <a:gdLst>
                <a:gd name="T0" fmla="*/ 0 w 133"/>
                <a:gd name="T1" fmla="*/ 0 h 126"/>
                <a:gd name="T2" fmla="*/ 0 w 133"/>
                <a:gd name="T3" fmla="*/ 0 h 126"/>
                <a:gd name="T4" fmla="*/ 0 w 133"/>
                <a:gd name="T5" fmla="*/ 0 h 126"/>
                <a:gd name="T6" fmla="*/ 0 w 133"/>
                <a:gd name="T7" fmla="*/ 0 h 126"/>
                <a:gd name="T8" fmla="*/ 0 w 133"/>
                <a:gd name="T9" fmla="*/ 0 h 126"/>
                <a:gd name="T10" fmla="*/ 0 w 133"/>
                <a:gd name="T11" fmla="*/ 0 h 126"/>
                <a:gd name="T12" fmla="*/ 0 w 133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26"/>
                <a:gd name="T23" fmla="*/ 133 w 133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26">
                  <a:moveTo>
                    <a:pt x="0" y="43"/>
                  </a:moveTo>
                  <a:lnTo>
                    <a:pt x="41" y="0"/>
                  </a:lnTo>
                  <a:lnTo>
                    <a:pt x="70" y="25"/>
                  </a:lnTo>
                  <a:lnTo>
                    <a:pt x="133" y="126"/>
                  </a:lnTo>
                  <a:lnTo>
                    <a:pt x="46" y="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auto">
            <a:xfrm>
              <a:off x="4461" y="3159"/>
              <a:ext cx="91" cy="135"/>
            </a:xfrm>
            <a:custGeom>
              <a:avLst/>
              <a:gdLst>
                <a:gd name="T0" fmla="*/ 0 w 275"/>
                <a:gd name="T1" fmla="*/ 0 h 404"/>
                <a:gd name="T2" fmla="*/ 0 w 275"/>
                <a:gd name="T3" fmla="*/ 0 h 404"/>
                <a:gd name="T4" fmla="*/ 0 w 275"/>
                <a:gd name="T5" fmla="*/ 0 h 404"/>
                <a:gd name="T6" fmla="*/ 0 w 275"/>
                <a:gd name="T7" fmla="*/ 0 h 404"/>
                <a:gd name="T8" fmla="*/ 0 w 275"/>
                <a:gd name="T9" fmla="*/ 0 h 404"/>
                <a:gd name="T10" fmla="*/ 0 w 275"/>
                <a:gd name="T11" fmla="*/ 0 h 404"/>
                <a:gd name="T12" fmla="*/ 0 w 275"/>
                <a:gd name="T13" fmla="*/ 0 h 404"/>
                <a:gd name="T14" fmla="*/ 0 w 275"/>
                <a:gd name="T15" fmla="*/ 0 h 404"/>
                <a:gd name="T16" fmla="*/ 0 w 275"/>
                <a:gd name="T17" fmla="*/ 0 h 404"/>
                <a:gd name="T18" fmla="*/ 0 w 275"/>
                <a:gd name="T19" fmla="*/ 0 h 404"/>
                <a:gd name="T20" fmla="*/ 0 w 275"/>
                <a:gd name="T21" fmla="*/ 0 h 404"/>
                <a:gd name="T22" fmla="*/ 0 w 275"/>
                <a:gd name="T23" fmla="*/ 0 h 404"/>
                <a:gd name="T24" fmla="*/ 0 w 275"/>
                <a:gd name="T25" fmla="*/ 0 h 404"/>
                <a:gd name="T26" fmla="*/ 0 w 275"/>
                <a:gd name="T27" fmla="*/ 0 h 404"/>
                <a:gd name="T28" fmla="*/ 0 w 275"/>
                <a:gd name="T29" fmla="*/ 0 h 404"/>
                <a:gd name="T30" fmla="*/ 0 w 275"/>
                <a:gd name="T31" fmla="*/ 0 h 404"/>
                <a:gd name="T32" fmla="*/ 0 w 275"/>
                <a:gd name="T33" fmla="*/ 0 h 404"/>
                <a:gd name="T34" fmla="*/ 0 w 275"/>
                <a:gd name="T35" fmla="*/ 0 h 4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404"/>
                <a:gd name="T56" fmla="*/ 275 w 275"/>
                <a:gd name="T57" fmla="*/ 404 h 4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404">
                  <a:moveTo>
                    <a:pt x="42" y="0"/>
                  </a:moveTo>
                  <a:lnTo>
                    <a:pt x="99" y="20"/>
                  </a:lnTo>
                  <a:lnTo>
                    <a:pt x="119" y="36"/>
                  </a:lnTo>
                  <a:lnTo>
                    <a:pt x="109" y="61"/>
                  </a:lnTo>
                  <a:lnTo>
                    <a:pt x="114" y="106"/>
                  </a:lnTo>
                  <a:lnTo>
                    <a:pt x="151" y="96"/>
                  </a:lnTo>
                  <a:lnTo>
                    <a:pt x="148" y="180"/>
                  </a:lnTo>
                  <a:lnTo>
                    <a:pt x="173" y="214"/>
                  </a:lnTo>
                  <a:lnTo>
                    <a:pt x="275" y="224"/>
                  </a:lnTo>
                  <a:lnTo>
                    <a:pt x="249" y="278"/>
                  </a:lnTo>
                  <a:lnTo>
                    <a:pt x="200" y="312"/>
                  </a:lnTo>
                  <a:lnTo>
                    <a:pt x="168" y="404"/>
                  </a:lnTo>
                  <a:lnTo>
                    <a:pt x="61" y="352"/>
                  </a:lnTo>
                  <a:lnTo>
                    <a:pt x="50" y="249"/>
                  </a:lnTo>
                  <a:lnTo>
                    <a:pt x="0" y="151"/>
                  </a:lnTo>
                  <a:lnTo>
                    <a:pt x="33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4333" y="3277"/>
              <a:ext cx="211" cy="305"/>
            </a:xfrm>
            <a:custGeom>
              <a:avLst/>
              <a:gdLst>
                <a:gd name="T0" fmla="*/ 0 w 632"/>
                <a:gd name="T1" fmla="*/ 0 h 916"/>
                <a:gd name="T2" fmla="*/ 0 w 632"/>
                <a:gd name="T3" fmla="*/ 0 h 916"/>
                <a:gd name="T4" fmla="*/ 0 w 632"/>
                <a:gd name="T5" fmla="*/ 0 h 916"/>
                <a:gd name="T6" fmla="*/ 0 w 632"/>
                <a:gd name="T7" fmla="*/ 0 h 916"/>
                <a:gd name="T8" fmla="*/ 0 w 632"/>
                <a:gd name="T9" fmla="*/ 0 h 916"/>
                <a:gd name="T10" fmla="*/ 0 w 632"/>
                <a:gd name="T11" fmla="*/ 0 h 916"/>
                <a:gd name="T12" fmla="*/ 0 w 632"/>
                <a:gd name="T13" fmla="*/ 0 h 916"/>
                <a:gd name="T14" fmla="*/ 0 w 632"/>
                <a:gd name="T15" fmla="*/ 0 h 916"/>
                <a:gd name="T16" fmla="*/ 0 w 632"/>
                <a:gd name="T17" fmla="*/ 0 h 916"/>
                <a:gd name="T18" fmla="*/ 0 w 632"/>
                <a:gd name="T19" fmla="*/ 0 h 916"/>
                <a:gd name="T20" fmla="*/ 0 w 632"/>
                <a:gd name="T21" fmla="*/ 0 h 916"/>
                <a:gd name="T22" fmla="*/ 0 w 632"/>
                <a:gd name="T23" fmla="*/ 0 h 916"/>
                <a:gd name="T24" fmla="*/ 0 w 632"/>
                <a:gd name="T25" fmla="*/ 0 h 916"/>
                <a:gd name="T26" fmla="*/ 0 w 632"/>
                <a:gd name="T27" fmla="*/ 0 h 916"/>
                <a:gd name="T28" fmla="*/ 0 w 632"/>
                <a:gd name="T29" fmla="*/ 0 h 916"/>
                <a:gd name="T30" fmla="*/ 0 w 632"/>
                <a:gd name="T31" fmla="*/ 0 h 916"/>
                <a:gd name="T32" fmla="*/ 0 w 632"/>
                <a:gd name="T33" fmla="*/ 0 h 916"/>
                <a:gd name="T34" fmla="*/ 0 w 632"/>
                <a:gd name="T35" fmla="*/ 0 h 916"/>
                <a:gd name="T36" fmla="*/ 0 w 632"/>
                <a:gd name="T37" fmla="*/ 0 h 916"/>
                <a:gd name="T38" fmla="*/ 0 w 632"/>
                <a:gd name="T39" fmla="*/ 0 h 916"/>
                <a:gd name="T40" fmla="*/ 0 w 632"/>
                <a:gd name="T41" fmla="*/ 0 h 916"/>
                <a:gd name="T42" fmla="*/ 0 w 632"/>
                <a:gd name="T43" fmla="*/ 0 h 916"/>
                <a:gd name="T44" fmla="*/ 0 w 632"/>
                <a:gd name="T45" fmla="*/ 0 h 916"/>
                <a:gd name="T46" fmla="*/ 0 w 632"/>
                <a:gd name="T47" fmla="*/ 0 h 916"/>
                <a:gd name="T48" fmla="*/ 0 w 632"/>
                <a:gd name="T49" fmla="*/ 0 h 916"/>
                <a:gd name="T50" fmla="*/ 0 w 632"/>
                <a:gd name="T51" fmla="*/ 0 h 916"/>
                <a:gd name="T52" fmla="*/ 0 w 632"/>
                <a:gd name="T53" fmla="*/ 0 h 916"/>
                <a:gd name="T54" fmla="*/ 0 w 632"/>
                <a:gd name="T55" fmla="*/ 0 h 916"/>
                <a:gd name="T56" fmla="*/ 0 w 632"/>
                <a:gd name="T57" fmla="*/ 0 h 916"/>
                <a:gd name="T58" fmla="*/ 0 w 632"/>
                <a:gd name="T59" fmla="*/ 0 h 916"/>
                <a:gd name="T60" fmla="*/ 0 w 632"/>
                <a:gd name="T61" fmla="*/ 0 h 916"/>
                <a:gd name="T62" fmla="*/ 0 w 632"/>
                <a:gd name="T63" fmla="*/ 0 h 916"/>
                <a:gd name="T64" fmla="*/ 0 w 632"/>
                <a:gd name="T65" fmla="*/ 0 h 916"/>
                <a:gd name="T66" fmla="*/ 0 w 632"/>
                <a:gd name="T67" fmla="*/ 0 h 916"/>
                <a:gd name="T68" fmla="*/ 0 w 632"/>
                <a:gd name="T69" fmla="*/ 0 h 916"/>
                <a:gd name="T70" fmla="*/ 0 w 632"/>
                <a:gd name="T71" fmla="*/ 0 h 916"/>
                <a:gd name="T72" fmla="*/ 0 w 632"/>
                <a:gd name="T73" fmla="*/ 0 h 916"/>
                <a:gd name="T74" fmla="*/ 0 w 632"/>
                <a:gd name="T75" fmla="*/ 0 h 916"/>
                <a:gd name="T76" fmla="*/ 0 w 632"/>
                <a:gd name="T77" fmla="*/ 0 h 916"/>
                <a:gd name="T78" fmla="*/ 0 w 632"/>
                <a:gd name="T79" fmla="*/ 0 h 9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2"/>
                <a:gd name="T121" fmla="*/ 0 h 916"/>
                <a:gd name="T122" fmla="*/ 632 w 632"/>
                <a:gd name="T123" fmla="*/ 916 h 9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2" h="916">
                  <a:moveTo>
                    <a:pt x="0" y="601"/>
                  </a:moveTo>
                  <a:lnTo>
                    <a:pt x="16" y="554"/>
                  </a:lnTo>
                  <a:lnTo>
                    <a:pt x="38" y="449"/>
                  </a:lnTo>
                  <a:lnTo>
                    <a:pt x="41" y="392"/>
                  </a:lnTo>
                  <a:lnTo>
                    <a:pt x="38" y="339"/>
                  </a:lnTo>
                  <a:lnTo>
                    <a:pt x="26" y="247"/>
                  </a:lnTo>
                  <a:lnTo>
                    <a:pt x="24" y="148"/>
                  </a:lnTo>
                  <a:lnTo>
                    <a:pt x="35" y="118"/>
                  </a:lnTo>
                  <a:lnTo>
                    <a:pt x="52" y="97"/>
                  </a:lnTo>
                  <a:lnTo>
                    <a:pt x="103" y="96"/>
                  </a:lnTo>
                  <a:lnTo>
                    <a:pt x="132" y="112"/>
                  </a:lnTo>
                  <a:lnTo>
                    <a:pt x="143" y="115"/>
                  </a:lnTo>
                  <a:lnTo>
                    <a:pt x="120" y="54"/>
                  </a:lnTo>
                  <a:lnTo>
                    <a:pt x="163" y="36"/>
                  </a:lnTo>
                  <a:lnTo>
                    <a:pt x="228" y="28"/>
                  </a:lnTo>
                  <a:lnTo>
                    <a:pt x="345" y="9"/>
                  </a:lnTo>
                  <a:lnTo>
                    <a:pt x="444" y="0"/>
                  </a:lnTo>
                  <a:lnTo>
                    <a:pt x="554" y="66"/>
                  </a:lnTo>
                  <a:lnTo>
                    <a:pt x="608" y="87"/>
                  </a:lnTo>
                  <a:lnTo>
                    <a:pt x="632" y="96"/>
                  </a:lnTo>
                  <a:lnTo>
                    <a:pt x="626" y="221"/>
                  </a:lnTo>
                  <a:lnTo>
                    <a:pt x="561" y="560"/>
                  </a:lnTo>
                  <a:lnTo>
                    <a:pt x="528" y="364"/>
                  </a:lnTo>
                  <a:lnTo>
                    <a:pt x="507" y="502"/>
                  </a:lnTo>
                  <a:lnTo>
                    <a:pt x="512" y="598"/>
                  </a:lnTo>
                  <a:lnTo>
                    <a:pt x="534" y="677"/>
                  </a:lnTo>
                  <a:lnTo>
                    <a:pt x="574" y="751"/>
                  </a:lnTo>
                  <a:lnTo>
                    <a:pt x="608" y="806"/>
                  </a:lnTo>
                  <a:lnTo>
                    <a:pt x="613" y="829"/>
                  </a:lnTo>
                  <a:lnTo>
                    <a:pt x="598" y="841"/>
                  </a:lnTo>
                  <a:lnTo>
                    <a:pt x="570" y="867"/>
                  </a:lnTo>
                  <a:lnTo>
                    <a:pt x="482" y="895"/>
                  </a:lnTo>
                  <a:lnTo>
                    <a:pt x="228" y="916"/>
                  </a:lnTo>
                  <a:lnTo>
                    <a:pt x="146" y="900"/>
                  </a:lnTo>
                  <a:lnTo>
                    <a:pt x="85" y="846"/>
                  </a:lnTo>
                  <a:lnTo>
                    <a:pt x="97" y="817"/>
                  </a:lnTo>
                  <a:lnTo>
                    <a:pt x="73" y="718"/>
                  </a:lnTo>
                  <a:lnTo>
                    <a:pt x="30" y="628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>
              <a:off x="4370" y="3767"/>
              <a:ext cx="57" cy="42"/>
            </a:xfrm>
            <a:custGeom>
              <a:avLst/>
              <a:gdLst>
                <a:gd name="T0" fmla="*/ 0 w 171"/>
                <a:gd name="T1" fmla="*/ 0 h 126"/>
                <a:gd name="T2" fmla="*/ 0 w 171"/>
                <a:gd name="T3" fmla="*/ 0 h 126"/>
                <a:gd name="T4" fmla="*/ 0 w 171"/>
                <a:gd name="T5" fmla="*/ 0 h 126"/>
                <a:gd name="T6" fmla="*/ 0 w 171"/>
                <a:gd name="T7" fmla="*/ 0 h 126"/>
                <a:gd name="T8" fmla="*/ 0 w 171"/>
                <a:gd name="T9" fmla="*/ 0 h 126"/>
                <a:gd name="T10" fmla="*/ 0 w 171"/>
                <a:gd name="T11" fmla="*/ 0 h 126"/>
                <a:gd name="T12" fmla="*/ 0 w 171"/>
                <a:gd name="T13" fmla="*/ 0 h 126"/>
                <a:gd name="T14" fmla="*/ 0 w 171"/>
                <a:gd name="T15" fmla="*/ 0 h 126"/>
                <a:gd name="T16" fmla="*/ 0 w 171"/>
                <a:gd name="T17" fmla="*/ 0 h 126"/>
                <a:gd name="T18" fmla="*/ 0 w 171"/>
                <a:gd name="T19" fmla="*/ 0 h 126"/>
                <a:gd name="T20" fmla="*/ 0 w 171"/>
                <a:gd name="T21" fmla="*/ 0 h 126"/>
                <a:gd name="T22" fmla="*/ 0 w 171"/>
                <a:gd name="T23" fmla="*/ 0 h 126"/>
                <a:gd name="T24" fmla="*/ 0 w 171"/>
                <a:gd name="T25" fmla="*/ 0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26"/>
                <a:gd name="T41" fmla="*/ 171 w 171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26">
                  <a:moveTo>
                    <a:pt x="0" y="75"/>
                  </a:moveTo>
                  <a:lnTo>
                    <a:pt x="55" y="67"/>
                  </a:lnTo>
                  <a:lnTo>
                    <a:pt x="108" y="21"/>
                  </a:lnTo>
                  <a:lnTo>
                    <a:pt x="141" y="0"/>
                  </a:lnTo>
                  <a:lnTo>
                    <a:pt x="171" y="28"/>
                  </a:lnTo>
                  <a:lnTo>
                    <a:pt x="153" y="88"/>
                  </a:lnTo>
                  <a:lnTo>
                    <a:pt x="150" y="122"/>
                  </a:lnTo>
                  <a:lnTo>
                    <a:pt x="141" y="126"/>
                  </a:lnTo>
                  <a:lnTo>
                    <a:pt x="126" y="54"/>
                  </a:lnTo>
                  <a:lnTo>
                    <a:pt x="49" y="114"/>
                  </a:lnTo>
                  <a:lnTo>
                    <a:pt x="13" y="10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4433" y="3758"/>
              <a:ext cx="53" cy="44"/>
            </a:xfrm>
            <a:custGeom>
              <a:avLst/>
              <a:gdLst>
                <a:gd name="T0" fmla="*/ 0 w 157"/>
                <a:gd name="T1" fmla="*/ 0 h 131"/>
                <a:gd name="T2" fmla="*/ 0 w 157"/>
                <a:gd name="T3" fmla="*/ 0 h 131"/>
                <a:gd name="T4" fmla="*/ 0 w 157"/>
                <a:gd name="T5" fmla="*/ 0 h 131"/>
                <a:gd name="T6" fmla="*/ 0 w 157"/>
                <a:gd name="T7" fmla="*/ 0 h 131"/>
                <a:gd name="T8" fmla="*/ 0 w 157"/>
                <a:gd name="T9" fmla="*/ 0 h 131"/>
                <a:gd name="T10" fmla="*/ 0 w 157"/>
                <a:gd name="T11" fmla="*/ 0 h 131"/>
                <a:gd name="T12" fmla="*/ 0 w 157"/>
                <a:gd name="T13" fmla="*/ 0 h 131"/>
                <a:gd name="T14" fmla="*/ 0 w 157"/>
                <a:gd name="T15" fmla="*/ 0 h 131"/>
                <a:gd name="T16" fmla="*/ 0 w 157"/>
                <a:gd name="T17" fmla="*/ 0 h 131"/>
                <a:gd name="T18" fmla="*/ 0 w 157"/>
                <a:gd name="T19" fmla="*/ 0 h 131"/>
                <a:gd name="T20" fmla="*/ 0 w 157"/>
                <a:gd name="T21" fmla="*/ 0 h 131"/>
                <a:gd name="T22" fmla="*/ 0 w 157"/>
                <a:gd name="T23" fmla="*/ 0 h 131"/>
                <a:gd name="T24" fmla="*/ 0 w 157"/>
                <a:gd name="T25" fmla="*/ 0 h 131"/>
                <a:gd name="T26" fmla="*/ 0 w 157"/>
                <a:gd name="T27" fmla="*/ 0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31"/>
                <a:gd name="T44" fmla="*/ 157 w 157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31">
                  <a:moveTo>
                    <a:pt x="3" y="78"/>
                  </a:moveTo>
                  <a:lnTo>
                    <a:pt x="57" y="76"/>
                  </a:lnTo>
                  <a:lnTo>
                    <a:pt x="93" y="22"/>
                  </a:lnTo>
                  <a:lnTo>
                    <a:pt x="123" y="0"/>
                  </a:lnTo>
                  <a:lnTo>
                    <a:pt x="157" y="20"/>
                  </a:lnTo>
                  <a:lnTo>
                    <a:pt x="157" y="90"/>
                  </a:lnTo>
                  <a:lnTo>
                    <a:pt x="149" y="131"/>
                  </a:lnTo>
                  <a:lnTo>
                    <a:pt x="127" y="71"/>
                  </a:lnTo>
                  <a:lnTo>
                    <a:pt x="97" y="70"/>
                  </a:lnTo>
                  <a:lnTo>
                    <a:pt x="74" y="126"/>
                  </a:lnTo>
                  <a:lnTo>
                    <a:pt x="11" y="109"/>
                  </a:lnTo>
                  <a:lnTo>
                    <a:pt x="0" y="98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>
              <a:off x="4406" y="3698"/>
              <a:ext cx="33" cy="70"/>
            </a:xfrm>
            <a:custGeom>
              <a:avLst/>
              <a:gdLst>
                <a:gd name="T0" fmla="*/ 0 w 100"/>
                <a:gd name="T1" fmla="*/ 0 h 210"/>
                <a:gd name="T2" fmla="*/ 0 w 100"/>
                <a:gd name="T3" fmla="*/ 0 h 210"/>
                <a:gd name="T4" fmla="*/ 0 w 100"/>
                <a:gd name="T5" fmla="*/ 0 h 210"/>
                <a:gd name="T6" fmla="*/ 0 w 100"/>
                <a:gd name="T7" fmla="*/ 0 h 210"/>
                <a:gd name="T8" fmla="*/ 0 w 100"/>
                <a:gd name="T9" fmla="*/ 0 h 210"/>
                <a:gd name="T10" fmla="*/ 0 w 100"/>
                <a:gd name="T11" fmla="*/ 0 h 210"/>
                <a:gd name="T12" fmla="*/ 0 w 100"/>
                <a:gd name="T13" fmla="*/ 0 h 210"/>
                <a:gd name="T14" fmla="*/ 0 w 100"/>
                <a:gd name="T15" fmla="*/ 0 h 210"/>
                <a:gd name="T16" fmla="*/ 0 w 100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210"/>
                <a:gd name="T29" fmla="*/ 100 w 100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210">
                  <a:moveTo>
                    <a:pt x="0" y="0"/>
                  </a:moveTo>
                  <a:lnTo>
                    <a:pt x="10" y="65"/>
                  </a:lnTo>
                  <a:lnTo>
                    <a:pt x="9" y="197"/>
                  </a:lnTo>
                  <a:lnTo>
                    <a:pt x="35" y="210"/>
                  </a:lnTo>
                  <a:lnTo>
                    <a:pt x="52" y="206"/>
                  </a:lnTo>
                  <a:lnTo>
                    <a:pt x="93" y="108"/>
                  </a:lnTo>
                  <a:lnTo>
                    <a:pt x="10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4465" y="3680"/>
              <a:ext cx="37" cy="77"/>
            </a:xfrm>
            <a:custGeom>
              <a:avLst/>
              <a:gdLst>
                <a:gd name="T0" fmla="*/ 0 w 113"/>
                <a:gd name="T1" fmla="*/ 0 h 230"/>
                <a:gd name="T2" fmla="*/ 0 w 113"/>
                <a:gd name="T3" fmla="*/ 0 h 230"/>
                <a:gd name="T4" fmla="*/ 0 w 113"/>
                <a:gd name="T5" fmla="*/ 0 h 230"/>
                <a:gd name="T6" fmla="*/ 0 w 113"/>
                <a:gd name="T7" fmla="*/ 0 h 230"/>
                <a:gd name="T8" fmla="*/ 0 w 113"/>
                <a:gd name="T9" fmla="*/ 0 h 230"/>
                <a:gd name="T10" fmla="*/ 0 w 113"/>
                <a:gd name="T11" fmla="*/ 0 h 230"/>
                <a:gd name="T12" fmla="*/ 0 w 113"/>
                <a:gd name="T13" fmla="*/ 0 h 230"/>
                <a:gd name="T14" fmla="*/ 0 w 113"/>
                <a:gd name="T15" fmla="*/ 0 h 230"/>
                <a:gd name="T16" fmla="*/ 0 w 113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"/>
                <a:gd name="T28" fmla="*/ 0 h 230"/>
                <a:gd name="T29" fmla="*/ 113 w 113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" h="230">
                  <a:moveTo>
                    <a:pt x="0" y="65"/>
                  </a:moveTo>
                  <a:lnTo>
                    <a:pt x="19" y="120"/>
                  </a:lnTo>
                  <a:lnTo>
                    <a:pt x="11" y="230"/>
                  </a:lnTo>
                  <a:lnTo>
                    <a:pt x="49" y="220"/>
                  </a:lnTo>
                  <a:lnTo>
                    <a:pt x="62" y="154"/>
                  </a:lnTo>
                  <a:lnTo>
                    <a:pt x="113" y="103"/>
                  </a:lnTo>
                  <a:lnTo>
                    <a:pt x="11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>
              <a:off x="4371" y="3571"/>
              <a:ext cx="162" cy="133"/>
            </a:xfrm>
            <a:custGeom>
              <a:avLst/>
              <a:gdLst>
                <a:gd name="T0" fmla="*/ 0 w 486"/>
                <a:gd name="T1" fmla="*/ 0 h 398"/>
                <a:gd name="T2" fmla="*/ 0 w 486"/>
                <a:gd name="T3" fmla="*/ 0 h 398"/>
                <a:gd name="T4" fmla="*/ 0 w 486"/>
                <a:gd name="T5" fmla="*/ 0 h 398"/>
                <a:gd name="T6" fmla="*/ 0 w 486"/>
                <a:gd name="T7" fmla="*/ 0 h 398"/>
                <a:gd name="T8" fmla="*/ 0 w 486"/>
                <a:gd name="T9" fmla="*/ 0 h 398"/>
                <a:gd name="T10" fmla="*/ 0 w 486"/>
                <a:gd name="T11" fmla="*/ 0 h 398"/>
                <a:gd name="T12" fmla="*/ 0 w 486"/>
                <a:gd name="T13" fmla="*/ 0 h 398"/>
                <a:gd name="T14" fmla="*/ 0 w 486"/>
                <a:gd name="T15" fmla="*/ 0 h 398"/>
                <a:gd name="T16" fmla="*/ 0 w 486"/>
                <a:gd name="T17" fmla="*/ 0 h 398"/>
                <a:gd name="T18" fmla="*/ 0 w 486"/>
                <a:gd name="T19" fmla="*/ 0 h 398"/>
                <a:gd name="T20" fmla="*/ 0 w 486"/>
                <a:gd name="T21" fmla="*/ 0 h 398"/>
                <a:gd name="T22" fmla="*/ 0 w 486"/>
                <a:gd name="T23" fmla="*/ 0 h 398"/>
                <a:gd name="T24" fmla="*/ 0 w 486"/>
                <a:gd name="T25" fmla="*/ 0 h 398"/>
                <a:gd name="T26" fmla="*/ 0 w 486"/>
                <a:gd name="T27" fmla="*/ 0 h 3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6"/>
                <a:gd name="T43" fmla="*/ 0 h 398"/>
                <a:gd name="T44" fmla="*/ 486 w 486"/>
                <a:gd name="T45" fmla="*/ 398 h 3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6" h="398">
                  <a:moveTo>
                    <a:pt x="11" y="2"/>
                  </a:moveTo>
                  <a:lnTo>
                    <a:pt x="216" y="26"/>
                  </a:lnTo>
                  <a:lnTo>
                    <a:pt x="486" y="0"/>
                  </a:lnTo>
                  <a:lnTo>
                    <a:pt x="474" y="136"/>
                  </a:lnTo>
                  <a:lnTo>
                    <a:pt x="377" y="366"/>
                  </a:lnTo>
                  <a:lnTo>
                    <a:pt x="306" y="398"/>
                  </a:lnTo>
                  <a:lnTo>
                    <a:pt x="163" y="392"/>
                  </a:lnTo>
                  <a:lnTo>
                    <a:pt x="0" y="353"/>
                  </a:lnTo>
                  <a:lnTo>
                    <a:pt x="21" y="280"/>
                  </a:lnTo>
                  <a:lnTo>
                    <a:pt x="44" y="222"/>
                  </a:lnTo>
                  <a:lnTo>
                    <a:pt x="39" y="149"/>
                  </a:lnTo>
                  <a:lnTo>
                    <a:pt x="17" y="9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>
              <a:off x="4509" y="3739"/>
              <a:ext cx="101" cy="33"/>
            </a:xfrm>
            <a:custGeom>
              <a:avLst/>
              <a:gdLst>
                <a:gd name="T0" fmla="*/ 0 w 303"/>
                <a:gd name="T1" fmla="*/ 0 h 100"/>
                <a:gd name="T2" fmla="*/ 0 w 303"/>
                <a:gd name="T3" fmla="*/ 0 h 100"/>
                <a:gd name="T4" fmla="*/ 0 w 303"/>
                <a:gd name="T5" fmla="*/ 0 h 100"/>
                <a:gd name="T6" fmla="*/ 0 w 303"/>
                <a:gd name="T7" fmla="*/ 0 h 100"/>
                <a:gd name="T8" fmla="*/ 0 w 303"/>
                <a:gd name="T9" fmla="*/ 0 h 100"/>
                <a:gd name="T10" fmla="*/ 0 w 303"/>
                <a:gd name="T11" fmla="*/ 0 h 100"/>
                <a:gd name="T12" fmla="*/ 0 w 303"/>
                <a:gd name="T13" fmla="*/ 0 h 100"/>
                <a:gd name="T14" fmla="*/ 0 w 303"/>
                <a:gd name="T15" fmla="*/ 0 h 100"/>
                <a:gd name="T16" fmla="*/ 0 w 303"/>
                <a:gd name="T17" fmla="*/ 0 h 100"/>
                <a:gd name="T18" fmla="*/ 0 w 303"/>
                <a:gd name="T19" fmla="*/ 0 h 100"/>
                <a:gd name="T20" fmla="*/ 0 w 303"/>
                <a:gd name="T21" fmla="*/ 0 h 100"/>
                <a:gd name="T22" fmla="*/ 0 w 303"/>
                <a:gd name="T23" fmla="*/ 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100"/>
                <a:gd name="T38" fmla="*/ 303 w 303"/>
                <a:gd name="T39" fmla="*/ 100 h 1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100">
                  <a:moveTo>
                    <a:pt x="33" y="41"/>
                  </a:moveTo>
                  <a:lnTo>
                    <a:pt x="71" y="15"/>
                  </a:lnTo>
                  <a:lnTo>
                    <a:pt x="123" y="0"/>
                  </a:lnTo>
                  <a:lnTo>
                    <a:pt x="134" y="18"/>
                  </a:lnTo>
                  <a:lnTo>
                    <a:pt x="303" y="56"/>
                  </a:lnTo>
                  <a:lnTo>
                    <a:pt x="281" y="100"/>
                  </a:lnTo>
                  <a:lnTo>
                    <a:pt x="220" y="100"/>
                  </a:lnTo>
                  <a:lnTo>
                    <a:pt x="59" y="76"/>
                  </a:lnTo>
                  <a:lnTo>
                    <a:pt x="16" y="81"/>
                  </a:lnTo>
                  <a:lnTo>
                    <a:pt x="0" y="64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4625" y="3732"/>
              <a:ext cx="44" cy="24"/>
            </a:xfrm>
            <a:custGeom>
              <a:avLst/>
              <a:gdLst>
                <a:gd name="T0" fmla="*/ 0 w 133"/>
                <a:gd name="T1" fmla="*/ 0 h 70"/>
                <a:gd name="T2" fmla="*/ 0 w 133"/>
                <a:gd name="T3" fmla="*/ 0 h 70"/>
                <a:gd name="T4" fmla="*/ 0 w 133"/>
                <a:gd name="T5" fmla="*/ 0 h 70"/>
                <a:gd name="T6" fmla="*/ 0 w 133"/>
                <a:gd name="T7" fmla="*/ 0 h 70"/>
                <a:gd name="T8" fmla="*/ 0 w 133"/>
                <a:gd name="T9" fmla="*/ 0 h 70"/>
                <a:gd name="T10" fmla="*/ 0 w 133"/>
                <a:gd name="T11" fmla="*/ 0 h 70"/>
                <a:gd name="T12" fmla="*/ 0 w 133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70"/>
                <a:gd name="T23" fmla="*/ 133 w 133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70">
                  <a:moveTo>
                    <a:pt x="0" y="0"/>
                  </a:moveTo>
                  <a:lnTo>
                    <a:pt x="126" y="14"/>
                  </a:lnTo>
                  <a:lnTo>
                    <a:pt x="133" y="46"/>
                  </a:lnTo>
                  <a:lnTo>
                    <a:pt x="95" y="70"/>
                  </a:lnTo>
                  <a:lnTo>
                    <a:pt x="1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4553" y="3605"/>
              <a:ext cx="132" cy="161"/>
            </a:xfrm>
            <a:custGeom>
              <a:avLst/>
              <a:gdLst>
                <a:gd name="T0" fmla="*/ 0 w 394"/>
                <a:gd name="T1" fmla="*/ 0 h 481"/>
                <a:gd name="T2" fmla="*/ 0 w 394"/>
                <a:gd name="T3" fmla="*/ 0 h 481"/>
                <a:gd name="T4" fmla="*/ 0 w 394"/>
                <a:gd name="T5" fmla="*/ 0 h 481"/>
                <a:gd name="T6" fmla="*/ 0 w 394"/>
                <a:gd name="T7" fmla="*/ 0 h 481"/>
                <a:gd name="T8" fmla="*/ 0 w 394"/>
                <a:gd name="T9" fmla="*/ 0 h 481"/>
                <a:gd name="T10" fmla="*/ 0 w 394"/>
                <a:gd name="T11" fmla="*/ 0 h 481"/>
                <a:gd name="T12" fmla="*/ 0 w 394"/>
                <a:gd name="T13" fmla="*/ 0 h 481"/>
                <a:gd name="T14" fmla="*/ 0 w 394"/>
                <a:gd name="T15" fmla="*/ 0 h 481"/>
                <a:gd name="T16" fmla="*/ 0 w 394"/>
                <a:gd name="T17" fmla="*/ 0 h 481"/>
                <a:gd name="T18" fmla="*/ 0 w 394"/>
                <a:gd name="T19" fmla="*/ 0 h 481"/>
                <a:gd name="T20" fmla="*/ 0 w 394"/>
                <a:gd name="T21" fmla="*/ 0 h 481"/>
                <a:gd name="T22" fmla="*/ 0 w 394"/>
                <a:gd name="T23" fmla="*/ 0 h 481"/>
                <a:gd name="T24" fmla="*/ 0 w 394"/>
                <a:gd name="T25" fmla="*/ 0 h 481"/>
                <a:gd name="T26" fmla="*/ 0 w 394"/>
                <a:gd name="T27" fmla="*/ 0 h 4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4"/>
                <a:gd name="T43" fmla="*/ 0 h 481"/>
                <a:gd name="T44" fmla="*/ 394 w 394"/>
                <a:gd name="T45" fmla="*/ 481 h 4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4" h="481">
                  <a:moveTo>
                    <a:pt x="367" y="0"/>
                  </a:moveTo>
                  <a:lnTo>
                    <a:pt x="394" y="272"/>
                  </a:lnTo>
                  <a:lnTo>
                    <a:pt x="351" y="387"/>
                  </a:lnTo>
                  <a:lnTo>
                    <a:pt x="241" y="399"/>
                  </a:lnTo>
                  <a:lnTo>
                    <a:pt x="188" y="481"/>
                  </a:lnTo>
                  <a:lnTo>
                    <a:pt x="0" y="418"/>
                  </a:lnTo>
                  <a:lnTo>
                    <a:pt x="30" y="376"/>
                  </a:lnTo>
                  <a:lnTo>
                    <a:pt x="95" y="395"/>
                  </a:lnTo>
                  <a:lnTo>
                    <a:pt x="55" y="339"/>
                  </a:lnTo>
                  <a:lnTo>
                    <a:pt x="42" y="270"/>
                  </a:lnTo>
                  <a:lnTo>
                    <a:pt x="61" y="224"/>
                  </a:lnTo>
                  <a:lnTo>
                    <a:pt x="215" y="23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>
              <a:off x="4502" y="3505"/>
              <a:ext cx="166" cy="195"/>
            </a:xfrm>
            <a:custGeom>
              <a:avLst/>
              <a:gdLst>
                <a:gd name="T0" fmla="*/ 0 w 497"/>
                <a:gd name="T1" fmla="*/ 0 h 584"/>
                <a:gd name="T2" fmla="*/ 0 w 497"/>
                <a:gd name="T3" fmla="*/ 0 h 584"/>
                <a:gd name="T4" fmla="*/ 0 w 497"/>
                <a:gd name="T5" fmla="*/ 0 h 584"/>
                <a:gd name="T6" fmla="*/ 0 w 497"/>
                <a:gd name="T7" fmla="*/ 0 h 584"/>
                <a:gd name="T8" fmla="*/ 0 w 497"/>
                <a:gd name="T9" fmla="*/ 0 h 584"/>
                <a:gd name="T10" fmla="*/ 0 w 497"/>
                <a:gd name="T11" fmla="*/ 0 h 584"/>
                <a:gd name="T12" fmla="*/ 0 w 497"/>
                <a:gd name="T13" fmla="*/ 0 h 584"/>
                <a:gd name="T14" fmla="*/ 0 w 497"/>
                <a:gd name="T15" fmla="*/ 0 h 584"/>
                <a:gd name="T16" fmla="*/ 0 w 497"/>
                <a:gd name="T17" fmla="*/ 0 h 584"/>
                <a:gd name="T18" fmla="*/ 0 w 497"/>
                <a:gd name="T19" fmla="*/ 0 h 584"/>
                <a:gd name="T20" fmla="*/ 0 w 497"/>
                <a:gd name="T21" fmla="*/ 0 h 584"/>
                <a:gd name="T22" fmla="*/ 0 w 497"/>
                <a:gd name="T23" fmla="*/ 0 h 584"/>
                <a:gd name="T24" fmla="*/ 0 w 497"/>
                <a:gd name="T25" fmla="*/ 0 h 584"/>
                <a:gd name="T26" fmla="*/ 0 w 497"/>
                <a:gd name="T27" fmla="*/ 0 h 584"/>
                <a:gd name="T28" fmla="*/ 0 w 497"/>
                <a:gd name="T29" fmla="*/ 0 h 584"/>
                <a:gd name="T30" fmla="*/ 0 w 497"/>
                <a:gd name="T31" fmla="*/ 0 h 584"/>
                <a:gd name="T32" fmla="*/ 0 w 497"/>
                <a:gd name="T33" fmla="*/ 0 h 5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584"/>
                <a:gd name="T53" fmla="*/ 497 w 497"/>
                <a:gd name="T54" fmla="*/ 584 h 5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584">
                  <a:moveTo>
                    <a:pt x="121" y="60"/>
                  </a:moveTo>
                  <a:lnTo>
                    <a:pt x="184" y="65"/>
                  </a:lnTo>
                  <a:lnTo>
                    <a:pt x="204" y="93"/>
                  </a:lnTo>
                  <a:lnTo>
                    <a:pt x="296" y="91"/>
                  </a:lnTo>
                  <a:lnTo>
                    <a:pt x="352" y="0"/>
                  </a:lnTo>
                  <a:lnTo>
                    <a:pt x="409" y="15"/>
                  </a:lnTo>
                  <a:lnTo>
                    <a:pt x="468" y="78"/>
                  </a:lnTo>
                  <a:lnTo>
                    <a:pt x="497" y="142"/>
                  </a:lnTo>
                  <a:lnTo>
                    <a:pt x="490" y="401"/>
                  </a:lnTo>
                  <a:lnTo>
                    <a:pt x="470" y="509"/>
                  </a:lnTo>
                  <a:lnTo>
                    <a:pt x="410" y="584"/>
                  </a:lnTo>
                  <a:lnTo>
                    <a:pt x="246" y="545"/>
                  </a:lnTo>
                  <a:lnTo>
                    <a:pt x="0" y="511"/>
                  </a:lnTo>
                  <a:lnTo>
                    <a:pt x="111" y="199"/>
                  </a:lnTo>
                  <a:lnTo>
                    <a:pt x="143" y="179"/>
                  </a:lnTo>
                  <a:lnTo>
                    <a:pt x="121" y="6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4339" y="3225"/>
              <a:ext cx="30" cy="87"/>
            </a:xfrm>
            <a:custGeom>
              <a:avLst/>
              <a:gdLst>
                <a:gd name="T0" fmla="*/ 0 w 88"/>
                <a:gd name="T1" fmla="*/ 0 h 259"/>
                <a:gd name="T2" fmla="*/ 0 w 88"/>
                <a:gd name="T3" fmla="*/ 0 h 259"/>
                <a:gd name="T4" fmla="*/ 0 w 88"/>
                <a:gd name="T5" fmla="*/ 0 h 259"/>
                <a:gd name="T6" fmla="*/ 0 w 88"/>
                <a:gd name="T7" fmla="*/ 0 h 259"/>
                <a:gd name="T8" fmla="*/ 0 w 88"/>
                <a:gd name="T9" fmla="*/ 0 h 259"/>
                <a:gd name="T10" fmla="*/ 0 w 88"/>
                <a:gd name="T11" fmla="*/ 0 h 259"/>
                <a:gd name="T12" fmla="*/ 0 w 88"/>
                <a:gd name="T13" fmla="*/ 0 h 259"/>
                <a:gd name="T14" fmla="*/ 0 w 88"/>
                <a:gd name="T15" fmla="*/ 0 h 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259"/>
                <a:gd name="T26" fmla="*/ 88 w 88"/>
                <a:gd name="T27" fmla="*/ 259 h 2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259">
                  <a:moveTo>
                    <a:pt x="63" y="0"/>
                  </a:moveTo>
                  <a:lnTo>
                    <a:pt x="40" y="65"/>
                  </a:lnTo>
                  <a:lnTo>
                    <a:pt x="0" y="143"/>
                  </a:lnTo>
                  <a:lnTo>
                    <a:pt x="28" y="259"/>
                  </a:lnTo>
                  <a:lnTo>
                    <a:pt x="68" y="66"/>
                  </a:lnTo>
                  <a:lnTo>
                    <a:pt x="88" y="5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>
              <a:off x="4109" y="3165"/>
              <a:ext cx="44" cy="51"/>
            </a:xfrm>
            <a:custGeom>
              <a:avLst/>
              <a:gdLst>
                <a:gd name="T0" fmla="*/ 0 w 132"/>
                <a:gd name="T1" fmla="*/ 0 h 155"/>
                <a:gd name="T2" fmla="*/ 0 w 132"/>
                <a:gd name="T3" fmla="*/ 0 h 155"/>
                <a:gd name="T4" fmla="*/ 0 w 132"/>
                <a:gd name="T5" fmla="*/ 0 h 155"/>
                <a:gd name="T6" fmla="*/ 0 w 132"/>
                <a:gd name="T7" fmla="*/ 0 h 155"/>
                <a:gd name="T8" fmla="*/ 0 w 132"/>
                <a:gd name="T9" fmla="*/ 0 h 155"/>
                <a:gd name="T10" fmla="*/ 0 w 132"/>
                <a:gd name="T11" fmla="*/ 0 h 155"/>
                <a:gd name="T12" fmla="*/ 0 w 132"/>
                <a:gd name="T13" fmla="*/ 0 h 155"/>
                <a:gd name="T14" fmla="*/ 0 w 132"/>
                <a:gd name="T15" fmla="*/ 0 h 155"/>
                <a:gd name="T16" fmla="*/ 0 w 132"/>
                <a:gd name="T17" fmla="*/ 0 h 155"/>
                <a:gd name="T18" fmla="*/ 0 w 132"/>
                <a:gd name="T19" fmla="*/ 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55"/>
                <a:gd name="T32" fmla="*/ 132 w 132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55">
                  <a:moveTo>
                    <a:pt x="91" y="0"/>
                  </a:moveTo>
                  <a:lnTo>
                    <a:pt x="59" y="21"/>
                  </a:lnTo>
                  <a:lnTo>
                    <a:pt x="28" y="80"/>
                  </a:lnTo>
                  <a:lnTo>
                    <a:pt x="0" y="155"/>
                  </a:lnTo>
                  <a:lnTo>
                    <a:pt x="91" y="139"/>
                  </a:lnTo>
                  <a:lnTo>
                    <a:pt x="108" y="115"/>
                  </a:lnTo>
                  <a:lnTo>
                    <a:pt x="132" y="101"/>
                  </a:lnTo>
                  <a:lnTo>
                    <a:pt x="104" y="4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>
              <a:off x="4176" y="3147"/>
              <a:ext cx="179" cy="330"/>
            </a:xfrm>
            <a:custGeom>
              <a:avLst/>
              <a:gdLst>
                <a:gd name="T0" fmla="*/ 0 w 537"/>
                <a:gd name="T1" fmla="*/ 0 h 990"/>
                <a:gd name="T2" fmla="*/ 0 w 537"/>
                <a:gd name="T3" fmla="*/ 0 h 990"/>
                <a:gd name="T4" fmla="*/ 0 w 537"/>
                <a:gd name="T5" fmla="*/ 0 h 990"/>
                <a:gd name="T6" fmla="*/ 0 w 537"/>
                <a:gd name="T7" fmla="*/ 0 h 990"/>
                <a:gd name="T8" fmla="*/ 0 w 537"/>
                <a:gd name="T9" fmla="*/ 0 h 990"/>
                <a:gd name="T10" fmla="*/ 0 w 537"/>
                <a:gd name="T11" fmla="*/ 0 h 990"/>
                <a:gd name="T12" fmla="*/ 0 w 537"/>
                <a:gd name="T13" fmla="*/ 0 h 990"/>
                <a:gd name="T14" fmla="*/ 0 w 537"/>
                <a:gd name="T15" fmla="*/ 0 h 990"/>
                <a:gd name="T16" fmla="*/ 0 w 537"/>
                <a:gd name="T17" fmla="*/ 0 h 990"/>
                <a:gd name="T18" fmla="*/ 0 w 537"/>
                <a:gd name="T19" fmla="*/ 0 h 990"/>
                <a:gd name="T20" fmla="*/ 0 w 537"/>
                <a:gd name="T21" fmla="*/ 0 h 990"/>
                <a:gd name="T22" fmla="*/ 0 w 537"/>
                <a:gd name="T23" fmla="*/ 0 h 990"/>
                <a:gd name="T24" fmla="*/ 0 w 537"/>
                <a:gd name="T25" fmla="*/ 0 h 990"/>
                <a:gd name="T26" fmla="*/ 0 w 537"/>
                <a:gd name="T27" fmla="*/ 0 h 990"/>
                <a:gd name="T28" fmla="*/ 0 w 537"/>
                <a:gd name="T29" fmla="*/ 0 h 990"/>
                <a:gd name="T30" fmla="*/ 0 w 537"/>
                <a:gd name="T31" fmla="*/ 0 h 990"/>
                <a:gd name="T32" fmla="*/ 0 w 537"/>
                <a:gd name="T33" fmla="*/ 0 h 990"/>
                <a:gd name="T34" fmla="*/ 0 w 537"/>
                <a:gd name="T35" fmla="*/ 0 h 990"/>
                <a:gd name="T36" fmla="*/ 0 w 537"/>
                <a:gd name="T37" fmla="*/ 0 h 990"/>
                <a:gd name="T38" fmla="*/ 0 w 537"/>
                <a:gd name="T39" fmla="*/ 0 h 990"/>
                <a:gd name="T40" fmla="*/ 0 w 537"/>
                <a:gd name="T41" fmla="*/ 0 h 990"/>
                <a:gd name="T42" fmla="*/ 0 w 537"/>
                <a:gd name="T43" fmla="*/ 0 h 990"/>
                <a:gd name="T44" fmla="*/ 0 w 537"/>
                <a:gd name="T45" fmla="*/ 0 h 990"/>
                <a:gd name="T46" fmla="*/ 0 w 537"/>
                <a:gd name="T47" fmla="*/ 0 h 990"/>
                <a:gd name="T48" fmla="*/ 0 w 537"/>
                <a:gd name="T49" fmla="*/ 0 h 990"/>
                <a:gd name="T50" fmla="*/ 0 w 537"/>
                <a:gd name="T51" fmla="*/ 0 h 990"/>
                <a:gd name="T52" fmla="*/ 0 w 537"/>
                <a:gd name="T53" fmla="*/ 0 h 990"/>
                <a:gd name="T54" fmla="*/ 0 w 537"/>
                <a:gd name="T55" fmla="*/ 0 h 990"/>
                <a:gd name="T56" fmla="*/ 0 w 537"/>
                <a:gd name="T57" fmla="*/ 0 h 990"/>
                <a:gd name="T58" fmla="*/ 0 w 537"/>
                <a:gd name="T59" fmla="*/ 0 h 990"/>
                <a:gd name="T60" fmla="*/ 0 w 537"/>
                <a:gd name="T61" fmla="*/ 0 h 990"/>
                <a:gd name="T62" fmla="*/ 0 w 537"/>
                <a:gd name="T63" fmla="*/ 0 h 990"/>
                <a:gd name="T64" fmla="*/ 0 w 537"/>
                <a:gd name="T65" fmla="*/ 0 h 990"/>
                <a:gd name="T66" fmla="*/ 0 w 537"/>
                <a:gd name="T67" fmla="*/ 0 h 990"/>
                <a:gd name="T68" fmla="*/ 0 w 537"/>
                <a:gd name="T69" fmla="*/ 0 h 990"/>
                <a:gd name="T70" fmla="*/ 0 w 537"/>
                <a:gd name="T71" fmla="*/ 0 h 990"/>
                <a:gd name="T72" fmla="*/ 0 w 537"/>
                <a:gd name="T73" fmla="*/ 0 h 990"/>
                <a:gd name="T74" fmla="*/ 0 w 537"/>
                <a:gd name="T75" fmla="*/ 0 h 990"/>
                <a:gd name="T76" fmla="*/ 0 w 537"/>
                <a:gd name="T77" fmla="*/ 0 h 990"/>
                <a:gd name="T78" fmla="*/ 0 w 537"/>
                <a:gd name="T79" fmla="*/ 0 h 990"/>
                <a:gd name="T80" fmla="*/ 0 w 537"/>
                <a:gd name="T81" fmla="*/ 0 h 990"/>
                <a:gd name="T82" fmla="*/ 0 w 537"/>
                <a:gd name="T83" fmla="*/ 0 h 990"/>
                <a:gd name="T84" fmla="*/ 0 w 537"/>
                <a:gd name="T85" fmla="*/ 0 h 990"/>
                <a:gd name="T86" fmla="*/ 0 w 537"/>
                <a:gd name="T87" fmla="*/ 0 h 990"/>
                <a:gd name="T88" fmla="*/ 0 w 537"/>
                <a:gd name="T89" fmla="*/ 0 h 990"/>
                <a:gd name="T90" fmla="*/ 0 w 537"/>
                <a:gd name="T91" fmla="*/ 0 h 990"/>
                <a:gd name="T92" fmla="*/ 0 w 537"/>
                <a:gd name="T93" fmla="*/ 0 h 990"/>
                <a:gd name="T94" fmla="*/ 0 w 537"/>
                <a:gd name="T95" fmla="*/ 0 h 9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7"/>
                <a:gd name="T145" fmla="*/ 0 h 990"/>
                <a:gd name="T146" fmla="*/ 537 w 537"/>
                <a:gd name="T147" fmla="*/ 990 h 9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7" h="990">
                  <a:moveTo>
                    <a:pt x="197" y="93"/>
                  </a:moveTo>
                  <a:lnTo>
                    <a:pt x="249" y="185"/>
                  </a:lnTo>
                  <a:lnTo>
                    <a:pt x="284" y="20"/>
                  </a:lnTo>
                  <a:lnTo>
                    <a:pt x="322" y="0"/>
                  </a:lnTo>
                  <a:lnTo>
                    <a:pt x="333" y="29"/>
                  </a:lnTo>
                  <a:lnTo>
                    <a:pt x="359" y="69"/>
                  </a:lnTo>
                  <a:lnTo>
                    <a:pt x="426" y="108"/>
                  </a:lnTo>
                  <a:lnTo>
                    <a:pt x="429" y="129"/>
                  </a:lnTo>
                  <a:lnTo>
                    <a:pt x="427" y="152"/>
                  </a:lnTo>
                  <a:lnTo>
                    <a:pt x="420" y="178"/>
                  </a:lnTo>
                  <a:lnTo>
                    <a:pt x="432" y="157"/>
                  </a:lnTo>
                  <a:lnTo>
                    <a:pt x="447" y="133"/>
                  </a:lnTo>
                  <a:lnTo>
                    <a:pt x="466" y="204"/>
                  </a:lnTo>
                  <a:lnTo>
                    <a:pt x="502" y="255"/>
                  </a:lnTo>
                  <a:lnTo>
                    <a:pt x="534" y="315"/>
                  </a:lnTo>
                  <a:lnTo>
                    <a:pt x="537" y="386"/>
                  </a:lnTo>
                  <a:lnTo>
                    <a:pt x="531" y="422"/>
                  </a:lnTo>
                  <a:lnTo>
                    <a:pt x="500" y="446"/>
                  </a:lnTo>
                  <a:lnTo>
                    <a:pt x="465" y="488"/>
                  </a:lnTo>
                  <a:lnTo>
                    <a:pt x="438" y="533"/>
                  </a:lnTo>
                  <a:lnTo>
                    <a:pt x="453" y="746"/>
                  </a:lnTo>
                  <a:lnTo>
                    <a:pt x="452" y="989"/>
                  </a:lnTo>
                  <a:lnTo>
                    <a:pt x="352" y="943"/>
                  </a:lnTo>
                  <a:lnTo>
                    <a:pt x="355" y="886"/>
                  </a:lnTo>
                  <a:lnTo>
                    <a:pt x="396" y="853"/>
                  </a:lnTo>
                  <a:lnTo>
                    <a:pt x="381" y="800"/>
                  </a:lnTo>
                  <a:lnTo>
                    <a:pt x="397" y="732"/>
                  </a:lnTo>
                  <a:lnTo>
                    <a:pt x="369" y="656"/>
                  </a:lnTo>
                  <a:lnTo>
                    <a:pt x="319" y="624"/>
                  </a:lnTo>
                  <a:lnTo>
                    <a:pt x="226" y="640"/>
                  </a:lnTo>
                  <a:lnTo>
                    <a:pt x="182" y="671"/>
                  </a:lnTo>
                  <a:lnTo>
                    <a:pt x="166" y="715"/>
                  </a:lnTo>
                  <a:lnTo>
                    <a:pt x="145" y="791"/>
                  </a:lnTo>
                  <a:lnTo>
                    <a:pt x="155" y="824"/>
                  </a:lnTo>
                  <a:lnTo>
                    <a:pt x="131" y="861"/>
                  </a:lnTo>
                  <a:lnTo>
                    <a:pt x="118" y="921"/>
                  </a:lnTo>
                  <a:lnTo>
                    <a:pt x="81" y="953"/>
                  </a:lnTo>
                  <a:lnTo>
                    <a:pt x="44" y="990"/>
                  </a:lnTo>
                  <a:lnTo>
                    <a:pt x="0" y="962"/>
                  </a:lnTo>
                  <a:lnTo>
                    <a:pt x="27" y="868"/>
                  </a:lnTo>
                  <a:lnTo>
                    <a:pt x="178" y="580"/>
                  </a:lnTo>
                  <a:lnTo>
                    <a:pt x="246" y="434"/>
                  </a:lnTo>
                  <a:lnTo>
                    <a:pt x="236" y="393"/>
                  </a:lnTo>
                  <a:lnTo>
                    <a:pt x="136" y="284"/>
                  </a:lnTo>
                  <a:lnTo>
                    <a:pt x="185" y="156"/>
                  </a:lnTo>
                  <a:lnTo>
                    <a:pt x="193" y="113"/>
                  </a:lnTo>
                  <a:lnTo>
                    <a:pt x="197" y="9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>
              <a:off x="4337" y="3040"/>
              <a:ext cx="84" cy="169"/>
            </a:xfrm>
            <a:custGeom>
              <a:avLst/>
              <a:gdLst>
                <a:gd name="T0" fmla="*/ 0 w 254"/>
                <a:gd name="T1" fmla="*/ 0 h 506"/>
                <a:gd name="T2" fmla="*/ 0 w 254"/>
                <a:gd name="T3" fmla="*/ 0 h 506"/>
                <a:gd name="T4" fmla="*/ 0 w 254"/>
                <a:gd name="T5" fmla="*/ 0 h 506"/>
                <a:gd name="T6" fmla="*/ 0 w 254"/>
                <a:gd name="T7" fmla="*/ 0 h 506"/>
                <a:gd name="T8" fmla="*/ 0 w 254"/>
                <a:gd name="T9" fmla="*/ 0 h 506"/>
                <a:gd name="T10" fmla="*/ 0 w 254"/>
                <a:gd name="T11" fmla="*/ 0 h 506"/>
                <a:gd name="T12" fmla="*/ 0 w 254"/>
                <a:gd name="T13" fmla="*/ 0 h 506"/>
                <a:gd name="T14" fmla="*/ 0 w 254"/>
                <a:gd name="T15" fmla="*/ 0 h 506"/>
                <a:gd name="T16" fmla="*/ 0 w 254"/>
                <a:gd name="T17" fmla="*/ 0 h 506"/>
                <a:gd name="T18" fmla="*/ 0 w 254"/>
                <a:gd name="T19" fmla="*/ 0 h 506"/>
                <a:gd name="T20" fmla="*/ 0 w 254"/>
                <a:gd name="T21" fmla="*/ 0 h 506"/>
                <a:gd name="T22" fmla="*/ 0 w 254"/>
                <a:gd name="T23" fmla="*/ 0 h 506"/>
                <a:gd name="T24" fmla="*/ 0 w 254"/>
                <a:gd name="T25" fmla="*/ 0 h 506"/>
                <a:gd name="T26" fmla="*/ 0 w 254"/>
                <a:gd name="T27" fmla="*/ 0 h 506"/>
                <a:gd name="T28" fmla="*/ 0 w 254"/>
                <a:gd name="T29" fmla="*/ 0 h 506"/>
                <a:gd name="T30" fmla="*/ 0 w 254"/>
                <a:gd name="T31" fmla="*/ 0 h 506"/>
                <a:gd name="T32" fmla="*/ 0 w 254"/>
                <a:gd name="T33" fmla="*/ 0 h 506"/>
                <a:gd name="T34" fmla="*/ 0 w 254"/>
                <a:gd name="T35" fmla="*/ 0 h 506"/>
                <a:gd name="T36" fmla="*/ 0 w 254"/>
                <a:gd name="T37" fmla="*/ 0 h 5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"/>
                <a:gd name="T58" fmla="*/ 0 h 506"/>
                <a:gd name="T59" fmla="*/ 254 w 254"/>
                <a:gd name="T60" fmla="*/ 506 h 5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" h="506">
                  <a:moveTo>
                    <a:pt x="0" y="183"/>
                  </a:moveTo>
                  <a:lnTo>
                    <a:pt x="41" y="57"/>
                  </a:lnTo>
                  <a:lnTo>
                    <a:pt x="161" y="0"/>
                  </a:lnTo>
                  <a:lnTo>
                    <a:pt x="252" y="69"/>
                  </a:lnTo>
                  <a:lnTo>
                    <a:pt x="254" y="174"/>
                  </a:lnTo>
                  <a:lnTo>
                    <a:pt x="233" y="193"/>
                  </a:lnTo>
                  <a:lnTo>
                    <a:pt x="197" y="245"/>
                  </a:lnTo>
                  <a:lnTo>
                    <a:pt x="188" y="278"/>
                  </a:lnTo>
                  <a:lnTo>
                    <a:pt x="172" y="300"/>
                  </a:lnTo>
                  <a:lnTo>
                    <a:pt x="153" y="332"/>
                  </a:lnTo>
                  <a:lnTo>
                    <a:pt x="144" y="353"/>
                  </a:lnTo>
                  <a:lnTo>
                    <a:pt x="102" y="506"/>
                  </a:lnTo>
                  <a:lnTo>
                    <a:pt x="50" y="414"/>
                  </a:lnTo>
                  <a:lnTo>
                    <a:pt x="54" y="330"/>
                  </a:lnTo>
                  <a:lnTo>
                    <a:pt x="94" y="287"/>
                  </a:lnTo>
                  <a:lnTo>
                    <a:pt x="76" y="257"/>
                  </a:lnTo>
                  <a:lnTo>
                    <a:pt x="35" y="19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auto">
            <a:xfrm>
              <a:off x="3933" y="3715"/>
              <a:ext cx="105" cy="42"/>
            </a:xfrm>
            <a:custGeom>
              <a:avLst/>
              <a:gdLst>
                <a:gd name="T0" fmla="*/ 0 w 315"/>
                <a:gd name="T1" fmla="*/ 0 h 126"/>
                <a:gd name="T2" fmla="*/ 0 w 315"/>
                <a:gd name="T3" fmla="*/ 0 h 126"/>
                <a:gd name="T4" fmla="*/ 0 w 315"/>
                <a:gd name="T5" fmla="*/ 0 h 126"/>
                <a:gd name="T6" fmla="*/ 0 w 315"/>
                <a:gd name="T7" fmla="*/ 0 h 126"/>
                <a:gd name="T8" fmla="*/ 0 w 315"/>
                <a:gd name="T9" fmla="*/ 0 h 126"/>
                <a:gd name="T10" fmla="*/ 0 w 315"/>
                <a:gd name="T11" fmla="*/ 0 h 126"/>
                <a:gd name="T12" fmla="*/ 0 w 315"/>
                <a:gd name="T13" fmla="*/ 0 h 126"/>
                <a:gd name="T14" fmla="*/ 0 w 315"/>
                <a:gd name="T15" fmla="*/ 0 h 126"/>
                <a:gd name="T16" fmla="*/ 0 w 315"/>
                <a:gd name="T17" fmla="*/ 0 h 126"/>
                <a:gd name="T18" fmla="*/ 0 w 315"/>
                <a:gd name="T19" fmla="*/ 0 h 126"/>
                <a:gd name="T20" fmla="*/ 0 w 315"/>
                <a:gd name="T21" fmla="*/ 0 h 126"/>
                <a:gd name="T22" fmla="*/ 0 w 315"/>
                <a:gd name="T23" fmla="*/ 0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126"/>
                <a:gd name="T38" fmla="*/ 315 w 315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126">
                  <a:moveTo>
                    <a:pt x="2" y="63"/>
                  </a:moveTo>
                  <a:lnTo>
                    <a:pt x="0" y="92"/>
                  </a:lnTo>
                  <a:lnTo>
                    <a:pt x="25" y="126"/>
                  </a:lnTo>
                  <a:lnTo>
                    <a:pt x="111" y="109"/>
                  </a:lnTo>
                  <a:lnTo>
                    <a:pt x="280" y="97"/>
                  </a:lnTo>
                  <a:lnTo>
                    <a:pt x="315" y="86"/>
                  </a:lnTo>
                  <a:lnTo>
                    <a:pt x="311" y="53"/>
                  </a:lnTo>
                  <a:lnTo>
                    <a:pt x="209" y="27"/>
                  </a:lnTo>
                  <a:lnTo>
                    <a:pt x="124" y="0"/>
                  </a:lnTo>
                  <a:lnTo>
                    <a:pt x="33" y="48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auto">
            <a:xfrm>
              <a:off x="4051" y="3728"/>
              <a:ext cx="120" cy="51"/>
            </a:xfrm>
            <a:custGeom>
              <a:avLst/>
              <a:gdLst>
                <a:gd name="T0" fmla="*/ 0 w 362"/>
                <a:gd name="T1" fmla="*/ 0 h 151"/>
                <a:gd name="T2" fmla="*/ 0 w 362"/>
                <a:gd name="T3" fmla="*/ 0 h 151"/>
                <a:gd name="T4" fmla="*/ 0 w 362"/>
                <a:gd name="T5" fmla="*/ 0 h 151"/>
                <a:gd name="T6" fmla="*/ 0 w 362"/>
                <a:gd name="T7" fmla="*/ 0 h 151"/>
                <a:gd name="T8" fmla="*/ 0 w 362"/>
                <a:gd name="T9" fmla="*/ 0 h 151"/>
                <a:gd name="T10" fmla="*/ 0 w 362"/>
                <a:gd name="T11" fmla="*/ 0 h 151"/>
                <a:gd name="T12" fmla="*/ 0 w 362"/>
                <a:gd name="T13" fmla="*/ 0 h 151"/>
                <a:gd name="T14" fmla="*/ 0 w 362"/>
                <a:gd name="T15" fmla="*/ 0 h 151"/>
                <a:gd name="T16" fmla="*/ 0 w 362"/>
                <a:gd name="T17" fmla="*/ 0 h 151"/>
                <a:gd name="T18" fmla="*/ 0 w 362"/>
                <a:gd name="T19" fmla="*/ 0 h 151"/>
                <a:gd name="T20" fmla="*/ 0 w 362"/>
                <a:gd name="T21" fmla="*/ 0 h 151"/>
                <a:gd name="T22" fmla="*/ 0 w 362"/>
                <a:gd name="T23" fmla="*/ 0 h 151"/>
                <a:gd name="T24" fmla="*/ 0 w 362"/>
                <a:gd name="T25" fmla="*/ 0 h 151"/>
                <a:gd name="T26" fmla="*/ 0 w 362"/>
                <a:gd name="T27" fmla="*/ 0 h 151"/>
                <a:gd name="T28" fmla="*/ 0 w 362"/>
                <a:gd name="T29" fmla="*/ 0 h 151"/>
                <a:gd name="T30" fmla="*/ 0 w 362"/>
                <a:gd name="T31" fmla="*/ 0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151"/>
                <a:gd name="T50" fmla="*/ 362 w 36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151">
                  <a:moveTo>
                    <a:pt x="14" y="94"/>
                  </a:moveTo>
                  <a:lnTo>
                    <a:pt x="92" y="48"/>
                  </a:lnTo>
                  <a:lnTo>
                    <a:pt x="158" y="36"/>
                  </a:lnTo>
                  <a:lnTo>
                    <a:pt x="183" y="0"/>
                  </a:lnTo>
                  <a:lnTo>
                    <a:pt x="197" y="23"/>
                  </a:lnTo>
                  <a:lnTo>
                    <a:pt x="223" y="63"/>
                  </a:lnTo>
                  <a:lnTo>
                    <a:pt x="271" y="82"/>
                  </a:lnTo>
                  <a:lnTo>
                    <a:pt x="341" y="76"/>
                  </a:lnTo>
                  <a:lnTo>
                    <a:pt x="362" y="90"/>
                  </a:lnTo>
                  <a:lnTo>
                    <a:pt x="341" y="111"/>
                  </a:lnTo>
                  <a:lnTo>
                    <a:pt x="233" y="141"/>
                  </a:lnTo>
                  <a:lnTo>
                    <a:pt x="107" y="131"/>
                  </a:lnTo>
                  <a:lnTo>
                    <a:pt x="90" y="151"/>
                  </a:lnTo>
                  <a:lnTo>
                    <a:pt x="0" y="131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auto">
            <a:xfrm>
              <a:off x="4206" y="3772"/>
              <a:ext cx="55" cy="33"/>
            </a:xfrm>
            <a:custGeom>
              <a:avLst/>
              <a:gdLst>
                <a:gd name="T0" fmla="*/ 0 w 164"/>
                <a:gd name="T1" fmla="*/ 0 h 100"/>
                <a:gd name="T2" fmla="*/ 0 w 164"/>
                <a:gd name="T3" fmla="*/ 0 h 100"/>
                <a:gd name="T4" fmla="*/ 0 w 164"/>
                <a:gd name="T5" fmla="*/ 0 h 100"/>
                <a:gd name="T6" fmla="*/ 0 w 164"/>
                <a:gd name="T7" fmla="*/ 0 h 100"/>
                <a:gd name="T8" fmla="*/ 0 w 164"/>
                <a:gd name="T9" fmla="*/ 0 h 100"/>
                <a:gd name="T10" fmla="*/ 0 w 164"/>
                <a:gd name="T11" fmla="*/ 0 h 100"/>
                <a:gd name="T12" fmla="*/ 0 w 164"/>
                <a:gd name="T13" fmla="*/ 0 h 100"/>
                <a:gd name="T14" fmla="*/ 0 w 164"/>
                <a:gd name="T15" fmla="*/ 0 h 100"/>
                <a:gd name="T16" fmla="*/ 0 w 164"/>
                <a:gd name="T17" fmla="*/ 0 h 100"/>
                <a:gd name="T18" fmla="*/ 0 w 164"/>
                <a:gd name="T19" fmla="*/ 0 h 100"/>
                <a:gd name="T20" fmla="*/ 0 w 164"/>
                <a:gd name="T21" fmla="*/ 0 h 100"/>
                <a:gd name="T22" fmla="*/ 0 w 164"/>
                <a:gd name="T23" fmla="*/ 0 h 100"/>
                <a:gd name="T24" fmla="*/ 0 w 164"/>
                <a:gd name="T25" fmla="*/ 0 h 100"/>
                <a:gd name="T26" fmla="*/ 0 w 164"/>
                <a:gd name="T27" fmla="*/ 0 h 100"/>
                <a:gd name="T28" fmla="*/ 0 w 164"/>
                <a:gd name="T29" fmla="*/ 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100"/>
                <a:gd name="T47" fmla="*/ 164 w 164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100">
                  <a:moveTo>
                    <a:pt x="0" y="85"/>
                  </a:moveTo>
                  <a:lnTo>
                    <a:pt x="56" y="90"/>
                  </a:lnTo>
                  <a:lnTo>
                    <a:pt x="82" y="100"/>
                  </a:lnTo>
                  <a:lnTo>
                    <a:pt x="150" y="93"/>
                  </a:lnTo>
                  <a:lnTo>
                    <a:pt x="151" y="71"/>
                  </a:lnTo>
                  <a:lnTo>
                    <a:pt x="141" y="58"/>
                  </a:lnTo>
                  <a:lnTo>
                    <a:pt x="164" y="25"/>
                  </a:lnTo>
                  <a:lnTo>
                    <a:pt x="125" y="0"/>
                  </a:lnTo>
                  <a:lnTo>
                    <a:pt x="115" y="39"/>
                  </a:lnTo>
                  <a:lnTo>
                    <a:pt x="66" y="23"/>
                  </a:lnTo>
                  <a:lnTo>
                    <a:pt x="59" y="48"/>
                  </a:lnTo>
                  <a:lnTo>
                    <a:pt x="38" y="36"/>
                  </a:lnTo>
                  <a:lnTo>
                    <a:pt x="7" y="5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auto">
            <a:xfrm>
              <a:off x="4271" y="3765"/>
              <a:ext cx="64" cy="38"/>
            </a:xfrm>
            <a:custGeom>
              <a:avLst/>
              <a:gdLst>
                <a:gd name="T0" fmla="*/ 0 w 194"/>
                <a:gd name="T1" fmla="*/ 0 h 113"/>
                <a:gd name="T2" fmla="*/ 0 w 194"/>
                <a:gd name="T3" fmla="*/ 0 h 113"/>
                <a:gd name="T4" fmla="*/ 0 w 194"/>
                <a:gd name="T5" fmla="*/ 0 h 113"/>
                <a:gd name="T6" fmla="*/ 0 w 194"/>
                <a:gd name="T7" fmla="*/ 0 h 113"/>
                <a:gd name="T8" fmla="*/ 0 w 194"/>
                <a:gd name="T9" fmla="*/ 0 h 113"/>
                <a:gd name="T10" fmla="*/ 0 w 194"/>
                <a:gd name="T11" fmla="*/ 0 h 113"/>
                <a:gd name="T12" fmla="*/ 0 w 194"/>
                <a:gd name="T13" fmla="*/ 0 h 113"/>
                <a:gd name="T14" fmla="*/ 0 w 194"/>
                <a:gd name="T15" fmla="*/ 0 h 113"/>
                <a:gd name="T16" fmla="*/ 0 w 194"/>
                <a:gd name="T17" fmla="*/ 0 h 113"/>
                <a:gd name="T18" fmla="*/ 0 w 194"/>
                <a:gd name="T19" fmla="*/ 0 h 113"/>
                <a:gd name="T20" fmla="*/ 0 w 194"/>
                <a:gd name="T21" fmla="*/ 0 h 113"/>
                <a:gd name="T22" fmla="*/ 0 w 194"/>
                <a:gd name="T23" fmla="*/ 0 h 113"/>
                <a:gd name="T24" fmla="*/ 0 w 194"/>
                <a:gd name="T25" fmla="*/ 0 h 113"/>
                <a:gd name="T26" fmla="*/ 0 w 194"/>
                <a:gd name="T27" fmla="*/ 0 h 113"/>
                <a:gd name="T28" fmla="*/ 0 w 194"/>
                <a:gd name="T29" fmla="*/ 0 h 113"/>
                <a:gd name="T30" fmla="*/ 0 w 194"/>
                <a:gd name="T31" fmla="*/ 0 h 113"/>
                <a:gd name="T32" fmla="*/ 0 w 194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13"/>
                <a:gd name="T53" fmla="*/ 194 w 194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13">
                  <a:moveTo>
                    <a:pt x="19" y="34"/>
                  </a:moveTo>
                  <a:lnTo>
                    <a:pt x="25" y="3"/>
                  </a:lnTo>
                  <a:lnTo>
                    <a:pt x="57" y="0"/>
                  </a:lnTo>
                  <a:lnTo>
                    <a:pt x="71" y="20"/>
                  </a:lnTo>
                  <a:lnTo>
                    <a:pt x="91" y="20"/>
                  </a:lnTo>
                  <a:lnTo>
                    <a:pt x="90" y="45"/>
                  </a:lnTo>
                  <a:lnTo>
                    <a:pt x="133" y="38"/>
                  </a:lnTo>
                  <a:lnTo>
                    <a:pt x="150" y="56"/>
                  </a:lnTo>
                  <a:lnTo>
                    <a:pt x="169" y="45"/>
                  </a:lnTo>
                  <a:lnTo>
                    <a:pt x="194" y="54"/>
                  </a:lnTo>
                  <a:lnTo>
                    <a:pt x="189" y="87"/>
                  </a:lnTo>
                  <a:lnTo>
                    <a:pt x="133" y="103"/>
                  </a:lnTo>
                  <a:lnTo>
                    <a:pt x="42" y="113"/>
                  </a:lnTo>
                  <a:lnTo>
                    <a:pt x="2" y="91"/>
                  </a:lnTo>
                  <a:lnTo>
                    <a:pt x="0" y="59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>
              <a:off x="4230" y="3735"/>
              <a:ext cx="31" cy="42"/>
            </a:xfrm>
            <a:custGeom>
              <a:avLst/>
              <a:gdLst>
                <a:gd name="T0" fmla="*/ 0 w 93"/>
                <a:gd name="T1" fmla="*/ 0 h 126"/>
                <a:gd name="T2" fmla="*/ 0 w 93"/>
                <a:gd name="T3" fmla="*/ 0 h 126"/>
                <a:gd name="T4" fmla="*/ 0 w 93"/>
                <a:gd name="T5" fmla="*/ 0 h 126"/>
                <a:gd name="T6" fmla="*/ 0 w 93"/>
                <a:gd name="T7" fmla="*/ 0 h 126"/>
                <a:gd name="T8" fmla="*/ 0 w 93"/>
                <a:gd name="T9" fmla="*/ 0 h 126"/>
                <a:gd name="T10" fmla="*/ 0 w 93"/>
                <a:gd name="T11" fmla="*/ 0 h 126"/>
                <a:gd name="T12" fmla="*/ 0 w 93"/>
                <a:gd name="T13" fmla="*/ 0 h 126"/>
                <a:gd name="T14" fmla="*/ 0 w 93"/>
                <a:gd name="T15" fmla="*/ 0 h 126"/>
                <a:gd name="T16" fmla="*/ 0 w 93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26"/>
                <a:gd name="T29" fmla="*/ 93 w 93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26">
                  <a:moveTo>
                    <a:pt x="0" y="2"/>
                  </a:moveTo>
                  <a:lnTo>
                    <a:pt x="3" y="42"/>
                  </a:lnTo>
                  <a:lnTo>
                    <a:pt x="36" y="71"/>
                  </a:lnTo>
                  <a:lnTo>
                    <a:pt x="36" y="126"/>
                  </a:lnTo>
                  <a:lnTo>
                    <a:pt x="62" y="126"/>
                  </a:lnTo>
                  <a:lnTo>
                    <a:pt x="93" y="55"/>
                  </a:lnTo>
                  <a:lnTo>
                    <a:pt x="9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auto">
            <a:xfrm>
              <a:off x="4279" y="3709"/>
              <a:ext cx="36" cy="57"/>
            </a:xfrm>
            <a:custGeom>
              <a:avLst/>
              <a:gdLst>
                <a:gd name="T0" fmla="*/ 0 w 108"/>
                <a:gd name="T1" fmla="*/ 0 h 173"/>
                <a:gd name="T2" fmla="*/ 0 w 108"/>
                <a:gd name="T3" fmla="*/ 0 h 173"/>
                <a:gd name="T4" fmla="*/ 0 w 108"/>
                <a:gd name="T5" fmla="*/ 0 h 173"/>
                <a:gd name="T6" fmla="*/ 0 w 108"/>
                <a:gd name="T7" fmla="*/ 0 h 173"/>
                <a:gd name="T8" fmla="*/ 0 w 108"/>
                <a:gd name="T9" fmla="*/ 0 h 173"/>
                <a:gd name="T10" fmla="*/ 0 w 108"/>
                <a:gd name="T11" fmla="*/ 0 h 173"/>
                <a:gd name="T12" fmla="*/ 0 w 108"/>
                <a:gd name="T13" fmla="*/ 0 h 173"/>
                <a:gd name="T14" fmla="*/ 0 w 108"/>
                <a:gd name="T15" fmla="*/ 0 h 173"/>
                <a:gd name="T16" fmla="*/ 0 w 108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73"/>
                <a:gd name="T29" fmla="*/ 108 w 108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73">
                  <a:moveTo>
                    <a:pt x="19" y="31"/>
                  </a:moveTo>
                  <a:lnTo>
                    <a:pt x="26" y="69"/>
                  </a:lnTo>
                  <a:lnTo>
                    <a:pt x="9" y="120"/>
                  </a:lnTo>
                  <a:lnTo>
                    <a:pt x="0" y="173"/>
                  </a:lnTo>
                  <a:lnTo>
                    <a:pt x="44" y="164"/>
                  </a:lnTo>
                  <a:lnTo>
                    <a:pt x="97" y="101"/>
                  </a:lnTo>
                  <a:lnTo>
                    <a:pt x="108" y="0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auto">
            <a:xfrm>
              <a:off x="4211" y="3657"/>
              <a:ext cx="107" cy="83"/>
            </a:xfrm>
            <a:custGeom>
              <a:avLst/>
              <a:gdLst>
                <a:gd name="T0" fmla="*/ 0 w 323"/>
                <a:gd name="T1" fmla="*/ 0 h 249"/>
                <a:gd name="T2" fmla="*/ 0 w 323"/>
                <a:gd name="T3" fmla="*/ 0 h 249"/>
                <a:gd name="T4" fmla="*/ 0 w 323"/>
                <a:gd name="T5" fmla="*/ 0 h 249"/>
                <a:gd name="T6" fmla="*/ 0 w 323"/>
                <a:gd name="T7" fmla="*/ 0 h 249"/>
                <a:gd name="T8" fmla="*/ 0 w 323"/>
                <a:gd name="T9" fmla="*/ 0 h 249"/>
                <a:gd name="T10" fmla="*/ 0 w 323"/>
                <a:gd name="T11" fmla="*/ 0 h 249"/>
                <a:gd name="T12" fmla="*/ 0 w 323"/>
                <a:gd name="T13" fmla="*/ 0 h 249"/>
                <a:gd name="T14" fmla="*/ 0 w 323"/>
                <a:gd name="T15" fmla="*/ 0 h 249"/>
                <a:gd name="T16" fmla="*/ 0 w 323"/>
                <a:gd name="T17" fmla="*/ 0 h 249"/>
                <a:gd name="T18" fmla="*/ 0 w 323"/>
                <a:gd name="T19" fmla="*/ 0 h 249"/>
                <a:gd name="T20" fmla="*/ 0 w 323"/>
                <a:gd name="T21" fmla="*/ 0 h 249"/>
                <a:gd name="T22" fmla="*/ 0 w 323"/>
                <a:gd name="T23" fmla="*/ 0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3"/>
                <a:gd name="T37" fmla="*/ 0 h 249"/>
                <a:gd name="T38" fmla="*/ 323 w 323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3" h="249">
                  <a:moveTo>
                    <a:pt x="99" y="45"/>
                  </a:moveTo>
                  <a:lnTo>
                    <a:pt x="319" y="0"/>
                  </a:lnTo>
                  <a:lnTo>
                    <a:pt x="323" y="139"/>
                  </a:lnTo>
                  <a:lnTo>
                    <a:pt x="212" y="185"/>
                  </a:lnTo>
                  <a:lnTo>
                    <a:pt x="178" y="165"/>
                  </a:lnTo>
                  <a:lnTo>
                    <a:pt x="174" y="221"/>
                  </a:lnTo>
                  <a:lnTo>
                    <a:pt x="92" y="249"/>
                  </a:lnTo>
                  <a:lnTo>
                    <a:pt x="0" y="234"/>
                  </a:lnTo>
                  <a:lnTo>
                    <a:pt x="7" y="192"/>
                  </a:lnTo>
                  <a:lnTo>
                    <a:pt x="69" y="181"/>
                  </a:lnTo>
                  <a:lnTo>
                    <a:pt x="99" y="4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4171" y="3472"/>
              <a:ext cx="143" cy="250"/>
            </a:xfrm>
            <a:custGeom>
              <a:avLst/>
              <a:gdLst>
                <a:gd name="T0" fmla="*/ 0 w 430"/>
                <a:gd name="T1" fmla="*/ 0 h 750"/>
                <a:gd name="T2" fmla="*/ 0 w 430"/>
                <a:gd name="T3" fmla="*/ 0 h 750"/>
                <a:gd name="T4" fmla="*/ 0 w 430"/>
                <a:gd name="T5" fmla="*/ 0 h 750"/>
                <a:gd name="T6" fmla="*/ 0 w 430"/>
                <a:gd name="T7" fmla="*/ 0 h 750"/>
                <a:gd name="T8" fmla="*/ 0 w 430"/>
                <a:gd name="T9" fmla="*/ 0 h 750"/>
                <a:gd name="T10" fmla="*/ 0 w 430"/>
                <a:gd name="T11" fmla="*/ 0 h 750"/>
                <a:gd name="T12" fmla="*/ 0 w 430"/>
                <a:gd name="T13" fmla="*/ 0 h 750"/>
                <a:gd name="T14" fmla="*/ 0 w 430"/>
                <a:gd name="T15" fmla="*/ 0 h 750"/>
                <a:gd name="T16" fmla="*/ 0 w 430"/>
                <a:gd name="T17" fmla="*/ 0 h 750"/>
                <a:gd name="T18" fmla="*/ 0 w 430"/>
                <a:gd name="T19" fmla="*/ 0 h 750"/>
                <a:gd name="T20" fmla="*/ 0 w 430"/>
                <a:gd name="T21" fmla="*/ 0 h 750"/>
                <a:gd name="T22" fmla="*/ 0 w 430"/>
                <a:gd name="T23" fmla="*/ 0 h 750"/>
                <a:gd name="T24" fmla="*/ 0 w 430"/>
                <a:gd name="T25" fmla="*/ 0 h 750"/>
                <a:gd name="T26" fmla="*/ 0 w 430"/>
                <a:gd name="T27" fmla="*/ 0 h 750"/>
                <a:gd name="T28" fmla="*/ 0 w 430"/>
                <a:gd name="T29" fmla="*/ 0 h 750"/>
                <a:gd name="T30" fmla="*/ 0 w 430"/>
                <a:gd name="T31" fmla="*/ 0 h 750"/>
                <a:gd name="T32" fmla="*/ 0 w 430"/>
                <a:gd name="T33" fmla="*/ 0 h 750"/>
                <a:gd name="T34" fmla="*/ 0 w 430"/>
                <a:gd name="T35" fmla="*/ 0 h 750"/>
                <a:gd name="T36" fmla="*/ 0 w 430"/>
                <a:gd name="T37" fmla="*/ 0 h 750"/>
                <a:gd name="T38" fmla="*/ 0 w 430"/>
                <a:gd name="T39" fmla="*/ 0 h 750"/>
                <a:gd name="T40" fmla="*/ 0 w 430"/>
                <a:gd name="T41" fmla="*/ 0 h 750"/>
                <a:gd name="T42" fmla="*/ 0 w 430"/>
                <a:gd name="T43" fmla="*/ 0 h 750"/>
                <a:gd name="T44" fmla="*/ 0 w 430"/>
                <a:gd name="T45" fmla="*/ 0 h 750"/>
                <a:gd name="T46" fmla="*/ 0 w 430"/>
                <a:gd name="T47" fmla="*/ 0 h 750"/>
                <a:gd name="T48" fmla="*/ 0 w 430"/>
                <a:gd name="T49" fmla="*/ 0 h 750"/>
                <a:gd name="T50" fmla="*/ 0 w 430"/>
                <a:gd name="T51" fmla="*/ 0 h 750"/>
                <a:gd name="T52" fmla="*/ 0 w 430"/>
                <a:gd name="T53" fmla="*/ 0 h 750"/>
                <a:gd name="T54" fmla="*/ 0 w 430"/>
                <a:gd name="T55" fmla="*/ 0 h 7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0"/>
                <a:gd name="T85" fmla="*/ 0 h 750"/>
                <a:gd name="T86" fmla="*/ 430 w 430"/>
                <a:gd name="T87" fmla="*/ 750 h 7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0" h="750">
                  <a:moveTo>
                    <a:pt x="378" y="0"/>
                  </a:moveTo>
                  <a:lnTo>
                    <a:pt x="418" y="13"/>
                  </a:lnTo>
                  <a:lnTo>
                    <a:pt x="430" y="72"/>
                  </a:lnTo>
                  <a:lnTo>
                    <a:pt x="405" y="137"/>
                  </a:lnTo>
                  <a:lnTo>
                    <a:pt x="283" y="286"/>
                  </a:lnTo>
                  <a:lnTo>
                    <a:pt x="198" y="420"/>
                  </a:lnTo>
                  <a:lnTo>
                    <a:pt x="200" y="546"/>
                  </a:lnTo>
                  <a:lnTo>
                    <a:pt x="216" y="664"/>
                  </a:lnTo>
                  <a:lnTo>
                    <a:pt x="189" y="737"/>
                  </a:lnTo>
                  <a:lnTo>
                    <a:pt x="113" y="750"/>
                  </a:lnTo>
                  <a:lnTo>
                    <a:pt x="61" y="732"/>
                  </a:lnTo>
                  <a:lnTo>
                    <a:pt x="37" y="689"/>
                  </a:lnTo>
                  <a:lnTo>
                    <a:pt x="0" y="636"/>
                  </a:lnTo>
                  <a:lnTo>
                    <a:pt x="29" y="638"/>
                  </a:lnTo>
                  <a:lnTo>
                    <a:pt x="66" y="600"/>
                  </a:lnTo>
                  <a:lnTo>
                    <a:pt x="71" y="528"/>
                  </a:lnTo>
                  <a:lnTo>
                    <a:pt x="90" y="462"/>
                  </a:lnTo>
                  <a:lnTo>
                    <a:pt x="130" y="427"/>
                  </a:lnTo>
                  <a:lnTo>
                    <a:pt x="158" y="385"/>
                  </a:lnTo>
                  <a:lnTo>
                    <a:pt x="203" y="321"/>
                  </a:lnTo>
                  <a:lnTo>
                    <a:pt x="234" y="282"/>
                  </a:lnTo>
                  <a:lnTo>
                    <a:pt x="268" y="242"/>
                  </a:lnTo>
                  <a:lnTo>
                    <a:pt x="302" y="204"/>
                  </a:lnTo>
                  <a:lnTo>
                    <a:pt x="330" y="170"/>
                  </a:lnTo>
                  <a:lnTo>
                    <a:pt x="381" y="97"/>
                  </a:lnTo>
                  <a:lnTo>
                    <a:pt x="371" y="6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2"/>
            <p:cNvSpPr>
              <a:spLocks/>
            </p:cNvSpPr>
            <p:nvPr/>
          </p:nvSpPr>
          <p:spPr bwMode="auto">
            <a:xfrm>
              <a:off x="4161" y="3464"/>
              <a:ext cx="137" cy="139"/>
            </a:xfrm>
            <a:custGeom>
              <a:avLst/>
              <a:gdLst>
                <a:gd name="T0" fmla="*/ 0 w 410"/>
                <a:gd name="T1" fmla="*/ 0 h 417"/>
                <a:gd name="T2" fmla="*/ 0 w 410"/>
                <a:gd name="T3" fmla="*/ 0 h 417"/>
                <a:gd name="T4" fmla="*/ 0 w 410"/>
                <a:gd name="T5" fmla="*/ 0 h 417"/>
                <a:gd name="T6" fmla="*/ 0 w 410"/>
                <a:gd name="T7" fmla="*/ 0 h 417"/>
                <a:gd name="T8" fmla="*/ 0 w 410"/>
                <a:gd name="T9" fmla="*/ 0 h 417"/>
                <a:gd name="T10" fmla="*/ 0 w 410"/>
                <a:gd name="T11" fmla="*/ 0 h 417"/>
                <a:gd name="T12" fmla="*/ 0 w 410"/>
                <a:gd name="T13" fmla="*/ 0 h 417"/>
                <a:gd name="T14" fmla="*/ 0 w 410"/>
                <a:gd name="T15" fmla="*/ 0 h 417"/>
                <a:gd name="T16" fmla="*/ 0 w 410"/>
                <a:gd name="T17" fmla="*/ 0 h 417"/>
                <a:gd name="T18" fmla="*/ 0 w 410"/>
                <a:gd name="T19" fmla="*/ 0 h 417"/>
                <a:gd name="T20" fmla="*/ 0 w 410"/>
                <a:gd name="T21" fmla="*/ 0 h 417"/>
                <a:gd name="T22" fmla="*/ 0 w 410"/>
                <a:gd name="T23" fmla="*/ 0 h 417"/>
                <a:gd name="T24" fmla="*/ 0 w 410"/>
                <a:gd name="T25" fmla="*/ 0 h 417"/>
                <a:gd name="T26" fmla="*/ 0 w 410"/>
                <a:gd name="T27" fmla="*/ 0 h 417"/>
                <a:gd name="T28" fmla="*/ 0 w 410"/>
                <a:gd name="T29" fmla="*/ 0 h 417"/>
                <a:gd name="T30" fmla="*/ 0 w 410"/>
                <a:gd name="T31" fmla="*/ 0 h 417"/>
                <a:gd name="T32" fmla="*/ 0 w 410"/>
                <a:gd name="T33" fmla="*/ 0 h 417"/>
                <a:gd name="T34" fmla="*/ 0 w 410"/>
                <a:gd name="T35" fmla="*/ 0 h 417"/>
                <a:gd name="T36" fmla="*/ 0 w 410"/>
                <a:gd name="T37" fmla="*/ 0 h 417"/>
                <a:gd name="T38" fmla="*/ 0 w 410"/>
                <a:gd name="T39" fmla="*/ 0 h 417"/>
                <a:gd name="T40" fmla="*/ 0 w 410"/>
                <a:gd name="T41" fmla="*/ 0 h 417"/>
                <a:gd name="T42" fmla="*/ 0 w 410"/>
                <a:gd name="T43" fmla="*/ 0 h 417"/>
                <a:gd name="T44" fmla="*/ 0 w 410"/>
                <a:gd name="T45" fmla="*/ 0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0"/>
                <a:gd name="T70" fmla="*/ 0 h 417"/>
                <a:gd name="T71" fmla="*/ 410 w 410"/>
                <a:gd name="T72" fmla="*/ 417 h 4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0" h="417">
                  <a:moveTo>
                    <a:pt x="59" y="292"/>
                  </a:moveTo>
                  <a:lnTo>
                    <a:pt x="0" y="267"/>
                  </a:lnTo>
                  <a:lnTo>
                    <a:pt x="14" y="193"/>
                  </a:lnTo>
                  <a:lnTo>
                    <a:pt x="38" y="208"/>
                  </a:lnTo>
                  <a:lnTo>
                    <a:pt x="78" y="225"/>
                  </a:lnTo>
                  <a:lnTo>
                    <a:pt x="96" y="215"/>
                  </a:lnTo>
                  <a:lnTo>
                    <a:pt x="87" y="189"/>
                  </a:lnTo>
                  <a:lnTo>
                    <a:pt x="54" y="156"/>
                  </a:lnTo>
                  <a:lnTo>
                    <a:pt x="87" y="80"/>
                  </a:lnTo>
                  <a:lnTo>
                    <a:pt x="124" y="46"/>
                  </a:lnTo>
                  <a:lnTo>
                    <a:pt x="158" y="21"/>
                  </a:lnTo>
                  <a:lnTo>
                    <a:pt x="166" y="59"/>
                  </a:lnTo>
                  <a:lnTo>
                    <a:pt x="259" y="61"/>
                  </a:lnTo>
                  <a:lnTo>
                    <a:pt x="289" y="50"/>
                  </a:lnTo>
                  <a:lnTo>
                    <a:pt x="339" y="0"/>
                  </a:lnTo>
                  <a:lnTo>
                    <a:pt x="397" y="21"/>
                  </a:lnTo>
                  <a:lnTo>
                    <a:pt x="410" y="38"/>
                  </a:lnTo>
                  <a:lnTo>
                    <a:pt x="387" y="109"/>
                  </a:lnTo>
                  <a:lnTo>
                    <a:pt x="223" y="290"/>
                  </a:lnTo>
                  <a:lnTo>
                    <a:pt x="120" y="417"/>
                  </a:lnTo>
                  <a:lnTo>
                    <a:pt x="115" y="318"/>
                  </a:lnTo>
                  <a:lnTo>
                    <a:pt x="59" y="29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4236" y="3480"/>
              <a:ext cx="125" cy="192"/>
            </a:xfrm>
            <a:custGeom>
              <a:avLst/>
              <a:gdLst>
                <a:gd name="T0" fmla="*/ 0 w 377"/>
                <a:gd name="T1" fmla="*/ 0 h 578"/>
                <a:gd name="T2" fmla="*/ 0 w 377"/>
                <a:gd name="T3" fmla="*/ 0 h 578"/>
                <a:gd name="T4" fmla="*/ 0 w 377"/>
                <a:gd name="T5" fmla="*/ 0 h 578"/>
                <a:gd name="T6" fmla="*/ 0 w 377"/>
                <a:gd name="T7" fmla="*/ 0 h 578"/>
                <a:gd name="T8" fmla="*/ 0 w 377"/>
                <a:gd name="T9" fmla="*/ 0 h 578"/>
                <a:gd name="T10" fmla="*/ 0 w 377"/>
                <a:gd name="T11" fmla="*/ 0 h 578"/>
                <a:gd name="T12" fmla="*/ 0 w 377"/>
                <a:gd name="T13" fmla="*/ 0 h 578"/>
                <a:gd name="T14" fmla="*/ 0 w 377"/>
                <a:gd name="T15" fmla="*/ 0 h 578"/>
                <a:gd name="T16" fmla="*/ 0 w 377"/>
                <a:gd name="T17" fmla="*/ 0 h 578"/>
                <a:gd name="T18" fmla="*/ 0 w 377"/>
                <a:gd name="T19" fmla="*/ 0 h 578"/>
                <a:gd name="T20" fmla="*/ 0 w 377"/>
                <a:gd name="T21" fmla="*/ 0 h 578"/>
                <a:gd name="T22" fmla="*/ 0 w 377"/>
                <a:gd name="T23" fmla="*/ 0 h 578"/>
                <a:gd name="T24" fmla="*/ 0 w 377"/>
                <a:gd name="T25" fmla="*/ 0 h 578"/>
                <a:gd name="T26" fmla="*/ 0 w 377"/>
                <a:gd name="T27" fmla="*/ 0 h 578"/>
                <a:gd name="T28" fmla="*/ 0 w 377"/>
                <a:gd name="T29" fmla="*/ 0 h 578"/>
                <a:gd name="T30" fmla="*/ 0 w 377"/>
                <a:gd name="T31" fmla="*/ 0 h 578"/>
                <a:gd name="T32" fmla="*/ 0 w 377"/>
                <a:gd name="T33" fmla="*/ 0 h 578"/>
                <a:gd name="T34" fmla="*/ 0 w 377"/>
                <a:gd name="T35" fmla="*/ 0 h 578"/>
                <a:gd name="T36" fmla="*/ 0 w 377"/>
                <a:gd name="T37" fmla="*/ 0 h 578"/>
                <a:gd name="T38" fmla="*/ 0 w 377"/>
                <a:gd name="T39" fmla="*/ 0 h 578"/>
                <a:gd name="T40" fmla="*/ 0 w 377"/>
                <a:gd name="T41" fmla="*/ 0 h 5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578"/>
                <a:gd name="T65" fmla="*/ 377 w 377"/>
                <a:gd name="T66" fmla="*/ 578 h 5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578">
                  <a:moveTo>
                    <a:pt x="235" y="0"/>
                  </a:moveTo>
                  <a:lnTo>
                    <a:pt x="254" y="11"/>
                  </a:lnTo>
                  <a:lnTo>
                    <a:pt x="288" y="30"/>
                  </a:lnTo>
                  <a:lnTo>
                    <a:pt x="320" y="63"/>
                  </a:lnTo>
                  <a:lnTo>
                    <a:pt x="322" y="131"/>
                  </a:lnTo>
                  <a:lnTo>
                    <a:pt x="299" y="147"/>
                  </a:lnTo>
                  <a:lnTo>
                    <a:pt x="294" y="192"/>
                  </a:lnTo>
                  <a:lnTo>
                    <a:pt x="341" y="176"/>
                  </a:lnTo>
                  <a:lnTo>
                    <a:pt x="377" y="237"/>
                  </a:lnTo>
                  <a:lnTo>
                    <a:pt x="285" y="275"/>
                  </a:lnTo>
                  <a:lnTo>
                    <a:pt x="250" y="282"/>
                  </a:lnTo>
                  <a:lnTo>
                    <a:pt x="238" y="378"/>
                  </a:lnTo>
                  <a:lnTo>
                    <a:pt x="255" y="533"/>
                  </a:lnTo>
                  <a:lnTo>
                    <a:pt x="204" y="557"/>
                  </a:lnTo>
                  <a:lnTo>
                    <a:pt x="24" y="578"/>
                  </a:lnTo>
                  <a:lnTo>
                    <a:pt x="14" y="475"/>
                  </a:lnTo>
                  <a:lnTo>
                    <a:pt x="0" y="382"/>
                  </a:lnTo>
                  <a:lnTo>
                    <a:pt x="196" y="138"/>
                  </a:lnTo>
                  <a:lnTo>
                    <a:pt x="233" y="6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4224" y="3364"/>
              <a:ext cx="86" cy="121"/>
            </a:xfrm>
            <a:custGeom>
              <a:avLst/>
              <a:gdLst>
                <a:gd name="T0" fmla="*/ 0 w 258"/>
                <a:gd name="T1" fmla="*/ 0 h 361"/>
                <a:gd name="T2" fmla="*/ 0 w 258"/>
                <a:gd name="T3" fmla="*/ 0 h 361"/>
                <a:gd name="T4" fmla="*/ 0 w 258"/>
                <a:gd name="T5" fmla="*/ 0 h 361"/>
                <a:gd name="T6" fmla="*/ 0 w 258"/>
                <a:gd name="T7" fmla="*/ 0 h 361"/>
                <a:gd name="T8" fmla="*/ 0 w 258"/>
                <a:gd name="T9" fmla="*/ 0 h 361"/>
                <a:gd name="T10" fmla="*/ 0 w 258"/>
                <a:gd name="T11" fmla="*/ 0 h 361"/>
                <a:gd name="T12" fmla="*/ 0 w 258"/>
                <a:gd name="T13" fmla="*/ 0 h 361"/>
                <a:gd name="T14" fmla="*/ 0 w 258"/>
                <a:gd name="T15" fmla="*/ 0 h 361"/>
                <a:gd name="T16" fmla="*/ 0 w 258"/>
                <a:gd name="T17" fmla="*/ 0 h 361"/>
                <a:gd name="T18" fmla="*/ 0 w 258"/>
                <a:gd name="T19" fmla="*/ 0 h 361"/>
                <a:gd name="T20" fmla="*/ 0 w 258"/>
                <a:gd name="T21" fmla="*/ 0 h 361"/>
                <a:gd name="T22" fmla="*/ 0 w 258"/>
                <a:gd name="T23" fmla="*/ 0 h 361"/>
                <a:gd name="T24" fmla="*/ 0 w 258"/>
                <a:gd name="T25" fmla="*/ 0 h 361"/>
                <a:gd name="T26" fmla="*/ 0 w 258"/>
                <a:gd name="T27" fmla="*/ 0 h 361"/>
                <a:gd name="T28" fmla="*/ 0 w 258"/>
                <a:gd name="T29" fmla="*/ 0 h 361"/>
                <a:gd name="T30" fmla="*/ 0 w 258"/>
                <a:gd name="T31" fmla="*/ 0 h 361"/>
                <a:gd name="T32" fmla="*/ 0 w 258"/>
                <a:gd name="T33" fmla="*/ 0 h 361"/>
                <a:gd name="T34" fmla="*/ 0 w 258"/>
                <a:gd name="T35" fmla="*/ 0 h 361"/>
                <a:gd name="T36" fmla="*/ 0 w 258"/>
                <a:gd name="T37" fmla="*/ 0 h 361"/>
                <a:gd name="T38" fmla="*/ 0 w 258"/>
                <a:gd name="T39" fmla="*/ 0 h 361"/>
                <a:gd name="T40" fmla="*/ 0 w 258"/>
                <a:gd name="T41" fmla="*/ 0 h 361"/>
                <a:gd name="T42" fmla="*/ 0 w 258"/>
                <a:gd name="T43" fmla="*/ 0 h 361"/>
                <a:gd name="T44" fmla="*/ 0 w 258"/>
                <a:gd name="T45" fmla="*/ 0 h 361"/>
                <a:gd name="T46" fmla="*/ 0 w 258"/>
                <a:gd name="T47" fmla="*/ 0 h 361"/>
                <a:gd name="T48" fmla="*/ 0 w 258"/>
                <a:gd name="T49" fmla="*/ 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"/>
                <a:gd name="T76" fmla="*/ 0 h 361"/>
                <a:gd name="T77" fmla="*/ 258 w 258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" h="361">
                  <a:moveTo>
                    <a:pt x="14" y="191"/>
                  </a:moveTo>
                  <a:lnTo>
                    <a:pt x="2" y="311"/>
                  </a:lnTo>
                  <a:lnTo>
                    <a:pt x="29" y="349"/>
                  </a:lnTo>
                  <a:lnTo>
                    <a:pt x="49" y="355"/>
                  </a:lnTo>
                  <a:lnTo>
                    <a:pt x="71" y="361"/>
                  </a:lnTo>
                  <a:lnTo>
                    <a:pt x="125" y="325"/>
                  </a:lnTo>
                  <a:lnTo>
                    <a:pt x="190" y="231"/>
                  </a:lnTo>
                  <a:lnTo>
                    <a:pt x="186" y="210"/>
                  </a:lnTo>
                  <a:lnTo>
                    <a:pt x="231" y="170"/>
                  </a:lnTo>
                  <a:lnTo>
                    <a:pt x="258" y="103"/>
                  </a:lnTo>
                  <a:lnTo>
                    <a:pt x="233" y="19"/>
                  </a:lnTo>
                  <a:lnTo>
                    <a:pt x="211" y="10"/>
                  </a:lnTo>
                  <a:lnTo>
                    <a:pt x="174" y="0"/>
                  </a:lnTo>
                  <a:lnTo>
                    <a:pt x="129" y="12"/>
                  </a:lnTo>
                  <a:lnTo>
                    <a:pt x="144" y="50"/>
                  </a:lnTo>
                  <a:lnTo>
                    <a:pt x="191" y="94"/>
                  </a:lnTo>
                  <a:lnTo>
                    <a:pt x="191" y="122"/>
                  </a:lnTo>
                  <a:lnTo>
                    <a:pt x="159" y="90"/>
                  </a:lnTo>
                  <a:lnTo>
                    <a:pt x="111" y="63"/>
                  </a:lnTo>
                  <a:lnTo>
                    <a:pt x="83" y="45"/>
                  </a:lnTo>
                  <a:lnTo>
                    <a:pt x="54" y="45"/>
                  </a:lnTo>
                  <a:lnTo>
                    <a:pt x="21" y="63"/>
                  </a:lnTo>
                  <a:lnTo>
                    <a:pt x="0" y="120"/>
                  </a:lnTo>
                  <a:lnTo>
                    <a:pt x="14" y="19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15"/>
            <p:cNvSpPr>
              <a:spLocks/>
            </p:cNvSpPr>
            <p:nvPr/>
          </p:nvSpPr>
          <p:spPr bwMode="auto">
            <a:xfrm>
              <a:off x="4101" y="3472"/>
              <a:ext cx="83" cy="188"/>
            </a:xfrm>
            <a:custGeom>
              <a:avLst/>
              <a:gdLst>
                <a:gd name="T0" fmla="*/ 0 w 248"/>
                <a:gd name="T1" fmla="*/ 0 h 563"/>
                <a:gd name="T2" fmla="*/ 0 w 248"/>
                <a:gd name="T3" fmla="*/ 0 h 563"/>
                <a:gd name="T4" fmla="*/ 0 w 248"/>
                <a:gd name="T5" fmla="*/ 0 h 563"/>
                <a:gd name="T6" fmla="*/ 0 w 248"/>
                <a:gd name="T7" fmla="*/ 0 h 563"/>
                <a:gd name="T8" fmla="*/ 0 w 248"/>
                <a:gd name="T9" fmla="*/ 0 h 563"/>
                <a:gd name="T10" fmla="*/ 0 w 248"/>
                <a:gd name="T11" fmla="*/ 0 h 563"/>
                <a:gd name="T12" fmla="*/ 0 w 248"/>
                <a:gd name="T13" fmla="*/ 0 h 563"/>
                <a:gd name="T14" fmla="*/ 0 w 248"/>
                <a:gd name="T15" fmla="*/ 0 h 563"/>
                <a:gd name="T16" fmla="*/ 0 w 248"/>
                <a:gd name="T17" fmla="*/ 0 h 563"/>
                <a:gd name="T18" fmla="*/ 0 w 248"/>
                <a:gd name="T19" fmla="*/ 0 h 563"/>
                <a:gd name="T20" fmla="*/ 0 w 248"/>
                <a:gd name="T21" fmla="*/ 0 h 563"/>
                <a:gd name="T22" fmla="*/ 0 w 248"/>
                <a:gd name="T23" fmla="*/ 0 h 563"/>
                <a:gd name="T24" fmla="*/ 0 w 248"/>
                <a:gd name="T25" fmla="*/ 0 h 563"/>
                <a:gd name="T26" fmla="*/ 0 w 248"/>
                <a:gd name="T27" fmla="*/ 0 h 563"/>
                <a:gd name="T28" fmla="*/ 0 w 248"/>
                <a:gd name="T29" fmla="*/ 0 h 563"/>
                <a:gd name="T30" fmla="*/ 0 w 248"/>
                <a:gd name="T31" fmla="*/ 0 h 563"/>
                <a:gd name="T32" fmla="*/ 0 w 248"/>
                <a:gd name="T33" fmla="*/ 0 h 563"/>
                <a:gd name="T34" fmla="*/ 0 w 248"/>
                <a:gd name="T35" fmla="*/ 0 h 563"/>
                <a:gd name="T36" fmla="*/ 0 w 248"/>
                <a:gd name="T37" fmla="*/ 0 h 563"/>
                <a:gd name="T38" fmla="*/ 0 w 248"/>
                <a:gd name="T39" fmla="*/ 0 h 563"/>
                <a:gd name="T40" fmla="*/ 0 w 248"/>
                <a:gd name="T41" fmla="*/ 0 h 563"/>
                <a:gd name="T42" fmla="*/ 0 w 248"/>
                <a:gd name="T43" fmla="*/ 0 h 563"/>
                <a:gd name="T44" fmla="*/ 0 w 248"/>
                <a:gd name="T45" fmla="*/ 0 h 563"/>
                <a:gd name="T46" fmla="*/ 0 w 248"/>
                <a:gd name="T47" fmla="*/ 0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8"/>
                <a:gd name="T73" fmla="*/ 0 h 563"/>
                <a:gd name="T74" fmla="*/ 248 w 248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8" h="563">
                  <a:moveTo>
                    <a:pt x="129" y="0"/>
                  </a:moveTo>
                  <a:lnTo>
                    <a:pt x="86" y="13"/>
                  </a:lnTo>
                  <a:lnTo>
                    <a:pt x="67" y="51"/>
                  </a:lnTo>
                  <a:lnTo>
                    <a:pt x="9" y="105"/>
                  </a:lnTo>
                  <a:lnTo>
                    <a:pt x="114" y="182"/>
                  </a:lnTo>
                  <a:lnTo>
                    <a:pt x="13" y="164"/>
                  </a:lnTo>
                  <a:lnTo>
                    <a:pt x="23" y="262"/>
                  </a:lnTo>
                  <a:lnTo>
                    <a:pt x="23" y="307"/>
                  </a:lnTo>
                  <a:lnTo>
                    <a:pt x="23" y="352"/>
                  </a:lnTo>
                  <a:lnTo>
                    <a:pt x="21" y="399"/>
                  </a:lnTo>
                  <a:lnTo>
                    <a:pt x="0" y="507"/>
                  </a:lnTo>
                  <a:lnTo>
                    <a:pt x="99" y="563"/>
                  </a:lnTo>
                  <a:lnTo>
                    <a:pt x="137" y="532"/>
                  </a:lnTo>
                  <a:lnTo>
                    <a:pt x="216" y="494"/>
                  </a:lnTo>
                  <a:lnTo>
                    <a:pt x="248" y="425"/>
                  </a:lnTo>
                  <a:lnTo>
                    <a:pt x="213" y="345"/>
                  </a:lnTo>
                  <a:lnTo>
                    <a:pt x="216" y="251"/>
                  </a:lnTo>
                  <a:lnTo>
                    <a:pt x="173" y="220"/>
                  </a:lnTo>
                  <a:lnTo>
                    <a:pt x="195" y="170"/>
                  </a:lnTo>
                  <a:lnTo>
                    <a:pt x="238" y="82"/>
                  </a:lnTo>
                  <a:lnTo>
                    <a:pt x="195" y="67"/>
                  </a:lnTo>
                  <a:lnTo>
                    <a:pt x="145" y="8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16"/>
            <p:cNvSpPr>
              <a:spLocks/>
            </p:cNvSpPr>
            <p:nvPr/>
          </p:nvSpPr>
          <p:spPr bwMode="auto">
            <a:xfrm>
              <a:off x="4137" y="3466"/>
              <a:ext cx="43" cy="35"/>
            </a:xfrm>
            <a:custGeom>
              <a:avLst/>
              <a:gdLst>
                <a:gd name="T0" fmla="*/ 0 w 130"/>
                <a:gd name="T1" fmla="*/ 0 h 105"/>
                <a:gd name="T2" fmla="*/ 0 w 130"/>
                <a:gd name="T3" fmla="*/ 0 h 105"/>
                <a:gd name="T4" fmla="*/ 0 w 130"/>
                <a:gd name="T5" fmla="*/ 0 h 105"/>
                <a:gd name="T6" fmla="*/ 0 w 130"/>
                <a:gd name="T7" fmla="*/ 0 h 105"/>
                <a:gd name="T8" fmla="*/ 0 w 130"/>
                <a:gd name="T9" fmla="*/ 0 h 105"/>
                <a:gd name="T10" fmla="*/ 0 w 130"/>
                <a:gd name="T11" fmla="*/ 0 h 105"/>
                <a:gd name="T12" fmla="*/ 0 w 130"/>
                <a:gd name="T13" fmla="*/ 0 h 105"/>
                <a:gd name="T14" fmla="*/ 0 w 130"/>
                <a:gd name="T15" fmla="*/ 0 h 105"/>
                <a:gd name="T16" fmla="*/ 0 w 130"/>
                <a:gd name="T17" fmla="*/ 0 h 105"/>
                <a:gd name="T18" fmla="*/ 0 w 130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105"/>
                <a:gd name="T32" fmla="*/ 130 w 130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105">
                  <a:moveTo>
                    <a:pt x="124" y="0"/>
                  </a:moveTo>
                  <a:lnTo>
                    <a:pt x="130" y="32"/>
                  </a:lnTo>
                  <a:lnTo>
                    <a:pt x="70" y="105"/>
                  </a:lnTo>
                  <a:lnTo>
                    <a:pt x="0" y="101"/>
                  </a:lnTo>
                  <a:lnTo>
                    <a:pt x="10" y="61"/>
                  </a:lnTo>
                  <a:lnTo>
                    <a:pt x="29" y="42"/>
                  </a:lnTo>
                  <a:lnTo>
                    <a:pt x="21" y="19"/>
                  </a:lnTo>
                  <a:lnTo>
                    <a:pt x="96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17"/>
            <p:cNvSpPr>
              <a:spLocks/>
            </p:cNvSpPr>
            <p:nvPr/>
          </p:nvSpPr>
          <p:spPr bwMode="auto">
            <a:xfrm>
              <a:off x="4172" y="3560"/>
              <a:ext cx="34" cy="60"/>
            </a:xfrm>
            <a:custGeom>
              <a:avLst/>
              <a:gdLst>
                <a:gd name="T0" fmla="*/ 0 w 102"/>
                <a:gd name="T1" fmla="*/ 0 h 178"/>
                <a:gd name="T2" fmla="*/ 0 w 102"/>
                <a:gd name="T3" fmla="*/ 0 h 178"/>
                <a:gd name="T4" fmla="*/ 0 w 102"/>
                <a:gd name="T5" fmla="*/ 0 h 178"/>
                <a:gd name="T6" fmla="*/ 0 w 102"/>
                <a:gd name="T7" fmla="*/ 0 h 178"/>
                <a:gd name="T8" fmla="*/ 0 w 102"/>
                <a:gd name="T9" fmla="*/ 0 h 178"/>
                <a:gd name="T10" fmla="*/ 0 w 102"/>
                <a:gd name="T11" fmla="*/ 0 h 178"/>
                <a:gd name="T12" fmla="*/ 0 w 102"/>
                <a:gd name="T13" fmla="*/ 0 h 178"/>
                <a:gd name="T14" fmla="*/ 0 w 102"/>
                <a:gd name="T15" fmla="*/ 0 h 178"/>
                <a:gd name="T16" fmla="*/ 0 w 102"/>
                <a:gd name="T17" fmla="*/ 0 h 178"/>
                <a:gd name="T18" fmla="*/ 0 w 102"/>
                <a:gd name="T19" fmla="*/ 0 h 178"/>
                <a:gd name="T20" fmla="*/ 0 w 102"/>
                <a:gd name="T21" fmla="*/ 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78"/>
                <a:gd name="T35" fmla="*/ 102 w 102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78">
                  <a:moveTo>
                    <a:pt x="0" y="0"/>
                  </a:moveTo>
                  <a:lnTo>
                    <a:pt x="38" y="14"/>
                  </a:lnTo>
                  <a:lnTo>
                    <a:pt x="97" y="25"/>
                  </a:lnTo>
                  <a:lnTo>
                    <a:pt x="102" y="129"/>
                  </a:lnTo>
                  <a:lnTo>
                    <a:pt x="85" y="166"/>
                  </a:lnTo>
                  <a:lnTo>
                    <a:pt x="46" y="178"/>
                  </a:lnTo>
                  <a:lnTo>
                    <a:pt x="43" y="109"/>
                  </a:lnTo>
                  <a:lnTo>
                    <a:pt x="41" y="75"/>
                  </a:lnTo>
                  <a:lnTo>
                    <a:pt x="8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4283" y="3410"/>
              <a:ext cx="33" cy="47"/>
            </a:xfrm>
            <a:custGeom>
              <a:avLst/>
              <a:gdLst>
                <a:gd name="T0" fmla="*/ 0 w 99"/>
                <a:gd name="T1" fmla="*/ 0 h 139"/>
                <a:gd name="T2" fmla="*/ 0 w 99"/>
                <a:gd name="T3" fmla="*/ 0 h 139"/>
                <a:gd name="T4" fmla="*/ 0 w 99"/>
                <a:gd name="T5" fmla="*/ 0 h 139"/>
                <a:gd name="T6" fmla="*/ 0 w 99"/>
                <a:gd name="T7" fmla="*/ 0 h 139"/>
                <a:gd name="T8" fmla="*/ 0 w 99"/>
                <a:gd name="T9" fmla="*/ 0 h 139"/>
                <a:gd name="T10" fmla="*/ 0 w 99"/>
                <a:gd name="T11" fmla="*/ 0 h 139"/>
                <a:gd name="T12" fmla="*/ 0 w 99"/>
                <a:gd name="T13" fmla="*/ 0 h 139"/>
                <a:gd name="T14" fmla="*/ 0 w 99"/>
                <a:gd name="T15" fmla="*/ 0 h 139"/>
                <a:gd name="T16" fmla="*/ 0 w 99"/>
                <a:gd name="T17" fmla="*/ 0 h 139"/>
                <a:gd name="T18" fmla="*/ 0 w 99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139"/>
                <a:gd name="T32" fmla="*/ 99 w 9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139">
                  <a:moveTo>
                    <a:pt x="74" y="0"/>
                  </a:moveTo>
                  <a:lnTo>
                    <a:pt x="99" y="64"/>
                  </a:lnTo>
                  <a:lnTo>
                    <a:pt x="57" y="90"/>
                  </a:lnTo>
                  <a:lnTo>
                    <a:pt x="34" y="139"/>
                  </a:lnTo>
                  <a:lnTo>
                    <a:pt x="0" y="133"/>
                  </a:lnTo>
                  <a:lnTo>
                    <a:pt x="23" y="86"/>
                  </a:lnTo>
                  <a:lnTo>
                    <a:pt x="25" y="71"/>
                  </a:lnTo>
                  <a:lnTo>
                    <a:pt x="65" y="3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9"/>
            <p:cNvSpPr>
              <a:spLocks/>
            </p:cNvSpPr>
            <p:nvPr/>
          </p:nvSpPr>
          <p:spPr bwMode="auto">
            <a:xfrm>
              <a:off x="4315" y="3562"/>
              <a:ext cx="39" cy="80"/>
            </a:xfrm>
            <a:custGeom>
              <a:avLst/>
              <a:gdLst>
                <a:gd name="T0" fmla="*/ 0 w 118"/>
                <a:gd name="T1" fmla="*/ 0 h 240"/>
                <a:gd name="T2" fmla="*/ 0 w 118"/>
                <a:gd name="T3" fmla="*/ 0 h 240"/>
                <a:gd name="T4" fmla="*/ 0 w 118"/>
                <a:gd name="T5" fmla="*/ 0 h 240"/>
                <a:gd name="T6" fmla="*/ 0 w 118"/>
                <a:gd name="T7" fmla="*/ 0 h 240"/>
                <a:gd name="T8" fmla="*/ 0 w 118"/>
                <a:gd name="T9" fmla="*/ 0 h 240"/>
                <a:gd name="T10" fmla="*/ 0 w 118"/>
                <a:gd name="T11" fmla="*/ 0 h 240"/>
                <a:gd name="T12" fmla="*/ 0 w 118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240"/>
                <a:gd name="T23" fmla="*/ 118 w 118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240">
                  <a:moveTo>
                    <a:pt x="118" y="0"/>
                  </a:moveTo>
                  <a:lnTo>
                    <a:pt x="108" y="75"/>
                  </a:lnTo>
                  <a:lnTo>
                    <a:pt x="12" y="240"/>
                  </a:lnTo>
                  <a:lnTo>
                    <a:pt x="0" y="132"/>
                  </a:lnTo>
                  <a:lnTo>
                    <a:pt x="12" y="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0"/>
            <p:cNvSpPr>
              <a:spLocks/>
            </p:cNvSpPr>
            <p:nvPr/>
          </p:nvSpPr>
          <p:spPr bwMode="auto">
            <a:xfrm>
              <a:off x="4572" y="3492"/>
              <a:ext cx="53" cy="45"/>
            </a:xfrm>
            <a:custGeom>
              <a:avLst/>
              <a:gdLst>
                <a:gd name="T0" fmla="*/ 0 w 161"/>
                <a:gd name="T1" fmla="*/ 0 h 133"/>
                <a:gd name="T2" fmla="*/ 0 w 161"/>
                <a:gd name="T3" fmla="*/ 0 h 133"/>
                <a:gd name="T4" fmla="*/ 0 w 161"/>
                <a:gd name="T5" fmla="*/ 0 h 133"/>
                <a:gd name="T6" fmla="*/ 0 w 161"/>
                <a:gd name="T7" fmla="*/ 0 h 133"/>
                <a:gd name="T8" fmla="*/ 0 w 161"/>
                <a:gd name="T9" fmla="*/ 0 h 133"/>
                <a:gd name="T10" fmla="*/ 0 w 161"/>
                <a:gd name="T11" fmla="*/ 0 h 133"/>
                <a:gd name="T12" fmla="*/ 0 w 161"/>
                <a:gd name="T13" fmla="*/ 0 h 133"/>
                <a:gd name="T14" fmla="*/ 0 w 161"/>
                <a:gd name="T15" fmla="*/ 0 h 133"/>
                <a:gd name="T16" fmla="*/ 0 w 161"/>
                <a:gd name="T17" fmla="*/ 0 h 133"/>
                <a:gd name="T18" fmla="*/ 0 w 161"/>
                <a:gd name="T19" fmla="*/ 0 h 133"/>
                <a:gd name="T20" fmla="*/ 0 w 161"/>
                <a:gd name="T21" fmla="*/ 0 h 133"/>
                <a:gd name="T22" fmla="*/ 0 w 161"/>
                <a:gd name="T23" fmla="*/ 0 h 133"/>
                <a:gd name="T24" fmla="*/ 0 w 161"/>
                <a:gd name="T25" fmla="*/ 0 h 133"/>
                <a:gd name="T26" fmla="*/ 0 w 161"/>
                <a:gd name="T27" fmla="*/ 0 h 133"/>
                <a:gd name="T28" fmla="*/ 0 w 161"/>
                <a:gd name="T29" fmla="*/ 0 h 133"/>
                <a:gd name="T30" fmla="*/ 0 w 161"/>
                <a:gd name="T31" fmla="*/ 0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133"/>
                <a:gd name="T50" fmla="*/ 161 w 161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133">
                  <a:moveTo>
                    <a:pt x="39" y="0"/>
                  </a:moveTo>
                  <a:lnTo>
                    <a:pt x="21" y="1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6" y="76"/>
                  </a:lnTo>
                  <a:lnTo>
                    <a:pt x="60" y="86"/>
                  </a:lnTo>
                  <a:lnTo>
                    <a:pt x="52" y="119"/>
                  </a:lnTo>
                  <a:lnTo>
                    <a:pt x="110" y="133"/>
                  </a:lnTo>
                  <a:lnTo>
                    <a:pt x="142" y="109"/>
                  </a:lnTo>
                  <a:lnTo>
                    <a:pt x="134" y="90"/>
                  </a:lnTo>
                  <a:lnTo>
                    <a:pt x="124" y="83"/>
                  </a:lnTo>
                  <a:lnTo>
                    <a:pt x="161" y="42"/>
                  </a:lnTo>
                  <a:lnTo>
                    <a:pt x="157" y="21"/>
                  </a:lnTo>
                  <a:lnTo>
                    <a:pt x="75" y="2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21"/>
            <p:cNvSpPr>
              <a:spLocks/>
            </p:cNvSpPr>
            <p:nvPr/>
          </p:nvSpPr>
          <p:spPr bwMode="auto">
            <a:xfrm>
              <a:off x="4506" y="3085"/>
              <a:ext cx="116" cy="142"/>
            </a:xfrm>
            <a:custGeom>
              <a:avLst/>
              <a:gdLst>
                <a:gd name="T0" fmla="*/ 0 w 348"/>
                <a:gd name="T1" fmla="*/ 0 h 427"/>
                <a:gd name="T2" fmla="*/ 0 w 348"/>
                <a:gd name="T3" fmla="*/ 0 h 427"/>
                <a:gd name="T4" fmla="*/ 0 w 348"/>
                <a:gd name="T5" fmla="*/ 0 h 427"/>
                <a:gd name="T6" fmla="*/ 0 w 348"/>
                <a:gd name="T7" fmla="*/ 0 h 427"/>
                <a:gd name="T8" fmla="*/ 0 w 348"/>
                <a:gd name="T9" fmla="*/ 0 h 427"/>
                <a:gd name="T10" fmla="*/ 0 w 348"/>
                <a:gd name="T11" fmla="*/ 0 h 427"/>
                <a:gd name="T12" fmla="*/ 0 w 348"/>
                <a:gd name="T13" fmla="*/ 0 h 427"/>
                <a:gd name="T14" fmla="*/ 0 w 348"/>
                <a:gd name="T15" fmla="*/ 0 h 427"/>
                <a:gd name="T16" fmla="*/ 0 w 348"/>
                <a:gd name="T17" fmla="*/ 0 h 427"/>
                <a:gd name="T18" fmla="*/ 0 w 348"/>
                <a:gd name="T19" fmla="*/ 0 h 427"/>
                <a:gd name="T20" fmla="*/ 0 w 348"/>
                <a:gd name="T21" fmla="*/ 0 h 427"/>
                <a:gd name="T22" fmla="*/ 0 w 348"/>
                <a:gd name="T23" fmla="*/ 0 h 427"/>
                <a:gd name="T24" fmla="*/ 0 w 348"/>
                <a:gd name="T25" fmla="*/ 0 h 427"/>
                <a:gd name="T26" fmla="*/ 0 w 348"/>
                <a:gd name="T27" fmla="*/ 0 h 427"/>
                <a:gd name="T28" fmla="*/ 0 w 348"/>
                <a:gd name="T29" fmla="*/ 0 h 427"/>
                <a:gd name="T30" fmla="*/ 0 w 348"/>
                <a:gd name="T31" fmla="*/ 0 h 427"/>
                <a:gd name="T32" fmla="*/ 0 w 348"/>
                <a:gd name="T33" fmla="*/ 0 h 427"/>
                <a:gd name="T34" fmla="*/ 0 w 348"/>
                <a:gd name="T35" fmla="*/ 0 h 427"/>
                <a:gd name="T36" fmla="*/ 0 w 348"/>
                <a:gd name="T37" fmla="*/ 0 h 427"/>
                <a:gd name="T38" fmla="*/ 0 w 348"/>
                <a:gd name="T39" fmla="*/ 0 h 427"/>
                <a:gd name="T40" fmla="*/ 0 w 348"/>
                <a:gd name="T41" fmla="*/ 0 h 427"/>
                <a:gd name="T42" fmla="*/ 0 w 348"/>
                <a:gd name="T43" fmla="*/ 0 h 427"/>
                <a:gd name="T44" fmla="*/ 0 w 348"/>
                <a:gd name="T45" fmla="*/ 0 h 427"/>
                <a:gd name="T46" fmla="*/ 0 w 348"/>
                <a:gd name="T47" fmla="*/ 0 h 427"/>
                <a:gd name="T48" fmla="*/ 0 w 348"/>
                <a:gd name="T49" fmla="*/ 0 h 427"/>
                <a:gd name="T50" fmla="*/ 0 w 348"/>
                <a:gd name="T51" fmla="*/ 0 h 427"/>
                <a:gd name="T52" fmla="*/ 0 w 348"/>
                <a:gd name="T53" fmla="*/ 0 h 427"/>
                <a:gd name="T54" fmla="*/ 0 w 348"/>
                <a:gd name="T55" fmla="*/ 0 h 427"/>
                <a:gd name="T56" fmla="*/ 0 w 348"/>
                <a:gd name="T57" fmla="*/ 0 h 427"/>
                <a:gd name="T58" fmla="*/ 0 w 348"/>
                <a:gd name="T59" fmla="*/ 0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8"/>
                <a:gd name="T91" fmla="*/ 0 h 427"/>
                <a:gd name="T92" fmla="*/ 348 w 348"/>
                <a:gd name="T93" fmla="*/ 427 h 4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8" h="427">
                  <a:moveTo>
                    <a:pt x="118" y="30"/>
                  </a:moveTo>
                  <a:lnTo>
                    <a:pt x="101" y="41"/>
                  </a:lnTo>
                  <a:lnTo>
                    <a:pt x="73" y="65"/>
                  </a:lnTo>
                  <a:lnTo>
                    <a:pt x="58" y="112"/>
                  </a:lnTo>
                  <a:lnTo>
                    <a:pt x="65" y="147"/>
                  </a:lnTo>
                  <a:lnTo>
                    <a:pt x="46" y="166"/>
                  </a:lnTo>
                  <a:lnTo>
                    <a:pt x="59" y="199"/>
                  </a:lnTo>
                  <a:lnTo>
                    <a:pt x="16" y="199"/>
                  </a:lnTo>
                  <a:lnTo>
                    <a:pt x="4" y="221"/>
                  </a:lnTo>
                  <a:lnTo>
                    <a:pt x="0" y="255"/>
                  </a:lnTo>
                  <a:lnTo>
                    <a:pt x="39" y="243"/>
                  </a:lnTo>
                  <a:lnTo>
                    <a:pt x="52" y="270"/>
                  </a:lnTo>
                  <a:lnTo>
                    <a:pt x="72" y="337"/>
                  </a:lnTo>
                  <a:lnTo>
                    <a:pt x="16" y="319"/>
                  </a:lnTo>
                  <a:lnTo>
                    <a:pt x="21" y="352"/>
                  </a:lnTo>
                  <a:lnTo>
                    <a:pt x="49" y="364"/>
                  </a:lnTo>
                  <a:lnTo>
                    <a:pt x="44" y="387"/>
                  </a:lnTo>
                  <a:lnTo>
                    <a:pt x="61" y="401"/>
                  </a:lnTo>
                  <a:lnTo>
                    <a:pt x="86" y="427"/>
                  </a:lnTo>
                  <a:lnTo>
                    <a:pt x="164" y="427"/>
                  </a:lnTo>
                  <a:lnTo>
                    <a:pt x="188" y="329"/>
                  </a:lnTo>
                  <a:lnTo>
                    <a:pt x="296" y="286"/>
                  </a:lnTo>
                  <a:lnTo>
                    <a:pt x="348" y="195"/>
                  </a:lnTo>
                  <a:lnTo>
                    <a:pt x="292" y="96"/>
                  </a:lnTo>
                  <a:lnTo>
                    <a:pt x="250" y="23"/>
                  </a:lnTo>
                  <a:lnTo>
                    <a:pt x="183" y="0"/>
                  </a:lnTo>
                  <a:lnTo>
                    <a:pt x="145" y="4"/>
                  </a:lnTo>
                  <a:lnTo>
                    <a:pt x="120" y="12"/>
                  </a:lnTo>
                  <a:lnTo>
                    <a:pt x="118" y="3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22"/>
            <p:cNvSpPr>
              <a:spLocks/>
            </p:cNvSpPr>
            <p:nvPr/>
          </p:nvSpPr>
          <p:spPr bwMode="auto">
            <a:xfrm>
              <a:off x="4367" y="3160"/>
              <a:ext cx="113" cy="116"/>
            </a:xfrm>
            <a:custGeom>
              <a:avLst/>
              <a:gdLst>
                <a:gd name="T0" fmla="*/ 0 w 339"/>
                <a:gd name="T1" fmla="*/ 0 h 348"/>
                <a:gd name="T2" fmla="*/ 0 w 339"/>
                <a:gd name="T3" fmla="*/ 0 h 348"/>
                <a:gd name="T4" fmla="*/ 0 w 339"/>
                <a:gd name="T5" fmla="*/ 0 h 348"/>
                <a:gd name="T6" fmla="*/ 0 w 339"/>
                <a:gd name="T7" fmla="*/ 0 h 348"/>
                <a:gd name="T8" fmla="*/ 0 w 339"/>
                <a:gd name="T9" fmla="*/ 0 h 348"/>
                <a:gd name="T10" fmla="*/ 0 w 339"/>
                <a:gd name="T11" fmla="*/ 0 h 348"/>
                <a:gd name="T12" fmla="*/ 0 w 339"/>
                <a:gd name="T13" fmla="*/ 0 h 348"/>
                <a:gd name="T14" fmla="*/ 0 w 339"/>
                <a:gd name="T15" fmla="*/ 0 h 348"/>
                <a:gd name="T16" fmla="*/ 0 w 339"/>
                <a:gd name="T17" fmla="*/ 0 h 348"/>
                <a:gd name="T18" fmla="*/ 0 w 339"/>
                <a:gd name="T19" fmla="*/ 0 h 348"/>
                <a:gd name="T20" fmla="*/ 0 w 339"/>
                <a:gd name="T21" fmla="*/ 0 h 348"/>
                <a:gd name="T22" fmla="*/ 0 w 339"/>
                <a:gd name="T23" fmla="*/ 0 h 348"/>
                <a:gd name="T24" fmla="*/ 0 w 339"/>
                <a:gd name="T25" fmla="*/ 0 h 348"/>
                <a:gd name="T26" fmla="*/ 0 w 339"/>
                <a:gd name="T27" fmla="*/ 0 h 348"/>
                <a:gd name="T28" fmla="*/ 0 w 339"/>
                <a:gd name="T29" fmla="*/ 0 h 348"/>
                <a:gd name="T30" fmla="*/ 0 w 339"/>
                <a:gd name="T31" fmla="*/ 0 h 348"/>
                <a:gd name="T32" fmla="*/ 0 w 339"/>
                <a:gd name="T33" fmla="*/ 0 h 348"/>
                <a:gd name="T34" fmla="*/ 0 w 339"/>
                <a:gd name="T35" fmla="*/ 0 h 348"/>
                <a:gd name="T36" fmla="*/ 0 w 339"/>
                <a:gd name="T37" fmla="*/ 0 h 348"/>
                <a:gd name="T38" fmla="*/ 0 w 339"/>
                <a:gd name="T39" fmla="*/ 0 h 348"/>
                <a:gd name="T40" fmla="*/ 0 w 339"/>
                <a:gd name="T41" fmla="*/ 0 h 348"/>
                <a:gd name="T42" fmla="*/ 0 w 339"/>
                <a:gd name="T43" fmla="*/ 0 h 348"/>
                <a:gd name="T44" fmla="*/ 0 w 339"/>
                <a:gd name="T45" fmla="*/ 0 h 348"/>
                <a:gd name="T46" fmla="*/ 0 w 339"/>
                <a:gd name="T47" fmla="*/ 0 h 348"/>
                <a:gd name="T48" fmla="*/ 0 w 339"/>
                <a:gd name="T49" fmla="*/ 0 h 348"/>
                <a:gd name="T50" fmla="*/ 0 w 339"/>
                <a:gd name="T51" fmla="*/ 0 h 348"/>
                <a:gd name="T52" fmla="*/ 0 w 339"/>
                <a:gd name="T53" fmla="*/ 0 h 348"/>
                <a:gd name="T54" fmla="*/ 0 w 339"/>
                <a:gd name="T55" fmla="*/ 0 h 348"/>
                <a:gd name="T56" fmla="*/ 0 w 339"/>
                <a:gd name="T57" fmla="*/ 0 h 348"/>
                <a:gd name="T58" fmla="*/ 0 w 339"/>
                <a:gd name="T59" fmla="*/ 0 h 348"/>
                <a:gd name="T60" fmla="*/ 0 w 339"/>
                <a:gd name="T61" fmla="*/ 0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9"/>
                <a:gd name="T94" fmla="*/ 0 h 348"/>
                <a:gd name="T95" fmla="*/ 339 w 339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9" h="348">
                  <a:moveTo>
                    <a:pt x="45" y="239"/>
                  </a:moveTo>
                  <a:lnTo>
                    <a:pt x="38" y="279"/>
                  </a:lnTo>
                  <a:lnTo>
                    <a:pt x="16" y="317"/>
                  </a:lnTo>
                  <a:lnTo>
                    <a:pt x="0" y="336"/>
                  </a:lnTo>
                  <a:lnTo>
                    <a:pt x="15" y="254"/>
                  </a:lnTo>
                  <a:lnTo>
                    <a:pt x="7" y="106"/>
                  </a:lnTo>
                  <a:lnTo>
                    <a:pt x="15" y="58"/>
                  </a:lnTo>
                  <a:lnTo>
                    <a:pt x="29" y="31"/>
                  </a:lnTo>
                  <a:lnTo>
                    <a:pt x="59" y="10"/>
                  </a:lnTo>
                  <a:lnTo>
                    <a:pt x="105" y="18"/>
                  </a:lnTo>
                  <a:lnTo>
                    <a:pt x="77" y="27"/>
                  </a:lnTo>
                  <a:lnTo>
                    <a:pt x="66" y="59"/>
                  </a:lnTo>
                  <a:lnTo>
                    <a:pt x="104" y="43"/>
                  </a:lnTo>
                  <a:lnTo>
                    <a:pt x="118" y="31"/>
                  </a:lnTo>
                  <a:lnTo>
                    <a:pt x="177" y="49"/>
                  </a:lnTo>
                  <a:lnTo>
                    <a:pt x="164" y="23"/>
                  </a:lnTo>
                  <a:lnTo>
                    <a:pt x="141" y="3"/>
                  </a:lnTo>
                  <a:lnTo>
                    <a:pt x="184" y="10"/>
                  </a:lnTo>
                  <a:lnTo>
                    <a:pt x="243" y="0"/>
                  </a:lnTo>
                  <a:lnTo>
                    <a:pt x="274" y="49"/>
                  </a:lnTo>
                  <a:lnTo>
                    <a:pt x="292" y="146"/>
                  </a:lnTo>
                  <a:lnTo>
                    <a:pt x="339" y="275"/>
                  </a:lnTo>
                  <a:lnTo>
                    <a:pt x="337" y="333"/>
                  </a:lnTo>
                  <a:lnTo>
                    <a:pt x="252" y="322"/>
                  </a:lnTo>
                  <a:lnTo>
                    <a:pt x="59" y="348"/>
                  </a:lnTo>
                  <a:lnTo>
                    <a:pt x="61" y="315"/>
                  </a:lnTo>
                  <a:lnTo>
                    <a:pt x="66" y="256"/>
                  </a:lnTo>
                  <a:lnTo>
                    <a:pt x="58" y="198"/>
                  </a:lnTo>
                  <a:lnTo>
                    <a:pt x="48" y="169"/>
                  </a:lnTo>
                  <a:lnTo>
                    <a:pt x="45" y="2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3"/>
            <p:cNvSpPr>
              <a:spLocks/>
            </p:cNvSpPr>
            <p:nvPr/>
          </p:nvSpPr>
          <p:spPr bwMode="auto">
            <a:xfrm>
              <a:off x="4359" y="3152"/>
              <a:ext cx="89" cy="92"/>
            </a:xfrm>
            <a:custGeom>
              <a:avLst/>
              <a:gdLst>
                <a:gd name="T0" fmla="*/ 0 w 268"/>
                <a:gd name="T1" fmla="*/ 0 h 277"/>
                <a:gd name="T2" fmla="*/ 0 w 268"/>
                <a:gd name="T3" fmla="*/ 0 h 277"/>
                <a:gd name="T4" fmla="*/ 0 w 268"/>
                <a:gd name="T5" fmla="*/ 0 h 277"/>
                <a:gd name="T6" fmla="*/ 0 w 268"/>
                <a:gd name="T7" fmla="*/ 0 h 277"/>
                <a:gd name="T8" fmla="*/ 0 w 268"/>
                <a:gd name="T9" fmla="*/ 0 h 277"/>
                <a:gd name="T10" fmla="*/ 0 w 268"/>
                <a:gd name="T11" fmla="*/ 0 h 277"/>
                <a:gd name="T12" fmla="*/ 0 w 268"/>
                <a:gd name="T13" fmla="*/ 0 h 277"/>
                <a:gd name="T14" fmla="*/ 0 w 268"/>
                <a:gd name="T15" fmla="*/ 0 h 277"/>
                <a:gd name="T16" fmla="*/ 0 w 268"/>
                <a:gd name="T17" fmla="*/ 0 h 277"/>
                <a:gd name="T18" fmla="*/ 0 w 268"/>
                <a:gd name="T19" fmla="*/ 0 h 277"/>
                <a:gd name="T20" fmla="*/ 0 w 268"/>
                <a:gd name="T21" fmla="*/ 0 h 277"/>
                <a:gd name="T22" fmla="*/ 0 w 268"/>
                <a:gd name="T23" fmla="*/ 0 h 277"/>
                <a:gd name="T24" fmla="*/ 0 w 268"/>
                <a:gd name="T25" fmla="*/ 0 h 277"/>
                <a:gd name="T26" fmla="*/ 0 w 268"/>
                <a:gd name="T27" fmla="*/ 0 h 277"/>
                <a:gd name="T28" fmla="*/ 0 w 268"/>
                <a:gd name="T29" fmla="*/ 0 h 277"/>
                <a:gd name="T30" fmla="*/ 0 w 268"/>
                <a:gd name="T31" fmla="*/ 0 h 277"/>
                <a:gd name="T32" fmla="*/ 0 w 268"/>
                <a:gd name="T33" fmla="*/ 0 h 277"/>
                <a:gd name="T34" fmla="*/ 0 w 268"/>
                <a:gd name="T35" fmla="*/ 0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277"/>
                <a:gd name="T56" fmla="*/ 268 w 268"/>
                <a:gd name="T57" fmla="*/ 277 h 2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277">
                  <a:moveTo>
                    <a:pt x="0" y="87"/>
                  </a:moveTo>
                  <a:lnTo>
                    <a:pt x="15" y="103"/>
                  </a:lnTo>
                  <a:lnTo>
                    <a:pt x="36" y="131"/>
                  </a:lnTo>
                  <a:lnTo>
                    <a:pt x="28" y="167"/>
                  </a:lnTo>
                  <a:lnTo>
                    <a:pt x="36" y="211"/>
                  </a:lnTo>
                  <a:lnTo>
                    <a:pt x="46" y="261"/>
                  </a:lnTo>
                  <a:lnTo>
                    <a:pt x="82" y="258"/>
                  </a:lnTo>
                  <a:lnTo>
                    <a:pt x="150" y="270"/>
                  </a:lnTo>
                  <a:lnTo>
                    <a:pt x="179" y="261"/>
                  </a:lnTo>
                  <a:lnTo>
                    <a:pt x="268" y="277"/>
                  </a:lnTo>
                  <a:lnTo>
                    <a:pt x="261" y="164"/>
                  </a:lnTo>
                  <a:lnTo>
                    <a:pt x="225" y="85"/>
                  </a:lnTo>
                  <a:lnTo>
                    <a:pt x="158" y="125"/>
                  </a:lnTo>
                  <a:lnTo>
                    <a:pt x="124" y="106"/>
                  </a:lnTo>
                  <a:lnTo>
                    <a:pt x="93" y="0"/>
                  </a:lnTo>
                  <a:lnTo>
                    <a:pt x="42" y="9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24"/>
            <p:cNvSpPr>
              <a:spLocks/>
            </p:cNvSpPr>
            <p:nvPr/>
          </p:nvSpPr>
          <p:spPr bwMode="auto">
            <a:xfrm>
              <a:off x="4168" y="3153"/>
              <a:ext cx="71" cy="85"/>
            </a:xfrm>
            <a:custGeom>
              <a:avLst/>
              <a:gdLst>
                <a:gd name="T0" fmla="*/ 0 w 213"/>
                <a:gd name="T1" fmla="*/ 0 h 254"/>
                <a:gd name="T2" fmla="*/ 0 w 213"/>
                <a:gd name="T3" fmla="*/ 0 h 254"/>
                <a:gd name="T4" fmla="*/ 0 w 213"/>
                <a:gd name="T5" fmla="*/ 0 h 254"/>
                <a:gd name="T6" fmla="*/ 0 w 213"/>
                <a:gd name="T7" fmla="*/ 0 h 254"/>
                <a:gd name="T8" fmla="*/ 0 w 213"/>
                <a:gd name="T9" fmla="*/ 0 h 254"/>
                <a:gd name="T10" fmla="*/ 0 w 213"/>
                <a:gd name="T11" fmla="*/ 0 h 254"/>
                <a:gd name="T12" fmla="*/ 0 w 213"/>
                <a:gd name="T13" fmla="*/ 0 h 254"/>
                <a:gd name="T14" fmla="*/ 0 w 213"/>
                <a:gd name="T15" fmla="*/ 0 h 254"/>
                <a:gd name="T16" fmla="*/ 0 w 213"/>
                <a:gd name="T17" fmla="*/ 0 h 254"/>
                <a:gd name="T18" fmla="*/ 0 w 213"/>
                <a:gd name="T19" fmla="*/ 0 h 254"/>
                <a:gd name="T20" fmla="*/ 0 w 213"/>
                <a:gd name="T21" fmla="*/ 0 h 254"/>
                <a:gd name="T22" fmla="*/ 0 w 213"/>
                <a:gd name="T23" fmla="*/ 0 h 254"/>
                <a:gd name="T24" fmla="*/ 0 w 213"/>
                <a:gd name="T25" fmla="*/ 0 h 254"/>
                <a:gd name="T26" fmla="*/ 0 w 213"/>
                <a:gd name="T27" fmla="*/ 0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54"/>
                <a:gd name="T44" fmla="*/ 213 w 213"/>
                <a:gd name="T45" fmla="*/ 254 h 2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54">
                  <a:moveTo>
                    <a:pt x="211" y="0"/>
                  </a:moveTo>
                  <a:lnTo>
                    <a:pt x="213" y="47"/>
                  </a:lnTo>
                  <a:lnTo>
                    <a:pt x="194" y="82"/>
                  </a:lnTo>
                  <a:lnTo>
                    <a:pt x="196" y="110"/>
                  </a:lnTo>
                  <a:lnTo>
                    <a:pt x="197" y="131"/>
                  </a:lnTo>
                  <a:lnTo>
                    <a:pt x="177" y="174"/>
                  </a:lnTo>
                  <a:lnTo>
                    <a:pt x="152" y="213"/>
                  </a:lnTo>
                  <a:lnTo>
                    <a:pt x="142" y="247"/>
                  </a:lnTo>
                  <a:lnTo>
                    <a:pt x="127" y="254"/>
                  </a:lnTo>
                  <a:lnTo>
                    <a:pt x="97" y="188"/>
                  </a:lnTo>
                  <a:lnTo>
                    <a:pt x="0" y="139"/>
                  </a:lnTo>
                  <a:lnTo>
                    <a:pt x="74" y="3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25"/>
            <p:cNvSpPr>
              <a:spLocks/>
            </p:cNvSpPr>
            <p:nvPr/>
          </p:nvSpPr>
          <p:spPr bwMode="auto">
            <a:xfrm>
              <a:off x="4028" y="3092"/>
              <a:ext cx="78" cy="100"/>
            </a:xfrm>
            <a:custGeom>
              <a:avLst/>
              <a:gdLst>
                <a:gd name="T0" fmla="*/ 0 w 234"/>
                <a:gd name="T1" fmla="*/ 0 h 301"/>
                <a:gd name="T2" fmla="*/ 0 w 234"/>
                <a:gd name="T3" fmla="*/ 0 h 301"/>
                <a:gd name="T4" fmla="*/ 0 w 234"/>
                <a:gd name="T5" fmla="*/ 0 h 301"/>
                <a:gd name="T6" fmla="*/ 0 w 234"/>
                <a:gd name="T7" fmla="*/ 0 h 301"/>
                <a:gd name="T8" fmla="*/ 0 w 234"/>
                <a:gd name="T9" fmla="*/ 0 h 301"/>
                <a:gd name="T10" fmla="*/ 0 w 234"/>
                <a:gd name="T11" fmla="*/ 0 h 301"/>
                <a:gd name="T12" fmla="*/ 0 w 234"/>
                <a:gd name="T13" fmla="*/ 0 h 301"/>
                <a:gd name="T14" fmla="*/ 0 w 234"/>
                <a:gd name="T15" fmla="*/ 0 h 301"/>
                <a:gd name="T16" fmla="*/ 0 w 234"/>
                <a:gd name="T17" fmla="*/ 0 h 301"/>
                <a:gd name="T18" fmla="*/ 0 w 234"/>
                <a:gd name="T19" fmla="*/ 0 h 301"/>
                <a:gd name="T20" fmla="*/ 0 w 234"/>
                <a:gd name="T21" fmla="*/ 0 h 301"/>
                <a:gd name="T22" fmla="*/ 0 w 234"/>
                <a:gd name="T23" fmla="*/ 0 h 301"/>
                <a:gd name="T24" fmla="*/ 0 w 234"/>
                <a:gd name="T25" fmla="*/ 0 h 301"/>
                <a:gd name="T26" fmla="*/ 0 w 234"/>
                <a:gd name="T27" fmla="*/ 0 h 301"/>
                <a:gd name="T28" fmla="*/ 0 w 234"/>
                <a:gd name="T29" fmla="*/ 0 h 301"/>
                <a:gd name="T30" fmla="*/ 0 w 234"/>
                <a:gd name="T31" fmla="*/ 0 h 301"/>
                <a:gd name="T32" fmla="*/ 0 w 234"/>
                <a:gd name="T33" fmla="*/ 0 h 301"/>
                <a:gd name="T34" fmla="*/ 0 w 234"/>
                <a:gd name="T35" fmla="*/ 0 h 301"/>
                <a:gd name="T36" fmla="*/ 0 w 234"/>
                <a:gd name="T37" fmla="*/ 0 h 301"/>
                <a:gd name="T38" fmla="*/ 0 w 234"/>
                <a:gd name="T39" fmla="*/ 0 h 301"/>
                <a:gd name="T40" fmla="*/ 0 w 234"/>
                <a:gd name="T41" fmla="*/ 0 h 301"/>
                <a:gd name="T42" fmla="*/ 0 w 234"/>
                <a:gd name="T43" fmla="*/ 0 h 301"/>
                <a:gd name="T44" fmla="*/ 0 w 234"/>
                <a:gd name="T45" fmla="*/ 0 h 301"/>
                <a:gd name="T46" fmla="*/ 0 w 234"/>
                <a:gd name="T47" fmla="*/ 0 h 301"/>
                <a:gd name="T48" fmla="*/ 0 w 234"/>
                <a:gd name="T49" fmla="*/ 0 h 301"/>
                <a:gd name="T50" fmla="*/ 0 w 234"/>
                <a:gd name="T51" fmla="*/ 0 h 301"/>
                <a:gd name="T52" fmla="*/ 0 w 234"/>
                <a:gd name="T53" fmla="*/ 0 h 301"/>
                <a:gd name="T54" fmla="*/ 0 w 234"/>
                <a:gd name="T55" fmla="*/ 0 h 301"/>
                <a:gd name="T56" fmla="*/ 0 w 234"/>
                <a:gd name="T57" fmla="*/ 0 h 301"/>
                <a:gd name="T58" fmla="*/ 0 w 234"/>
                <a:gd name="T59" fmla="*/ 0 h 301"/>
                <a:gd name="T60" fmla="*/ 0 w 234"/>
                <a:gd name="T61" fmla="*/ 0 h 301"/>
                <a:gd name="T62" fmla="*/ 0 w 234"/>
                <a:gd name="T63" fmla="*/ 0 h 301"/>
                <a:gd name="T64" fmla="*/ 0 w 234"/>
                <a:gd name="T65" fmla="*/ 0 h 301"/>
                <a:gd name="T66" fmla="*/ 0 w 234"/>
                <a:gd name="T67" fmla="*/ 0 h 301"/>
                <a:gd name="T68" fmla="*/ 0 w 234"/>
                <a:gd name="T69" fmla="*/ 0 h 3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4"/>
                <a:gd name="T106" fmla="*/ 0 h 301"/>
                <a:gd name="T107" fmla="*/ 234 w 234"/>
                <a:gd name="T108" fmla="*/ 301 h 3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4" h="301">
                  <a:moveTo>
                    <a:pt x="213" y="0"/>
                  </a:moveTo>
                  <a:lnTo>
                    <a:pt x="234" y="0"/>
                  </a:lnTo>
                  <a:lnTo>
                    <a:pt x="230" y="31"/>
                  </a:lnTo>
                  <a:lnTo>
                    <a:pt x="209" y="50"/>
                  </a:lnTo>
                  <a:lnTo>
                    <a:pt x="211" y="65"/>
                  </a:lnTo>
                  <a:lnTo>
                    <a:pt x="179" y="89"/>
                  </a:lnTo>
                  <a:lnTo>
                    <a:pt x="207" y="98"/>
                  </a:lnTo>
                  <a:lnTo>
                    <a:pt x="219" y="117"/>
                  </a:lnTo>
                  <a:lnTo>
                    <a:pt x="227" y="148"/>
                  </a:lnTo>
                  <a:lnTo>
                    <a:pt x="216" y="156"/>
                  </a:lnTo>
                  <a:lnTo>
                    <a:pt x="202" y="161"/>
                  </a:lnTo>
                  <a:lnTo>
                    <a:pt x="188" y="210"/>
                  </a:lnTo>
                  <a:lnTo>
                    <a:pt x="146" y="195"/>
                  </a:lnTo>
                  <a:lnTo>
                    <a:pt x="146" y="211"/>
                  </a:lnTo>
                  <a:lnTo>
                    <a:pt x="165" y="236"/>
                  </a:lnTo>
                  <a:lnTo>
                    <a:pt x="139" y="271"/>
                  </a:lnTo>
                  <a:lnTo>
                    <a:pt x="105" y="296"/>
                  </a:lnTo>
                  <a:lnTo>
                    <a:pt x="68" y="301"/>
                  </a:lnTo>
                  <a:lnTo>
                    <a:pt x="51" y="252"/>
                  </a:lnTo>
                  <a:lnTo>
                    <a:pt x="0" y="188"/>
                  </a:lnTo>
                  <a:lnTo>
                    <a:pt x="21" y="148"/>
                  </a:lnTo>
                  <a:lnTo>
                    <a:pt x="11" y="110"/>
                  </a:lnTo>
                  <a:lnTo>
                    <a:pt x="11" y="65"/>
                  </a:lnTo>
                  <a:lnTo>
                    <a:pt x="31" y="50"/>
                  </a:lnTo>
                  <a:lnTo>
                    <a:pt x="49" y="52"/>
                  </a:lnTo>
                  <a:lnTo>
                    <a:pt x="51" y="100"/>
                  </a:lnTo>
                  <a:lnTo>
                    <a:pt x="80" y="80"/>
                  </a:lnTo>
                  <a:lnTo>
                    <a:pt x="89" y="91"/>
                  </a:lnTo>
                  <a:lnTo>
                    <a:pt x="104" y="79"/>
                  </a:lnTo>
                  <a:lnTo>
                    <a:pt x="91" y="54"/>
                  </a:lnTo>
                  <a:lnTo>
                    <a:pt x="104" y="33"/>
                  </a:lnTo>
                  <a:lnTo>
                    <a:pt x="127" y="38"/>
                  </a:lnTo>
                  <a:lnTo>
                    <a:pt x="154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26"/>
            <p:cNvSpPr>
              <a:spLocks/>
            </p:cNvSpPr>
            <p:nvPr/>
          </p:nvSpPr>
          <p:spPr bwMode="auto">
            <a:xfrm>
              <a:off x="4010" y="3053"/>
              <a:ext cx="99" cy="78"/>
            </a:xfrm>
            <a:custGeom>
              <a:avLst/>
              <a:gdLst>
                <a:gd name="T0" fmla="*/ 0 w 296"/>
                <a:gd name="T1" fmla="*/ 0 h 235"/>
                <a:gd name="T2" fmla="*/ 0 w 296"/>
                <a:gd name="T3" fmla="*/ 0 h 235"/>
                <a:gd name="T4" fmla="*/ 0 w 296"/>
                <a:gd name="T5" fmla="*/ 0 h 235"/>
                <a:gd name="T6" fmla="*/ 0 w 296"/>
                <a:gd name="T7" fmla="*/ 0 h 235"/>
                <a:gd name="T8" fmla="*/ 0 w 296"/>
                <a:gd name="T9" fmla="*/ 0 h 235"/>
                <a:gd name="T10" fmla="*/ 0 w 296"/>
                <a:gd name="T11" fmla="*/ 0 h 235"/>
                <a:gd name="T12" fmla="*/ 0 w 296"/>
                <a:gd name="T13" fmla="*/ 0 h 235"/>
                <a:gd name="T14" fmla="*/ 0 w 296"/>
                <a:gd name="T15" fmla="*/ 0 h 235"/>
                <a:gd name="T16" fmla="*/ 0 w 296"/>
                <a:gd name="T17" fmla="*/ 0 h 235"/>
                <a:gd name="T18" fmla="*/ 0 w 296"/>
                <a:gd name="T19" fmla="*/ 0 h 235"/>
                <a:gd name="T20" fmla="*/ 0 w 296"/>
                <a:gd name="T21" fmla="*/ 0 h 235"/>
                <a:gd name="T22" fmla="*/ 0 w 296"/>
                <a:gd name="T23" fmla="*/ 0 h 235"/>
                <a:gd name="T24" fmla="*/ 0 w 296"/>
                <a:gd name="T25" fmla="*/ 0 h 235"/>
                <a:gd name="T26" fmla="*/ 0 w 296"/>
                <a:gd name="T27" fmla="*/ 0 h 235"/>
                <a:gd name="T28" fmla="*/ 0 w 296"/>
                <a:gd name="T29" fmla="*/ 0 h 235"/>
                <a:gd name="T30" fmla="*/ 0 w 296"/>
                <a:gd name="T31" fmla="*/ 0 h 235"/>
                <a:gd name="T32" fmla="*/ 0 w 296"/>
                <a:gd name="T33" fmla="*/ 0 h 235"/>
                <a:gd name="T34" fmla="*/ 0 w 296"/>
                <a:gd name="T35" fmla="*/ 0 h 235"/>
                <a:gd name="T36" fmla="*/ 0 w 296"/>
                <a:gd name="T37" fmla="*/ 0 h 235"/>
                <a:gd name="T38" fmla="*/ 0 w 296"/>
                <a:gd name="T39" fmla="*/ 0 h 235"/>
                <a:gd name="T40" fmla="*/ 0 w 296"/>
                <a:gd name="T41" fmla="*/ 0 h 235"/>
                <a:gd name="T42" fmla="*/ 0 w 296"/>
                <a:gd name="T43" fmla="*/ 0 h 235"/>
                <a:gd name="T44" fmla="*/ 0 w 296"/>
                <a:gd name="T45" fmla="*/ 0 h 235"/>
                <a:gd name="T46" fmla="*/ 0 w 296"/>
                <a:gd name="T47" fmla="*/ 0 h 2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6"/>
                <a:gd name="T73" fmla="*/ 0 h 235"/>
                <a:gd name="T74" fmla="*/ 296 w 296"/>
                <a:gd name="T75" fmla="*/ 235 h 2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6" h="235">
                  <a:moveTo>
                    <a:pt x="0" y="216"/>
                  </a:moveTo>
                  <a:lnTo>
                    <a:pt x="40" y="235"/>
                  </a:lnTo>
                  <a:lnTo>
                    <a:pt x="65" y="228"/>
                  </a:lnTo>
                  <a:lnTo>
                    <a:pt x="77" y="197"/>
                  </a:lnTo>
                  <a:lnTo>
                    <a:pt x="94" y="153"/>
                  </a:lnTo>
                  <a:lnTo>
                    <a:pt x="141" y="118"/>
                  </a:lnTo>
                  <a:lnTo>
                    <a:pt x="191" y="118"/>
                  </a:lnTo>
                  <a:lnTo>
                    <a:pt x="267" y="101"/>
                  </a:lnTo>
                  <a:lnTo>
                    <a:pt x="296" y="66"/>
                  </a:lnTo>
                  <a:lnTo>
                    <a:pt x="273" y="45"/>
                  </a:lnTo>
                  <a:lnTo>
                    <a:pt x="202" y="45"/>
                  </a:lnTo>
                  <a:lnTo>
                    <a:pt x="240" y="25"/>
                  </a:lnTo>
                  <a:lnTo>
                    <a:pt x="223" y="10"/>
                  </a:lnTo>
                  <a:lnTo>
                    <a:pt x="181" y="0"/>
                  </a:lnTo>
                  <a:lnTo>
                    <a:pt x="103" y="2"/>
                  </a:lnTo>
                  <a:lnTo>
                    <a:pt x="77" y="14"/>
                  </a:lnTo>
                  <a:lnTo>
                    <a:pt x="63" y="61"/>
                  </a:lnTo>
                  <a:lnTo>
                    <a:pt x="39" y="71"/>
                  </a:lnTo>
                  <a:lnTo>
                    <a:pt x="40" y="44"/>
                  </a:lnTo>
                  <a:lnTo>
                    <a:pt x="14" y="71"/>
                  </a:lnTo>
                  <a:lnTo>
                    <a:pt x="0" y="111"/>
                  </a:lnTo>
                  <a:lnTo>
                    <a:pt x="0" y="15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127"/>
            <p:cNvSpPr>
              <a:spLocks/>
            </p:cNvSpPr>
            <p:nvPr/>
          </p:nvSpPr>
          <p:spPr bwMode="auto">
            <a:xfrm>
              <a:off x="4532" y="3076"/>
              <a:ext cx="94" cy="104"/>
            </a:xfrm>
            <a:custGeom>
              <a:avLst/>
              <a:gdLst>
                <a:gd name="T0" fmla="*/ 0 w 282"/>
                <a:gd name="T1" fmla="*/ 0 h 310"/>
                <a:gd name="T2" fmla="*/ 0 w 282"/>
                <a:gd name="T3" fmla="*/ 0 h 310"/>
                <a:gd name="T4" fmla="*/ 0 w 282"/>
                <a:gd name="T5" fmla="*/ 0 h 310"/>
                <a:gd name="T6" fmla="*/ 0 w 282"/>
                <a:gd name="T7" fmla="*/ 0 h 310"/>
                <a:gd name="T8" fmla="*/ 0 w 282"/>
                <a:gd name="T9" fmla="*/ 0 h 310"/>
                <a:gd name="T10" fmla="*/ 0 w 282"/>
                <a:gd name="T11" fmla="*/ 0 h 310"/>
                <a:gd name="T12" fmla="*/ 0 w 282"/>
                <a:gd name="T13" fmla="*/ 0 h 310"/>
                <a:gd name="T14" fmla="*/ 0 w 282"/>
                <a:gd name="T15" fmla="*/ 0 h 310"/>
                <a:gd name="T16" fmla="*/ 0 w 282"/>
                <a:gd name="T17" fmla="*/ 0 h 310"/>
                <a:gd name="T18" fmla="*/ 0 w 282"/>
                <a:gd name="T19" fmla="*/ 0 h 310"/>
                <a:gd name="T20" fmla="*/ 0 w 282"/>
                <a:gd name="T21" fmla="*/ 0 h 310"/>
                <a:gd name="T22" fmla="*/ 0 w 282"/>
                <a:gd name="T23" fmla="*/ 0 h 310"/>
                <a:gd name="T24" fmla="*/ 0 w 282"/>
                <a:gd name="T25" fmla="*/ 0 h 310"/>
                <a:gd name="T26" fmla="*/ 0 w 282"/>
                <a:gd name="T27" fmla="*/ 0 h 310"/>
                <a:gd name="T28" fmla="*/ 0 w 282"/>
                <a:gd name="T29" fmla="*/ 0 h 310"/>
                <a:gd name="T30" fmla="*/ 0 w 282"/>
                <a:gd name="T31" fmla="*/ 0 h 310"/>
                <a:gd name="T32" fmla="*/ 0 w 282"/>
                <a:gd name="T33" fmla="*/ 0 h 310"/>
                <a:gd name="T34" fmla="*/ 0 w 282"/>
                <a:gd name="T35" fmla="*/ 0 h 310"/>
                <a:gd name="T36" fmla="*/ 0 w 282"/>
                <a:gd name="T37" fmla="*/ 0 h 310"/>
                <a:gd name="T38" fmla="*/ 0 w 282"/>
                <a:gd name="T39" fmla="*/ 0 h 310"/>
                <a:gd name="T40" fmla="*/ 0 w 282"/>
                <a:gd name="T41" fmla="*/ 0 h 310"/>
                <a:gd name="T42" fmla="*/ 0 w 282"/>
                <a:gd name="T43" fmla="*/ 0 h 310"/>
                <a:gd name="T44" fmla="*/ 0 w 282"/>
                <a:gd name="T45" fmla="*/ 0 h 310"/>
                <a:gd name="T46" fmla="*/ 0 w 282"/>
                <a:gd name="T47" fmla="*/ 0 h 310"/>
                <a:gd name="T48" fmla="*/ 0 w 282"/>
                <a:gd name="T49" fmla="*/ 0 h 310"/>
                <a:gd name="T50" fmla="*/ 0 w 282"/>
                <a:gd name="T51" fmla="*/ 0 h 310"/>
                <a:gd name="T52" fmla="*/ 0 w 282"/>
                <a:gd name="T53" fmla="*/ 0 h 310"/>
                <a:gd name="T54" fmla="*/ 0 w 282"/>
                <a:gd name="T55" fmla="*/ 0 h 310"/>
                <a:gd name="T56" fmla="*/ 0 w 282"/>
                <a:gd name="T57" fmla="*/ 0 h 310"/>
                <a:gd name="T58" fmla="*/ 0 w 282"/>
                <a:gd name="T59" fmla="*/ 0 h 310"/>
                <a:gd name="T60" fmla="*/ 0 w 282"/>
                <a:gd name="T61" fmla="*/ 0 h 310"/>
                <a:gd name="T62" fmla="*/ 0 w 282"/>
                <a:gd name="T63" fmla="*/ 0 h 310"/>
                <a:gd name="T64" fmla="*/ 0 w 282"/>
                <a:gd name="T65" fmla="*/ 0 h 310"/>
                <a:gd name="T66" fmla="*/ 0 w 282"/>
                <a:gd name="T67" fmla="*/ 0 h 310"/>
                <a:gd name="T68" fmla="*/ 0 w 282"/>
                <a:gd name="T69" fmla="*/ 0 h 3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2"/>
                <a:gd name="T106" fmla="*/ 0 h 310"/>
                <a:gd name="T107" fmla="*/ 282 w 282"/>
                <a:gd name="T108" fmla="*/ 310 h 3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2" h="310">
                  <a:moveTo>
                    <a:pt x="4" y="23"/>
                  </a:moveTo>
                  <a:lnTo>
                    <a:pt x="31" y="68"/>
                  </a:lnTo>
                  <a:lnTo>
                    <a:pt x="44" y="106"/>
                  </a:lnTo>
                  <a:lnTo>
                    <a:pt x="68" y="124"/>
                  </a:lnTo>
                  <a:lnTo>
                    <a:pt x="56" y="145"/>
                  </a:lnTo>
                  <a:lnTo>
                    <a:pt x="80" y="162"/>
                  </a:lnTo>
                  <a:lnTo>
                    <a:pt x="101" y="169"/>
                  </a:lnTo>
                  <a:lnTo>
                    <a:pt x="111" y="187"/>
                  </a:lnTo>
                  <a:lnTo>
                    <a:pt x="134" y="216"/>
                  </a:lnTo>
                  <a:lnTo>
                    <a:pt x="136" y="247"/>
                  </a:lnTo>
                  <a:lnTo>
                    <a:pt x="124" y="261"/>
                  </a:lnTo>
                  <a:lnTo>
                    <a:pt x="138" y="290"/>
                  </a:lnTo>
                  <a:lnTo>
                    <a:pt x="164" y="303"/>
                  </a:lnTo>
                  <a:lnTo>
                    <a:pt x="205" y="310"/>
                  </a:lnTo>
                  <a:lnTo>
                    <a:pt x="256" y="309"/>
                  </a:lnTo>
                  <a:lnTo>
                    <a:pt x="256" y="267"/>
                  </a:lnTo>
                  <a:lnTo>
                    <a:pt x="282" y="196"/>
                  </a:lnTo>
                  <a:lnTo>
                    <a:pt x="256" y="157"/>
                  </a:lnTo>
                  <a:lnTo>
                    <a:pt x="220" y="133"/>
                  </a:lnTo>
                  <a:lnTo>
                    <a:pt x="199" y="138"/>
                  </a:lnTo>
                  <a:lnTo>
                    <a:pt x="174" y="97"/>
                  </a:lnTo>
                  <a:lnTo>
                    <a:pt x="136" y="57"/>
                  </a:lnTo>
                  <a:lnTo>
                    <a:pt x="118" y="53"/>
                  </a:lnTo>
                  <a:lnTo>
                    <a:pt x="127" y="78"/>
                  </a:lnTo>
                  <a:lnTo>
                    <a:pt x="105" y="84"/>
                  </a:lnTo>
                  <a:lnTo>
                    <a:pt x="84" y="23"/>
                  </a:lnTo>
                  <a:lnTo>
                    <a:pt x="54" y="0"/>
                  </a:lnTo>
                  <a:lnTo>
                    <a:pt x="65" y="30"/>
                  </a:lnTo>
                  <a:lnTo>
                    <a:pt x="79" y="63"/>
                  </a:lnTo>
                  <a:lnTo>
                    <a:pt x="65" y="85"/>
                  </a:lnTo>
                  <a:lnTo>
                    <a:pt x="38" y="23"/>
                  </a:lnTo>
                  <a:lnTo>
                    <a:pt x="14" y="4"/>
                  </a:lnTo>
                  <a:lnTo>
                    <a:pt x="0" y="9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4497" y="3178"/>
              <a:ext cx="31" cy="20"/>
            </a:xfrm>
            <a:custGeom>
              <a:avLst/>
              <a:gdLst>
                <a:gd name="T0" fmla="*/ 0 w 95"/>
                <a:gd name="T1" fmla="*/ 0 h 59"/>
                <a:gd name="T2" fmla="*/ 0 w 95"/>
                <a:gd name="T3" fmla="*/ 0 h 59"/>
                <a:gd name="T4" fmla="*/ 0 w 95"/>
                <a:gd name="T5" fmla="*/ 0 h 59"/>
                <a:gd name="T6" fmla="*/ 0 w 95"/>
                <a:gd name="T7" fmla="*/ 0 h 59"/>
                <a:gd name="T8" fmla="*/ 0 w 95"/>
                <a:gd name="T9" fmla="*/ 0 h 59"/>
                <a:gd name="T10" fmla="*/ 0 w 95"/>
                <a:gd name="T11" fmla="*/ 0 h 59"/>
                <a:gd name="T12" fmla="*/ 0 w 95"/>
                <a:gd name="T13" fmla="*/ 0 h 59"/>
                <a:gd name="T14" fmla="*/ 0 w 95"/>
                <a:gd name="T15" fmla="*/ 0 h 59"/>
                <a:gd name="T16" fmla="*/ 0 w 95"/>
                <a:gd name="T17" fmla="*/ 0 h 59"/>
                <a:gd name="T18" fmla="*/ 0 w 95"/>
                <a:gd name="T19" fmla="*/ 0 h 59"/>
                <a:gd name="T20" fmla="*/ 0 w 95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59"/>
                <a:gd name="T35" fmla="*/ 95 w 95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59">
                  <a:moveTo>
                    <a:pt x="13" y="1"/>
                  </a:moveTo>
                  <a:lnTo>
                    <a:pt x="30" y="0"/>
                  </a:lnTo>
                  <a:lnTo>
                    <a:pt x="37" y="25"/>
                  </a:lnTo>
                  <a:lnTo>
                    <a:pt x="51" y="18"/>
                  </a:lnTo>
                  <a:lnTo>
                    <a:pt x="60" y="35"/>
                  </a:lnTo>
                  <a:lnTo>
                    <a:pt x="95" y="59"/>
                  </a:lnTo>
                  <a:lnTo>
                    <a:pt x="55" y="54"/>
                  </a:lnTo>
                  <a:lnTo>
                    <a:pt x="11" y="44"/>
                  </a:lnTo>
                  <a:lnTo>
                    <a:pt x="0" y="3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29"/>
            <p:cNvSpPr>
              <a:spLocks/>
            </p:cNvSpPr>
            <p:nvPr/>
          </p:nvSpPr>
          <p:spPr bwMode="auto">
            <a:xfrm>
              <a:off x="4142" y="3097"/>
              <a:ext cx="99" cy="105"/>
            </a:xfrm>
            <a:custGeom>
              <a:avLst/>
              <a:gdLst>
                <a:gd name="T0" fmla="*/ 0 w 298"/>
                <a:gd name="T1" fmla="*/ 0 h 313"/>
                <a:gd name="T2" fmla="*/ 0 w 298"/>
                <a:gd name="T3" fmla="*/ 0 h 313"/>
                <a:gd name="T4" fmla="*/ 0 w 298"/>
                <a:gd name="T5" fmla="*/ 0 h 313"/>
                <a:gd name="T6" fmla="*/ 0 w 298"/>
                <a:gd name="T7" fmla="*/ 0 h 313"/>
                <a:gd name="T8" fmla="*/ 0 w 298"/>
                <a:gd name="T9" fmla="*/ 0 h 313"/>
                <a:gd name="T10" fmla="*/ 0 w 298"/>
                <a:gd name="T11" fmla="*/ 0 h 313"/>
                <a:gd name="T12" fmla="*/ 0 w 298"/>
                <a:gd name="T13" fmla="*/ 0 h 313"/>
                <a:gd name="T14" fmla="*/ 0 w 298"/>
                <a:gd name="T15" fmla="*/ 0 h 313"/>
                <a:gd name="T16" fmla="*/ 0 w 298"/>
                <a:gd name="T17" fmla="*/ 0 h 313"/>
                <a:gd name="T18" fmla="*/ 0 w 298"/>
                <a:gd name="T19" fmla="*/ 0 h 313"/>
                <a:gd name="T20" fmla="*/ 0 w 298"/>
                <a:gd name="T21" fmla="*/ 0 h 313"/>
                <a:gd name="T22" fmla="*/ 0 w 298"/>
                <a:gd name="T23" fmla="*/ 0 h 313"/>
                <a:gd name="T24" fmla="*/ 0 w 298"/>
                <a:gd name="T25" fmla="*/ 0 h 313"/>
                <a:gd name="T26" fmla="*/ 0 w 298"/>
                <a:gd name="T27" fmla="*/ 0 h 313"/>
                <a:gd name="T28" fmla="*/ 0 w 298"/>
                <a:gd name="T29" fmla="*/ 0 h 313"/>
                <a:gd name="T30" fmla="*/ 0 w 298"/>
                <a:gd name="T31" fmla="*/ 0 h 313"/>
                <a:gd name="T32" fmla="*/ 0 w 298"/>
                <a:gd name="T33" fmla="*/ 0 h 313"/>
                <a:gd name="T34" fmla="*/ 0 w 298"/>
                <a:gd name="T35" fmla="*/ 0 h 313"/>
                <a:gd name="T36" fmla="*/ 0 w 298"/>
                <a:gd name="T37" fmla="*/ 0 h 313"/>
                <a:gd name="T38" fmla="*/ 0 w 298"/>
                <a:gd name="T39" fmla="*/ 0 h 313"/>
                <a:gd name="T40" fmla="*/ 0 w 298"/>
                <a:gd name="T41" fmla="*/ 0 h 313"/>
                <a:gd name="T42" fmla="*/ 0 w 298"/>
                <a:gd name="T43" fmla="*/ 0 h 313"/>
                <a:gd name="T44" fmla="*/ 0 w 298"/>
                <a:gd name="T45" fmla="*/ 0 h 313"/>
                <a:gd name="T46" fmla="*/ 0 w 298"/>
                <a:gd name="T47" fmla="*/ 0 h 313"/>
                <a:gd name="T48" fmla="*/ 0 w 298"/>
                <a:gd name="T49" fmla="*/ 0 h 313"/>
                <a:gd name="T50" fmla="*/ 0 w 298"/>
                <a:gd name="T51" fmla="*/ 0 h 313"/>
                <a:gd name="T52" fmla="*/ 0 w 298"/>
                <a:gd name="T53" fmla="*/ 0 h 313"/>
                <a:gd name="T54" fmla="*/ 0 w 298"/>
                <a:gd name="T55" fmla="*/ 0 h 313"/>
                <a:gd name="T56" fmla="*/ 0 w 298"/>
                <a:gd name="T57" fmla="*/ 0 h 313"/>
                <a:gd name="T58" fmla="*/ 0 w 298"/>
                <a:gd name="T59" fmla="*/ 0 h 313"/>
                <a:gd name="T60" fmla="*/ 0 w 298"/>
                <a:gd name="T61" fmla="*/ 0 h 3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8"/>
                <a:gd name="T94" fmla="*/ 0 h 313"/>
                <a:gd name="T95" fmla="*/ 298 w 298"/>
                <a:gd name="T96" fmla="*/ 313 h 3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8" h="313">
                  <a:moveTo>
                    <a:pt x="4" y="251"/>
                  </a:moveTo>
                  <a:lnTo>
                    <a:pt x="0" y="134"/>
                  </a:lnTo>
                  <a:lnTo>
                    <a:pt x="19" y="106"/>
                  </a:lnTo>
                  <a:lnTo>
                    <a:pt x="38" y="69"/>
                  </a:lnTo>
                  <a:lnTo>
                    <a:pt x="73" y="22"/>
                  </a:lnTo>
                  <a:lnTo>
                    <a:pt x="109" y="0"/>
                  </a:lnTo>
                  <a:lnTo>
                    <a:pt x="163" y="5"/>
                  </a:lnTo>
                  <a:lnTo>
                    <a:pt x="126" y="24"/>
                  </a:lnTo>
                  <a:lnTo>
                    <a:pt x="121" y="47"/>
                  </a:lnTo>
                  <a:lnTo>
                    <a:pt x="175" y="47"/>
                  </a:lnTo>
                  <a:lnTo>
                    <a:pt x="187" y="38"/>
                  </a:lnTo>
                  <a:lnTo>
                    <a:pt x="206" y="45"/>
                  </a:lnTo>
                  <a:lnTo>
                    <a:pt x="237" y="36"/>
                  </a:lnTo>
                  <a:lnTo>
                    <a:pt x="275" y="60"/>
                  </a:lnTo>
                  <a:lnTo>
                    <a:pt x="298" y="90"/>
                  </a:lnTo>
                  <a:lnTo>
                    <a:pt x="235" y="106"/>
                  </a:lnTo>
                  <a:lnTo>
                    <a:pt x="192" y="155"/>
                  </a:lnTo>
                  <a:lnTo>
                    <a:pt x="226" y="139"/>
                  </a:lnTo>
                  <a:lnTo>
                    <a:pt x="272" y="115"/>
                  </a:lnTo>
                  <a:lnTo>
                    <a:pt x="295" y="118"/>
                  </a:lnTo>
                  <a:lnTo>
                    <a:pt x="281" y="155"/>
                  </a:lnTo>
                  <a:lnTo>
                    <a:pt x="246" y="195"/>
                  </a:lnTo>
                  <a:lnTo>
                    <a:pt x="214" y="223"/>
                  </a:lnTo>
                  <a:lnTo>
                    <a:pt x="195" y="240"/>
                  </a:lnTo>
                  <a:lnTo>
                    <a:pt x="175" y="226"/>
                  </a:lnTo>
                  <a:lnTo>
                    <a:pt x="157" y="233"/>
                  </a:lnTo>
                  <a:lnTo>
                    <a:pt x="161" y="265"/>
                  </a:lnTo>
                  <a:lnTo>
                    <a:pt x="114" y="313"/>
                  </a:lnTo>
                  <a:lnTo>
                    <a:pt x="32" y="303"/>
                  </a:lnTo>
                  <a:lnTo>
                    <a:pt x="4" y="25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130"/>
            <p:cNvSpPr>
              <a:spLocks/>
            </p:cNvSpPr>
            <p:nvPr/>
          </p:nvSpPr>
          <p:spPr bwMode="auto">
            <a:xfrm>
              <a:off x="4195" y="3033"/>
              <a:ext cx="127" cy="133"/>
            </a:xfrm>
            <a:custGeom>
              <a:avLst/>
              <a:gdLst>
                <a:gd name="T0" fmla="*/ 0 w 383"/>
                <a:gd name="T1" fmla="*/ 0 h 398"/>
                <a:gd name="T2" fmla="*/ 0 w 383"/>
                <a:gd name="T3" fmla="*/ 0 h 398"/>
                <a:gd name="T4" fmla="*/ 0 w 383"/>
                <a:gd name="T5" fmla="*/ 0 h 398"/>
                <a:gd name="T6" fmla="*/ 0 w 383"/>
                <a:gd name="T7" fmla="*/ 0 h 398"/>
                <a:gd name="T8" fmla="*/ 0 w 383"/>
                <a:gd name="T9" fmla="*/ 0 h 398"/>
                <a:gd name="T10" fmla="*/ 0 w 383"/>
                <a:gd name="T11" fmla="*/ 0 h 398"/>
                <a:gd name="T12" fmla="*/ 0 w 383"/>
                <a:gd name="T13" fmla="*/ 0 h 398"/>
                <a:gd name="T14" fmla="*/ 0 w 383"/>
                <a:gd name="T15" fmla="*/ 0 h 398"/>
                <a:gd name="T16" fmla="*/ 0 w 383"/>
                <a:gd name="T17" fmla="*/ 0 h 398"/>
                <a:gd name="T18" fmla="*/ 0 w 383"/>
                <a:gd name="T19" fmla="*/ 0 h 398"/>
                <a:gd name="T20" fmla="*/ 0 w 383"/>
                <a:gd name="T21" fmla="*/ 0 h 398"/>
                <a:gd name="T22" fmla="*/ 0 w 383"/>
                <a:gd name="T23" fmla="*/ 0 h 398"/>
                <a:gd name="T24" fmla="*/ 0 w 383"/>
                <a:gd name="T25" fmla="*/ 0 h 398"/>
                <a:gd name="T26" fmla="*/ 0 w 383"/>
                <a:gd name="T27" fmla="*/ 0 h 398"/>
                <a:gd name="T28" fmla="*/ 0 w 383"/>
                <a:gd name="T29" fmla="*/ 0 h 398"/>
                <a:gd name="T30" fmla="*/ 0 w 383"/>
                <a:gd name="T31" fmla="*/ 0 h 398"/>
                <a:gd name="T32" fmla="*/ 0 w 383"/>
                <a:gd name="T33" fmla="*/ 0 h 398"/>
                <a:gd name="T34" fmla="*/ 0 w 383"/>
                <a:gd name="T35" fmla="*/ 0 h 398"/>
                <a:gd name="T36" fmla="*/ 0 w 383"/>
                <a:gd name="T37" fmla="*/ 0 h 398"/>
                <a:gd name="T38" fmla="*/ 0 w 383"/>
                <a:gd name="T39" fmla="*/ 0 h 398"/>
                <a:gd name="T40" fmla="*/ 0 w 383"/>
                <a:gd name="T41" fmla="*/ 0 h 398"/>
                <a:gd name="T42" fmla="*/ 0 w 383"/>
                <a:gd name="T43" fmla="*/ 0 h 398"/>
                <a:gd name="T44" fmla="*/ 0 w 383"/>
                <a:gd name="T45" fmla="*/ 0 h 398"/>
                <a:gd name="T46" fmla="*/ 0 w 383"/>
                <a:gd name="T47" fmla="*/ 0 h 398"/>
                <a:gd name="T48" fmla="*/ 0 w 383"/>
                <a:gd name="T49" fmla="*/ 0 h 398"/>
                <a:gd name="T50" fmla="*/ 0 w 383"/>
                <a:gd name="T51" fmla="*/ 0 h 398"/>
                <a:gd name="T52" fmla="*/ 0 w 383"/>
                <a:gd name="T53" fmla="*/ 0 h 398"/>
                <a:gd name="T54" fmla="*/ 0 w 383"/>
                <a:gd name="T55" fmla="*/ 0 h 398"/>
                <a:gd name="T56" fmla="*/ 0 w 383"/>
                <a:gd name="T57" fmla="*/ 0 h 398"/>
                <a:gd name="T58" fmla="*/ 0 w 383"/>
                <a:gd name="T59" fmla="*/ 0 h 398"/>
                <a:gd name="T60" fmla="*/ 0 w 383"/>
                <a:gd name="T61" fmla="*/ 0 h 398"/>
                <a:gd name="T62" fmla="*/ 0 w 383"/>
                <a:gd name="T63" fmla="*/ 0 h 398"/>
                <a:gd name="T64" fmla="*/ 0 w 383"/>
                <a:gd name="T65" fmla="*/ 0 h 398"/>
                <a:gd name="T66" fmla="*/ 0 w 383"/>
                <a:gd name="T67" fmla="*/ 0 h 398"/>
                <a:gd name="T68" fmla="*/ 0 w 383"/>
                <a:gd name="T69" fmla="*/ 0 h 398"/>
                <a:gd name="T70" fmla="*/ 0 w 383"/>
                <a:gd name="T71" fmla="*/ 0 h 398"/>
                <a:gd name="T72" fmla="*/ 0 w 383"/>
                <a:gd name="T73" fmla="*/ 0 h 398"/>
                <a:gd name="T74" fmla="*/ 0 w 383"/>
                <a:gd name="T75" fmla="*/ 0 h 398"/>
                <a:gd name="T76" fmla="*/ 0 w 383"/>
                <a:gd name="T77" fmla="*/ 0 h 398"/>
                <a:gd name="T78" fmla="*/ 0 w 383"/>
                <a:gd name="T79" fmla="*/ 0 h 398"/>
                <a:gd name="T80" fmla="*/ 0 w 383"/>
                <a:gd name="T81" fmla="*/ 0 h 398"/>
                <a:gd name="T82" fmla="*/ 0 w 383"/>
                <a:gd name="T83" fmla="*/ 0 h 3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3"/>
                <a:gd name="T127" fmla="*/ 0 h 398"/>
                <a:gd name="T128" fmla="*/ 383 w 383"/>
                <a:gd name="T129" fmla="*/ 398 h 3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3" h="398">
                  <a:moveTo>
                    <a:pt x="0" y="179"/>
                  </a:moveTo>
                  <a:lnTo>
                    <a:pt x="49" y="135"/>
                  </a:lnTo>
                  <a:lnTo>
                    <a:pt x="89" y="75"/>
                  </a:lnTo>
                  <a:lnTo>
                    <a:pt x="118" y="61"/>
                  </a:lnTo>
                  <a:lnTo>
                    <a:pt x="143" y="40"/>
                  </a:lnTo>
                  <a:lnTo>
                    <a:pt x="179" y="3"/>
                  </a:lnTo>
                  <a:lnTo>
                    <a:pt x="207" y="0"/>
                  </a:lnTo>
                  <a:lnTo>
                    <a:pt x="219" y="10"/>
                  </a:lnTo>
                  <a:lnTo>
                    <a:pt x="190" y="29"/>
                  </a:lnTo>
                  <a:lnTo>
                    <a:pt x="223" y="31"/>
                  </a:lnTo>
                  <a:lnTo>
                    <a:pt x="249" y="26"/>
                  </a:lnTo>
                  <a:lnTo>
                    <a:pt x="263" y="33"/>
                  </a:lnTo>
                  <a:lnTo>
                    <a:pt x="272" y="21"/>
                  </a:lnTo>
                  <a:lnTo>
                    <a:pt x="306" y="29"/>
                  </a:lnTo>
                  <a:lnTo>
                    <a:pt x="331" y="54"/>
                  </a:lnTo>
                  <a:lnTo>
                    <a:pt x="369" y="94"/>
                  </a:lnTo>
                  <a:lnTo>
                    <a:pt x="383" y="135"/>
                  </a:lnTo>
                  <a:lnTo>
                    <a:pt x="379" y="177"/>
                  </a:lnTo>
                  <a:lnTo>
                    <a:pt x="383" y="221"/>
                  </a:lnTo>
                  <a:lnTo>
                    <a:pt x="373" y="259"/>
                  </a:lnTo>
                  <a:lnTo>
                    <a:pt x="371" y="315"/>
                  </a:lnTo>
                  <a:lnTo>
                    <a:pt x="364" y="343"/>
                  </a:lnTo>
                  <a:lnTo>
                    <a:pt x="375" y="376"/>
                  </a:lnTo>
                  <a:lnTo>
                    <a:pt x="367" y="398"/>
                  </a:lnTo>
                  <a:lnTo>
                    <a:pt x="333" y="377"/>
                  </a:lnTo>
                  <a:lnTo>
                    <a:pt x="312" y="360"/>
                  </a:lnTo>
                  <a:lnTo>
                    <a:pt x="282" y="330"/>
                  </a:lnTo>
                  <a:lnTo>
                    <a:pt x="333" y="221"/>
                  </a:lnTo>
                  <a:lnTo>
                    <a:pt x="350" y="216"/>
                  </a:lnTo>
                  <a:lnTo>
                    <a:pt x="330" y="155"/>
                  </a:lnTo>
                  <a:lnTo>
                    <a:pt x="285" y="137"/>
                  </a:lnTo>
                  <a:lnTo>
                    <a:pt x="273" y="90"/>
                  </a:lnTo>
                  <a:lnTo>
                    <a:pt x="250" y="75"/>
                  </a:lnTo>
                  <a:lnTo>
                    <a:pt x="217" y="75"/>
                  </a:lnTo>
                  <a:lnTo>
                    <a:pt x="190" y="116"/>
                  </a:lnTo>
                  <a:lnTo>
                    <a:pt x="148" y="132"/>
                  </a:lnTo>
                  <a:lnTo>
                    <a:pt x="127" y="179"/>
                  </a:lnTo>
                  <a:lnTo>
                    <a:pt x="96" y="225"/>
                  </a:lnTo>
                  <a:lnTo>
                    <a:pt x="56" y="221"/>
                  </a:lnTo>
                  <a:lnTo>
                    <a:pt x="40" y="195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4351" y="3124"/>
              <a:ext cx="120" cy="163"/>
            </a:xfrm>
            <a:custGeom>
              <a:avLst/>
              <a:gdLst>
                <a:gd name="T0" fmla="*/ 0 w 359"/>
                <a:gd name="T1" fmla="*/ 0 h 488"/>
                <a:gd name="T2" fmla="*/ 0 w 359"/>
                <a:gd name="T3" fmla="*/ 0 h 488"/>
                <a:gd name="T4" fmla="*/ 0 w 359"/>
                <a:gd name="T5" fmla="*/ 0 h 488"/>
                <a:gd name="T6" fmla="*/ 0 w 359"/>
                <a:gd name="T7" fmla="*/ 0 h 488"/>
                <a:gd name="T8" fmla="*/ 0 w 359"/>
                <a:gd name="T9" fmla="*/ 0 h 488"/>
                <a:gd name="T10" fmla="*/ 0 w 359"/>
                <a:gd name="T11" fmla="*/ 0 h 488"/>
                <a:gd name="T12" fmla="*/ 0 w 359"/>
                <a:gd name="T13" fmla="*/ 0 h 488"/>
                <a:gd name="T14" fmla="*/ 0 w 359"/>
                <a:gd name="T15" fmla="*/ 0 h 488"/>
                <a:gd name="T16" fmla="*/ 0 w 359"/>
                <a:gd name="T17" fmla="*/ 0 h 488"/>
                <a:gd name="T18" fmla="*/ 0 w 359"/>
                <a:gd name="T19" fmla="*/ 0 h 488"/>
                <a:gd name="T20" fmla="*/ 0 w 359"/>
                <a:gd name="T21" fmla="*/ 0 h 488"/>
                <a:gd name="T22" fmla="*/ 0 w 359"/>
                <a:gd name="T23" fmla="*/ 0 h 488"/>
                <a:gd name="T24" fmla="*/ 0 w 359"/>
                <a:gd name="T25" fmla="*/ 0 h 488"/>
                <a:gd name="T26" fmla="*/ 0 w 359"/>
                <a:gd name="T27" fmla="*/ 0 h 488"/>
                <a:gd name="T28" fmla="*/ 0 w 359"/>
                <a:gd name="T29" fmla="*/ 0 h 488"/>
                <a:gd name="T30" fmla="*/ 0 w 359"/>
                <a:gd name="T31" fmla="*/ 0 h 488"/>
                <a:gd name="T32" fmla="*/ 0 w 359"/>
                <a:gd name="T33" fmla="*/ 0 h 488"/>
                <a:gd name="T34" fmla="*/ 0 w 359"/>
                <a:gd name="T35" fmla="*/ 0 h 488"/>
                <a:gd name="T36" fmla="*/ 0 w 359"/>
                <a:gd name="T37" fmla="*/ 0 h 488"/>
                <a:gd name="T38" fmla="*/ 0 w 359"/>
                <a:gd name="T39" fmla="*/ 0 h 488"/>
                <a:gd name="T40" fmla="*/ 0 w 359"/>
                <a:gd name="T41" fmla="*/ 0 h 488"/>
                <a:gd name="T42" fmla="*/ 0 w 359"/>
                <a:gd name="T43" fmla="*/ 0 h 488"/>
                <a:gd name="T44" fmla="*/ 0 w 359"/>
                <a:gd name="T45" fmla="*/ 0 h 488"/>
                <a:gd name="T46" fmla="*/ 0 w 359"/>
                <a:gd name="T47" fmla="*/ 0 h 488"/>
                <a:gd name="T48" fmla="*/ 0 w 359"/>
                <a:gd name="T49" fmla="*/ 0 h 488"/>
                <a:gd name="T50" fmla="*/ 0 w 359"/>
                <a:gd name="T51" fmla="*/ 0 h 488"/>
                <a:gd name="T52" fmla="*/ 0 w 359"/>
                <a:gd name="T53" fmla="*/ 0 h 488"/>
                <a:gd name="T54" fmla="*/ 0 w 359"/>
                <a:gd name="T55" fmla="*/ 0 h 488"/>
                <a:gd name="T56" fmla="*/ 0 w 359"/>
                <a:gd name="T57" fmla="*/ 0 h 488"/>
                <a:gd name="T58" fmla="*/ 0 w 359"/>
                <a:gd name="T59" fmla="*/ 0 h 488"/>
                <a:gd name="T60" fmla="*/ 0 w 359"/>
                <a:gd name="T61" fmla="*/ 0 h 488"/>
                <a:gd name="T62" fmla="*/ 0 w 359"/>
                <a:gd name="T63" fmla="*/ 0 h 488"/>
                <a:gd name="T64" fmla="*/ 0 w 359"/>
                <a:gd name="T65" fmla="*/ 0 h 488"/>
                <a:gd name="T66" fmla="*/ 0 w 359"/>
                <a:gd name="T67" fmla="*/ 0 h 488"/>
                <a:gd name="T68" fmla="*/ 0 w 359"/>
                <a:gd name="T69" fmla="*/ 0 h 488"/>
                <a:gd name="T70" fmla="*/ 0 w 359"/>
                <a:gd name="T71" fmla="*/ 0 h 488"/>
                <a:gd name="T72" fmla="*/ 0 w 359"/>
                <a:gd name="T73" fmla="*/ 0 h 488"/>
                <a:gd name="T74" fmla="*/ 0 w 359"/>
                <a:gd name="T75" fmla="*/ 0 h 488"/>
                <a:gd name="T76" fmla="*/ 0 w 359"/>
                <a:gd name="T77" fmla="*/ 0 h 488"/>
                <a:gd name="T78" fmla="*/ 0 w 359"/>
                <a:gd name="T79" fmla="*/ 0 h 4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9"/>
                <a:gd name="T121" fmla="*/ 0 h 488"/>
                <a:gd name="T122" fmla="*/ 359 w 359"/>
                <a:gd name="T123" fmla="*/ 488 h 4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9" h="488">
                  <a:moveTo>
                    <a:pt x="0" y="129"/>
                  </a:moveTo>
                  <a:lnTo>
                    <a:pt x="63" y="49"/>
                  </a:lnTo>
                  <a:lnTo>
                    <a:pt x="101" y="28"/>
                  </a:lnTo>
                  <a:lnTo>
                    <a:pt x="140" y="12"/>
                  </a:lnTo>
                  <a:lnTo>
                    <a:pt x="168" y="0"/>
                  </a:lnTo>
                  <a:lnTo>
                    <a:pt x="157" y="14"/>
                  </a:lnTo>
                  <a:lnTo>
                    <a:pt x="136" y="35"/>
                  </a:lnTo>
                  <a:lnTo>
                    <a:pt x="160" y="35"/>
                  </a:lnTo>
                  <a:lnTo>
                    <a:pt x="192" y="0"/>
                  </a:lnTo>
                  <a:lnTo>
                    <a:pt x="227" y="11"/>
                  </a:lnTo>
                  <a:lnTo>
                    <a:pt x="260" y="39"/>
                  </a:lnTo>
                  <a:lnTo>
                    <a:pt x="296" y="75"/>
                  </a:lnTo>
                  <a:lnTo>
                    <a:pt x="343" y="173"/>
                  </a:lnTo>
                  <a:lnTo>
                    <a:pt x="359" y="306"/>
                  </a:lnTo>
                  <a:lnTo>
                    <a:pt x="333" y="243"/>
                  </a:lnTo>
                  <a:lnTo>
                    <a:pt x="303" y="161"/>
                  </a:lnTo>
                  <a:lnTo>
                    <a:pt x="301" y="216"/>
                  </a:lnTo>
                  <a:lnTo>
                    <a:pt x="322" y="326"/>
                  </a:lnTo>
                  <a:lnTo>
                    <a:pt x="355" y="378"/>
                  </a:lnTo>
                  <a:lnTo>
                    <a:pt x="357" y="453"/>
                  </a:lnTo>
                  <a:lnTo>
                    <a:pt x="351" y="483"/>
                  </a:lnTo>
                  <a:lnTo>
                    <a:pt x="341" y="488"/>
                  </a:lnTo>
                  <a:lnTo>
                    <a:pt x="310" y="380"/>
                  </a:lnTo>
                  <a:lnTo>
                    <a:pt x="281" y="300"/>
                  </a:lnTo>
                  <a:lnTo>
                    <a:pt x="259" y="225"/>
                  </a:lnTo>
                  <a:lnTo>
                    <a:pt x="192" y="207"/>
                  </a:lnTo>
                  <a:lnTo>
                    <a:pt x="173" y="178"/>
                  </a:lnTo>
                  <a:lnTo>
                    <a:pt x="168" y="96"/>
                  </a:lnTo>
                  <a:lnTo>
                    <a:pt x="155" y="115"/>
                  </a:lnTo>
                  <a:lnTo>
                    <a:pt x="147" y="87"/>
                  </a:lnTo>
                  <a:lnTo>
                    <a:pt x="131" y="72"/>
                  </a:lnTo>
                  <a:lnTo>
                    <a:pt x="100" y="118"/>
                  </a:lnTo>
                  <a:lnTo>
                    <a:pt x="65" y="175"/>
                  </a:lnTo>
                  <a:lnTo>
                    <a:pt x="43" y="181"/>
                  </a:lnTo>
                  <a:lnTo>
                    <a:pt x="39" y="152"/>
                  </a:lnTo>
                  <a:lnTo>
                    <a:pt x="51" y="116"/>
                  </a:lnTo>
                  <a:lnTo>
                    <a:pt x="61" y="100"/>
                  </a:lnTo>
                  <a:lnTo>
                    <a:pt x="18" y="13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32"/>
            <p:cNvSpPr>
              <a:spLocks/>
            </p:cNvSpPr>
            <p:nvPr/>
          </p:nvSpPr>
          <p:spPr bwMode="auto">
            <a:xfrm>
              <a:off x="4556" y="3188"/>
              <a:ext cx="106" cy="43"/>
            </a:xfrm>
            <a:custGeom>
              <a:avLst/>
              <a:gdLst>
                <a:gd name="T0" fmla="*/ 0 w 319"/>
                <a:gd name="T1" fmla="*/ 0 h 129"/>
                <a:gd name="T2" fmla="*/ 0 w 319"/>
                <a:gd name="T3" fmla="*/ 0 h 129"/>
                <a:gd name="T4" fmla="*/ 0 w 319"/>
                <a:gd name="T5" fmla="*/ 0 h 129"/>
                <a:gd name="T6" fmla="*/ 0 w 319"/>
                <a:gd name="T7" fmla="*/ 0 h 129"/>
                <a:gd name="T8" fmla="*/ 0 w 319"/>
                <a:gd name="T9" fmla="*/ 0 h 129"/>
                <a:gd name="T10" fmla="*/ 0 w 319"/>
                <a:gd name="T11" fmla="*/ 0 h 129"/>
                <a:gd name="T12" fmla="*/ 0 w 319"/>
                <a:gd name="T13" fmla="*/ 0 h 129"/>
                <a:gd name="T14" fmla="*/ 0 w 319"/>
                <a:gd name="T15" fmla="*/ 0 h 129"/>
                <a:gd name="T16" fmla="*/ 0 w 319"/>
                <a:gd name="T17" fmla="*/ 0 h 129"/>
                <a:gd name="T18" fmla="*/ 0 w 319"/>
                <a:gd name="T19" fmla="*/ 0 h 129"/>
                <a:gd name="T20" fmla="*/ 0 w 319"/>
                <a:gd name="T21" fmla="*/ 0 h 129"/>
                <a:gd name="T22" fmla="*/ 0 w 319"/>
                <a:gd name="T23" fmla="*/ 0 h 129"/>
                <a:gd name="T24" fmla="*/ 0 w 319"/>
                <a:gd name="T25" fmla="*/ 0 h 129"/>
                <a:gd name="T26" fmla="*/ 0 w 319"/>
                <a:gd name="T27" fmla="*/ 0 h 129"/>
                <a:gd name="T28" fmla="*/ 0 w 319"/>
                <a:gd name="T29" fmla="*/ 0 h 129"/>
                <a:gd name="T30" fmla="*/ 0 w 319"/>
                <a:gd name="T31" fmla="*/ 0 h 129"/>
                <a:gd name="T32" fmla="*/ 0 w 319"/>
                <a:gd name="T33" fmla="*/ 0 h 129"/>
                <a:gd name="T34" fmla="*/ 0 w 319"/>
                <a:gd name="T35" fmla="*/ 0 h 129"/>
                <a:gd name="T36" fmla="*/ 0 w 319"/>
                <a:gd name="T37" fmla="*/ 0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9"/>
                <a:gd name="T58" fmla="*/ 0 h 129"/>
                <a:gd name="T59" fmla="*/ 319 w 319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9" h="129">
                  <a:moveTo>
                    <a:pt x="0" y="129"/>
                  </a:moveTo>
                  <a:lnTo>
                    <a:pt x="31" y="91"/>
                  </a:lnTo>
                  <a:lnTo>
                    <a:pt x="61" y="59"/>
                  </a:lnTo>
                  <a:lnTo>
                    <a:pt x="90" y="30"/>
                  </a:lnTo>
                  <a:lnTo>
                    <a:pt x="136" y="8"/>
                  </a:lnTo>
                  <a:lnTo>
                    <a:pt x="167" y="7"/>
                  </a:lnTo>
                  <a:lnTo>
                    <a:pt x="228" y="0"/>
                  </a:lnTo>
                  <a:lnTo>
                    <a:pt x="259" y="27"/>
                  </a:lnTo>
                  <a:lnTo>
                    <a:pt x="290" y="33"/>
                  </a:lnTo>
                  <a:lnTo>
                    <a:pt x="316" y="82"/>
                  </a:lnTo>
                  <a:lnTo>
                    <a:pt x="319" y="95"/>
                  </a:lnTo>
                  <a:lnTo>
                    <a:pt x="306" y="99"/>
                  </a:lnTo>
                  <a:lnTo>
                    <a:pt x="277" y="97"/>
                  </a:lnTo>
                  <a:lnTo>
                    <a:pt x="210" y="75"/>
                  </a:lnTo>
                  <a:lnTo>
                    <a:pt x="151" y="76"/>
                  </a:lnTo>
                  <a:lnTo>
                    <a:pt x="71" y="95"/>
                  </a:lnTo>
                  <a:lnTo>
                    <a:pt x="23" y="11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3"/>
            <p:cNvSpPr>
              <a:spLocks/>
            </p:cNvSpPr>
            <p:nvPr/>
          </p:nvSpPr>
          <p:spPr bwMode="auto">
            <a:xfrm>
              <a:off x="4000" y="3226"/>
              <a:ext cx="255" cy="538"/>
            </a:xfrm>
            <a:custGeom>
              <a:avLst/>
              <a:gdLst>
                <a:gd name="T0" fmla="*/ 0 w 765"/>
                <a:gd name="T1" fmla="*/ 0 h 1615"/>
                <a:gd name="T2" fmla="*/ 0 w 765"/>
                <a:gd name="T3" fmla="*/ 0 h 1615"/>
                <a:gd name="T4" fmla="*/ 0 w 765"/>
                <a:gd name="T5" fmla="*/ 0 h 1615"/>
                <a:gd name="T6" fmla="*/ 0 w 765"/>
                <a:gd name="T7" fmla="*/ 0 h 1615"/>
                <a:gd name="T8" fmla="*/ 0 w 765"/>
                <a:gd name="T9" fmla="*/ 0 h 1615"/>
                <a:gd name="T10" fmla="*/ 0 w 765"/>
                <a:gd name="T11" fmla="*/ 0 h 1615"/>
                <a:gd name="T12" fmla="*/ 0 w 765"/>
                <a:gd name="T13" fmla="*/ 0 h 1615"/>
                <a:gd name="T14" fmla="*/ 0 w 765"/>
                <a:gd name="T15" fmla="*/ 0 h 1615"/>
                <a:gd name="T16" fmla="*/ 0 w 765"/>
                <a:gd name="T17" fmla="*/ 0 h 1615"/>
                <a:gd name="T18" fmla="*/ 0 w 765"/>
                <a:gd name="T19" fmla="*/ 0 h 1615"/>
                <a:gd name="T20" fmla="*/ 0 w 765"/>
                <a:gd name="T21" fmla="*/ 0 h 1615"/>
                <a:gd name="T22" fmla="*/ 0 w 765"/>
                <a:gd name="T23" fmla="*/ 0 h 1615"/>
                <a:gd name="T24" fmla="*/ 0 w 765"/>
                <a:gd name="T25" fmla="*/ 0 h 1615"/>
                <a:gd name="T26" fmla="*/ 0 w 765"/>
                <a:gd name="T27" fmla="*/ 0 h 1615"/>
                <a:gd name="T28" fmla="*/ 0 w 765"/>
                <a:gd name="T29" fmla="*/ 0 h 1615"/>
                <a:gd name="T30" fmla="*/ 0 w 765"/>
                <a:gd name="T31" fmla="*/ 0 h 1615"/>
                <a:gd name="T32" fmla="*/ 0 w 765"/>
                <a:gd name="T33" fmla="*/ 0 h 1615"/>
                <a:gd name="T34" fmla="*/ 0 w 765"/>
                <a:gd name="T35" fmla="*/ 0 h 1615"/>
                <a:gd name="T36" fmla="*/ 0 w 765"/>
                <a:gd name="T37" fmla="*/ 0 h 1615"/>
                <a:gd name="T38" fmla="*/ 0 w 765"/>
                <a:gd name="T39" fmla="*/ 0 h 1615"/>
                <a:gd name="T40" fmla="*/ 0 w 765"/>
                <a:gd name="T41" fmla="*/ 0 h 1615"/>
                <a:gd name="T42" fmla="*/ 0 w 765"/>
                <a:gd name="T43" fmla="*/ 0 h 1615"/>
                <a:gd name="T44" fmla="*/ 0 w 765"/>
                <a:gd name="T45" fmla="*/ 0 h 1615"/>
                <a:gd name="T46" fmla="*/ 0 w 765"/>
                <a:gd name="T47" fmla="*/ 0 h 1615"/>
                <a:gd name="T48" fmla="*/ 0 w 765"/>
                <a:gd name="T49" fmla="*/ 0 h 1615"/>
                <a:gd name="T50" fmla="*/ 0 w 765"/>
                <a:gd name="T51" fmla="*/ 0 h 1615"/>
                <a:gd name="T52" fmla="*/ 0 w 765"/>
                <a:gd name="T53" fmla="*/ 0 h 1615"/>
                <a:gd name="T54" fmla="*/ 0 w 765"/>
                <a:gd name="T55" fmla="*/ 0 h 1615"/>
                <a:gd name="T56" fmla="*/ 0 w 765"/>
                <a:gd name="T57" fmla="*/ 0 h 1615"/>
                <a:gd name="T58" fmla="*/ 0 w 765"/>
                <a:gd name="T59" fmla="*/ 0 h 1615"/>
                <a:gd name="T60" fmla="*/ 0 w 765"/>
                <a:gd name="T61" fmla="*/ 0 h 1615"/>
                <a:gd name="T62" fmla="*/ 0 w 765"/>
                <a:gd name="T63" fmla="*/ 0 h 1615"/>
                <a:gd name="T64" fmla="*/ 0 w 765"/>
                <a:gd name="T65" fmla="*/ 0 h 1615"/>
                <a:gd name="T66" fmla="*/ 0 w 765"/>
                <a:gd name="T67" fmla="*/ 0 h 1615"/>
                <a:gd name="T68" fmla="*/ 0 w 765"/>
                <a:gd name="T69" fmla="*/ 0 h 1615"/>
                <a:gd name="T70" fmla="*/ 0 w 765"/>
                <a:gd name="T71" fmla="*/ 0 h 1615"/>
                <a:gd name="T72" fmla="*/ 0 w 765"/>
                <a:gd name="T73" fmla="*/ 0 h 1615"/>
                <a:gd name="T74" fmla="*/ 0 w 765"/>
                <a:gd name="T75" fmla="*/ 0 h 1615"/>
                <a:gd name="T76" fmla="*/ 0 w 765"/>
                <a:gd name="T77" fmla="*/ 0 h 1615"/>
                <a:gd name="T78" fmla="*/ 0 w 765"/>
                <a:gd name="T79" fmla="*/ 0 h 1615"/>
                <a:gd name="T80" fmla="*/ 0 w 765"/>
                <a:gd name="T81" fmla="*/ 0 h 1615"/>
                <a:gd name="T82" fmla="*/ 0 w 765"/>
                <a:gd name="T83" fmla="*/ 0 h 1615"/>
                <a:gd name="T84" fmla="*/ 0 w 765"/>
                <a:gd name="T85" fmla="*/ 0 h 1615"/>
                <a:gd name="T86" fmla="*/ 0 w 765"/>
                <a:gd name="T87" fmla="*/ 0 h 1615"/>
                <a:gd name="T88" fmla="*/ 0 w 765"/>
                <a:gd name="T89" fmla="*/ 0 h 1615"/>
                <a:gd name="T90" fmla="*/ 0 w 765"/>
                <a:gd name="T91" fmla="*/ 0 h 1615"/>
                <a:gd name="T92" fmla="*/ 0 w 765"/>
                <a:gd name="T93" fmla="*/ 0 h 1615"/>
                <a:gd name="T94" fmla="*/ 0 w 765"/>
                <a:gd name="T95" fmla="*/ 0 h 1615"/>
                <a:gd name="T96" fmla="*/ 0 w 765"/>
                <a:gd name="T97" fmla="*/ 0 h 1615"/>
                <a:gd name="T98" fmla="*/ 0 w 765"/>
                <a:gd name="T99" fmla="*/ 0 h 1615"/>
                <a:gd name="T100" fmla="*/ 0 w 765"/>
                <a:gd name="T101" fmla="*/ 0 h 1615"/>
                <a:gd name="T102" fmla="*/ 0 w 765"/>
                <a:gd name="T103" fmla="*/ 0 h 16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5"/>
                <a:gd name="T157" fmla="*/ 0 h 1615"/>
                <a:gd name="T158" fmla="*/ 765 w 765"/>
                <a:gd name="T159" fmla="*/ 1615 h 16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5" h="1615">
                  <a:moveTo>
                    <a:pt x="201" y="54"/>
                  </a:moveTo>
                  <a:lnTo>
                    <a:pt x="214" y="39"/>
                  </a:lnTo>
                  <a:lnTo>
                    <a:pt x="238" y="19"/>
                  </a:lnTo>
                  <a:lnTo>
                    <a:pt x="292" y="19"/>
                  </a:lnTo>
                  <a:lnTo>
                    <a:pt x="376" y="0"/>
                  </a:lnTo>
                  <a:lnTo>
                    <a:pt x="438" y="0"/>
                  </a:lnTo>
                  <a:lnTo>
                    <a:pt x="582" y="57"/>
                  </a:lnTo>
                  <a:lnTo>
                    <a:pt x="617" y="85"/>
                  </a:lnTo>
                  <a:lnTo>
                    <a:pt x="574" y="122"/>
                  </a:lnTo>
                  <a:lnTo>
                    <a:pt x="525" y="214"/>
                  </a:lnTo>
                  <a:lnTo>
                    <a:pt x="609" y="157"/>
                  </a:lnTo>
                  <a:lnTo>
                    <a:pt x="659" y="127"/>
                  </a:lnTo>
                  <a:lnTo>
                    <a:pt x="735" y="165"/>
                  </a:lnTo>
                  <a:lnTo>
                    <a:pt x="765" y="233"/>
                  </a:lnTo>
                  <a:lnTo>
                    <a:pt x="624" y="482"/>
                  </a:lnTo>
                  <a:lnTo>
                    <a:pt x="544" y="661"/>
                  </a:lnTo>
                  <a:lnTo>
                    <a:pt x="513" y="687"/>
                  </a:lnTo>
                  <a:lnTo>
                    <a:pt x="422" y="687"/>
                  </a:lnTo>
                  <a:lnTo>
                    <a:pt x="426" y="722"/>
                  </a:lnTo>
                  <a:lnTo>
                    <a:pt x="388" y="752"/>
                  </a:lnTo>
                  <a:lnTo>
                    <a:pt x="369" y="790"/>
                  </a:lnTo>
                  <a:lnTo>
                    <a:pt x="266" y="828"/>
                  </a:lnTo>
                  <a:lnTo>
                    <a:pt x="292" y="1027"/>
                  </a:lnTo>
                  <a:lnTo>
                    <a:pt x="292" y="1245"/>
                  </a:lnTo>
                  <a:lnTo>
                    <a:pt x="372" y="1287"/>
                  </a:lnTo>
                  <a:lnTo>
                    <a:pt x="334" y="1508"/>
                  </a:lnTo>
                  <a:lnTo>
                    <a:pt x="220" y="1565"/>
                  </a:lnTo>
                  <a:lnTo>
                    <a:pt x="155" y="1615"/>
                  </a:lnTo>
                  <a:lnTo>
                    <a:pt x="125" y="1497"/>
                  </a:lnTo>
                  <a:lnTo>
                    <a:pt x="125" y="1328"/>
                  </a:lnTo>
                  <a:lnTo>
                    <a:pt x="148" y="1252"/>
                  </a:lnTo>
                  <a:lnTo>
                    <a:pt x="197" y="1222"/>
                  </a:lnTo>
                  <a:lnTo>
                    <a:pt x="170" y="1149"/>
                  </a:lnTo>
                  <a:lnTo>
                    <a:pt x="155" y="1046"/>
                  </a:lnTo>
                  <a:lnTo>
                    <a:pt x="148" y="935"/>
                  </a:lnTo>
                  <a:lnTo>
                    <a:pt x="106" y="1164"/>
                  </a:lnTo>
                  <a:lnTo>
                    <a:pt x="85" y="1318"/>
                  </a:lnTo>
                  <a:lnTo>
                    <a:pt x="45" y="1058"/>
                  </a:lnTo>
                  <a:lnTo>
                    <a:pt x="0" y="813"/>
                  </a:lnTo>
                  <a:lnTo>
                    <a:pt x="94" y="832"/>
                  </a:lnTo>
                  <a:lnTo>
                    <a:pt x="170" y="832"/>
                  </a:lnTo>
                  <a:lnTo>
                    <a:pt x="158" y="779"/>
                  </a:lnTo>
                  <a:lnTo>
                    <a:pt x="170" y="618"/>
                  </a:lnTo>
                  <a:lnTo>
                    <a:pt x="67" y="813"/>
                  </a:lnTo>
                  <a:lnTo>
                    <a:pt x="29" y="726"/>
                  </a:lnTo>
                  <a:lnTo>
                    <a:pt x="113" y="562"/>
                  </a:lnTo>
                  <a:lnTo>
                    <a:pt x="113" y="383"/>
                  </a:lnTo>
                  <a:lnTo>
                    <a:pt x="19" y="600"/>
                  </a:lnTo>
                  <a:lnTo>
                    <a:pt x="94" y="271"/>
                  </a:lnTo>
                  <a:lnTo>
                    <a:pt x="174" y="104"/>
                  </a:lnTo>
                  <a:lnTo>
                    <a:pt x="201" y="5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34"/>
            <p:cNvSpPr>
              <a:spLocks/>
            </p:cNvSpPr>
            <p:nvPr/>
          </p:nvSpPr>
          <p:spPr bwMode="auto">
            <a:xfrm>
              <a:off x="3877" y="3163"/>
              <a:ext cx="176" cy="568"/>
            </a:xfrm>
            <a:custGeom>
              <a:avLst/>
              <a:gdLst>
                <a:gd name="T0" fmla="*/ 0 w 529"/>
                <a:gd name="T1" fmla="*/ 0 h 1703"/>
                <a:gd name="T2" fmla="*/ 0 w 529"/>
                <a:gd name="T3" fmla="*/ 0 h 1703"/>
                <a:gd name="T4" fmla="*/ 0 w 529"/>
                <a:gd name="T5" fmla="*/ 0 h 1703"/>
                <a:gd name="T6" fmla="*/ 0 w 529"/>
                <a:gd name="T7" fmla="*/ 0 h 1703"/>
                <a:gd name="T8" fmla="*/ 0 w 529"/>
                <a:gd name="T9" fmla="*/ 0 h 1703"/>
                <a:gd name="T10" fmla="*/ 0 w 529"/>
                <a:gd name="T11" fmla="*/ 0 h 1703"/>
                <a:gd name="T12" fmla="*/ 0 w 529"/>
                <a:gd name="T13" fmla="*/ 0 h 1703"/>
                <a:gd name="T14" fmla="*/ 0 w 529"/>
                <a:gd name="T15" fmla="*/ 0 h 1703"/>
                <a:gd name="T16" fmla="*/ 0 w 529"/>
                <a:gd name="T17" fmla="*/ 0 h 1703"/>
                <a:gd name="T18" fmla="*/ 0 w 529"/>
                <a:gd name="T19" fmla="*/ 0 h 1703"/>
                <a:gd name="T20" fmla="*/ 0 w 529"/>
                <a:gd name="T21" fmla="*/ 0 h 1703"/>
                <a:gd name="T22" fmla="*/ 0 w 529"/>
                <a:gd name="T23" fmla="*/ 0 h 1703"/>
                <a:gd name="T24" fmla="*/ 0 w 529"/>
                <a:gd name="T25" fmla="*/ 0 h 1703"/>
                <a:gd name="T26" fmla="*/ 0 w 529"/>
                <a:gd name="T27" fmla="*/ 0 h 1703"/>
                <a:gd name="T28" fmla="*/ 0 w 529"/>
                <a:gd name="T29" fmla="*/ 0 h 1703"/>
                <a:gd name="T30" fmla="*/ 0 w 529"/>
                <a:gd name="T31" fmla="*/ 0 h 1703"/>
                <a:gd name="T32" fmla="*/ 0 w 529"/>
                <a:gd name="T33" fmla="*/ 0 h 1703"/>
                <a:gd name="T34" fmla="*/ 0 w 529"/>
                <a:gd name="T35" fmla="*/ 0 h 1703"/>
                <a:gd name="T36" fmla="*/ 0 w 529"/>
                <a:gd name="T37" fmla="*/ 0 h 1703"/>
                <a:gd name="T38" fmla="*/ 0 w 529"/>
                <a:gd name="T39" fmla="*/ 0 h 1703"/>
                <a:gd name="T40" fmla="*/ 0 w 529"/>
                <a:gd name="T41" fmla="*/ 0 h 1703"/>
                <a:gd name="T42" fmla="*/ 0 w 529"/>
                <a:gd name="T43" fmla="*/ 0 h 1703"/>
                <a:gd name="T44" fmla="*/ 0 w 529"/>
                <a:gd name="T45" fmla="*/ 0 h 1703"/>
                <a:gd name="T46" fmla="*/ 0 w 529"/>
                <a:gd name="T47" fmla="*/ 0 h 1703"/>
                <a:gd name="T48" fmla="*/ 0 w 529"/>
                <a:gd name="T49" fmla="*/ 0 h 1703"/>
                <a:gd name="T50" fmla="*/ 0 w 529"/>
                <a:gd name="T51" fmla="*/ 0 h 1703"/>
                <a:gd name="T52" fmla="*/ 0 w 529"/>
                <a:gd name="T53" fmla="*/ 0 h 1703"/>
                <a:gd name="T54" fmla="*/ 0 w 529"/>
                <a:gd name="T55" fmla="*/ 0 h 1703"/>
                <a:gd name="T56" fmla="*/ 0 w 529"/>
                <a:gd name="T57" fmla="*/ 0 h 1703"/>
                <a:gd name="T58" fmla="*/ 0 w 529"/>
                <a:gd name="T59" fmla="*/ 0 h 1703"/>
                <a:gd name="T60" fmla="*/ 0 w 529"/>
                <a:gd name="T61" fmla="*/ 0 h 1703"/>
                <a:gd name="T62" fmla="*/ 0 w 529"/>
                <a:gd name="T63" fmla="*/ 0 h 1703"/>
                <a:gd name="T64" fmla="*/ 0 w 529"/>
                <a:gd name="T65" fmla="*/ 0 h 1703"/>
                <a:gd name="T66" fmla="*/ 0 w 529"/>
                <a:gd name="T67" fmla="*/ 0 h 1703"/>
                <a:gd name="T68" fmla="*/ 0 w 529"/>
                <a:gd name="T69" fmla="*/ 0 h 1703"/>
                <a:gd name="T70" fmla="*/ 0 w 529"/>
                <a:gd name="T71" fmla="*/ 0 h 17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1703"/>
                <a:gd name="T110" fmla="*/ 529 w 529"/>
                <a:gd name="T111" fmla="*/ 1703 h 17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1703">
                  <a:moveTo>
                    <a:pt x="529" y="199"/>
                  </a:moveTo>
                  <a:lnTo>
                    <a:pt x="523" y="160"/>
                  </a:lnTo>
                  <a:lnTo>
                    <a:pt x="503" y="91"/>
                  </a:lnTo>
                  <a:lnTo>
                    <a:pt x="473" y="54"/>
                  </a:lnTo>
                  <a:lnTo>
                    <a:pt x="430" y="46"/>
                  </a:lnTo>
                  <a:lnTo>
                    <a:pt x="355" y="61"/>
                  </a:lnTo>
                  <a:lnTo>
                    <a:pt x="366" y="49"/>
                  </a:lnTo>
                  <a:lnTo>
                    <a:pt x="385" y="27"/>
                  </a:lnTo>
                  <a:lnTo>
                    <a:pt x="374" y="7"/>
                  </a:lnTo>
                  <a:lnTo>
                    <a:pt x="343" y="0"/>
                  </a:lnTo>
                  <a:lnTo>
                    <a:pt x="270" y="54"/>
                  </a:lnTo>
                  <a:lnTo>
                    <a:pt x="219" y="128"/>
                  </a:lnTo>
                  <a:lnTo>
                    <a:pt x="179" y="202"/>
                  </a:lnTo>
                  <a:lnTo>
                    <a:pt x="148" y="355"/>
                  </a:lnTo>
                  <a:lnTo>
                    <a:pt x="122" y="443"/>
                  </a:lnTo>
                  <a:lnTo>
                    <a:pt x="91" y="539"/>
                  </a:lnTo>
                  <a:lnTo>
                    <a:pt x="61" y="657"/>
                  </a:lnTo>
                  <a:lnTo>
                    <a:pt x="79" y="637"/>
                  </a:lnTo>
                  <a:lnTo>
                    <a:pt x="111" y="579"/>
                  </a:lnTo>
                  <a:lnTo>
                    <a:pt x="148" y="512"/>
                  </a:lnTo>
                  <a:lnTo>
                    <a:pt x="176" y="466"/>
                  </a:lnTo>
                  <a:lnTo>
                    <a:pt x="185" y="462"/>
                  </a:lnTo>
                  <a:lnTo>
                    <a:pt x="180" y="493"/>
                  </a:lnTo>
                  <a:lnTo>
                    <a:pt x="152" y="592"/>
                  </a:lnTo>
                  <a:lnTo>
                    <a:pt x="110" y="714"/>
                  </a:lnTo>
                  <a:lnTo>
                    <a:pt x="71" y="759"/>
                  </a:lnTo>
                  <a:lnTo>
                    <a:pt x="30" y="794"/>
                  </a:lnTo>
                  <a:lnTo>
                    <a:pt x="0" y="833"/>
                  </a:lnTo>
                  <a:lnTo>
                    <a:pt x="23" y="890"/>
                  </a:lnTo>
                  <a:lnTo>
                    <a:pt x="46" y="920"/>
                  </a:lnTo>
                  <a:lnTo>
                    <a:pt x="34" y="1046"/>
                  </a:lnTo>
                  <a:lnTo>
                    <a:pt x="26" y="1287"/>
                  </a:lnTo>
                  <a:lnTo>
                    <a:pt x="65" y="1454"/>
                  </a:lnTo>
                  <a:lnTo>
                    <a:pt x="126" y="1138"/>
                  </a:lnTo>
                  <a:lnTo>
                    <a:pt x="129" y="1340"/>
                  </a:lnTo>
                  <a:lnTo>
                    <a:pt x="146" y="1409"/>
                  </a:lnTo>
                  <a:lnTo>
                    <a:pt x="160" y="1420"/>
                  </a:lnTo>
                  <a:lnTo>
                    <a:pt x="137" y="1447"/>
                  </a:lnTo>
                  <a:lnTo>
                    <a:pt x="126" y="1524"/>
                  </a:lnTo>
                  <a:lnTo>
                    <a:pt x="139" y="1585"/>
                  </a:lnTo>
                  <a:lnTo>
                    <a:pt x="156" y="1646"/>
                  </a:lnTo>
                  <a:lnTo>
                    <a:pt x="174" y="1688"/>
                  </a:lnTo>
                  <a:lnTo>
                    <a:pt x="202" y="1703"/>
                  </a:lnTo>
                  <a:lnTo>
                    <a:pt x="248" y="1689"/>
                  </a:lnTo>
                  <a:lnTo>
                    <a:pt x="301" y="1672"/>
                  </a:lnTo>
                  <a:lnTo>
                    <a:pt x="343" y="1670"/>
                  </a:lnTo>
                  <a:lnTo>
                    <a:pt x="358" y="1646"/>
                  </a:lnTo>
                  <a:lnTo>
                    <a:pt x="342" y="1571"/>
                  </a:lnTo>
                  <a:lnTo>
                    <a:pt x="328" y="1524"/>
                  </a:lnTo>
                  <a:lnTo>
                    <a:pt x="343" y="1313"/>
                  </a:lnTo>
                  <a:lnTo>
                    <a:pt x="388" y="1168"/>
                  </a:lnTo>
                  <a:lnTo>
                    <a:pt x="385" y="1027"/>
                  </a:lnTo>
                  <a:lnTo>
                    <a:pt x="385" y="996"/>
                  </a:lnTo>
                  <a:lnTo>
                    <a:pt x="339" y="920"/>
                  </a:lnTo>
                  <a:lnTo>
                    <a:pt x="385" y="848"/>
                  </a:lnTo>
                  <a:lnTo>
                    <a:pt x="427" y="664"/>
                  </a:lnTo>
                  <a:lnTo>
                    <a:pt x="378" y="527"/>
                  </a:lnTo>
                  <a:lnTo>
                    <a:pt x="328" y="275"/>
                  </a:lnTo>
                  <a:lnTo>
                    <a:pt x="366" y="115"/>
                  </a:lnTo>
                  <a:lnTo>
                    <a:pt x="419" y="110"/>
                  </a:lnTo>
                  <a:lnTo>
                    <a:pt x="385" y="172"/>
                  </a:lnTo>
                  <a:lnTo>
                    <a:pt x="388" y="302"/>
                  </a:lnTo>
                  <a:lnTo>
                    <a:pt x="408" y="342"/>
                  </a:lnTo>
                  <a:lnTo>
                    <a:pt x="419" y="359"/>
                  </a:lnTo>
                  <a:lnTo>
                    <a:pt x="404" y="408"/>
                  </a:lnTo>
                  <a:lnTo>
                    <a:pt x="418" y="506"/>
                  </a:lnTo>
                  <a:lnTo>
                    <a:pt x="430" y="539"/>
                  </a:lnTo>
                  <a:lnTo>
                    <a:pt x="446" y="535"/>
                  </a:lnTo>
                  <a:lnTo>
                    <a:pt x="477" y="403"/>
                  </a:lnTo>
                  <a:lnTo>
                    <a:pt x="492" y="302"/>
                  </a:lnTo>
                  <a:lnTo>
                    <a:pt x="529" y="19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5"/>
            <p:cNvSpPr>
              <a:spLocks/>
            </p:cNvSpPr>
            <p:nvPr/>
          </p:nvSpPr>
          <p:spPr bwMode="auto">
            <a:xfrm>
              <a:off x="4041" y="3078"/>
              <a:ext cx="80" cy="24"/>
            </a:xfrm>
            <a:custGeom>
              <a:avLst/>
              <a:gdLst>
                <a:gd name="T0" fmla="*/ 0 w 239"/>
                <a:gd name="T1" fmla="*/ 0 h 72"/>
                <a:gd name="T2" fmla="*/ 0 w 239"/>
                <a:gd name="T3" fmla="*/ 0 h 72"/>
                <a:gd name="T4" fmla="*/ 0 w 239"/>
                <a:gd name="T5" fmla="*/ 0 h 72"/>
                <a:gd name="T6" fmla="*/ 0 w 239"/>
                <a:gd name="T7" fmla="*/ 0 h 72"/>
                <a:gd name="T8" fmla="*/ 0 w 239"/>
                <a:gd name="T9" fmla="*/ 0 h 72"/>
                <a:gd name="T10" fmla="*/ 0 w 239"/>
                <a:gd name="T11" fmla="*/ 0 h 72"/>
                <a:gd name="T12" fmla="*/ 0 w 239"/>
                <a:gd name="T13" fmla="*/ 0 h 72"/>
                <a:gd name="T14" fmla="*/ 0 w 239"/>
                <a:gd name="T15" fmla="*/ 0 h 72"/>
                <a:gd name="T16" fmla="*/ 0 w 239"/>
                <a:gd name="T17" fmla="*/ 0 h 72"/>
                <a:gd name="T18" fmla="*/ 0 w 239"/>
                <a:gd name="T19" fmla="*/ 0 h 72"/>
                <a:gd name="T20" fmla="*/ 0 w 239"/>
                <a:gd name="T21" fmla="*/ 0 h 72"/>
                <a:gd name="T22" fmla="*/ 0 w 239"/>
                <a:gd name="T23" fmla="*/ 0 h 72"/>
                <a:gd name="T24" fmla="*/ 0 w 239"/>
                <a:gd name="T25" fmla="*/ 0 h 72"/>
                <a:gd name="T26" fmla="*/ 0 w 239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72"/>
                <a:gd name="T44" fmla="*/ 239 w 239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72">
                  <a:moveTo>
                    <a:pt x="0" y="53"/>
                  </a:moveTo>
                  <a:lnTo>
                    <a:pt x="48" y="27"/>
                  </a:lnTo>
                  <a:lnTo>
                    <a:pt x="91" y="38"/>
                  </a:lnTo>
                  <a:lnTo>
                    <a:pt x="143" y="24"/>
                  </a:lnTo>
                  <a:lnTo>
                    <a:pt x="222" y="0"/>
                  </a:lnTo>
                  <a:lnTo>
                    <a:pt x="239" y="11"/>
                  </a:lnTo>
                  <a:lnTo>
                    <a:pt x="221" y="33"/>
                  </a:lnTo>
                  <a:lnTo>
                    <a:pt x="197" y="47"/>
                  </a:lnTo>
                  <a:lnTo>
                    <a:pt x="141" y="58"/>
                  </a:lnTo>
                  <a:lnTo>
                    <a:pt x="92" y="72"/>
                  </a:lnTo>
                  <a:lnTo>
                    <a:pt x="50" y="65"/>
                  </a:lnTo>
                  <a:lnTo>
                    <a:pt x="8" y="7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36"/>
            <p:cNvSpPr>
              <a:spLocks/>
            </p:cNvSpPr>
            <p:nvPr/>
          </p:nvSpPr>
          <p:spPr bwMode="auto">
            <a:xfrm>
              <a:off x="3995" y="3043"/>
              <a:ext cx="122" cy="90"/>
            </a:xfrm>
            <a:custGeom>
              <a:avLst/>
              <a:gdLst>
                <a:gd name="T0" fmla="*/ 0 w 367"/>
                <a:gd name="T1" fmla="*/ 0 h 272"/>
                <a:gd name="T2" fmla="*/ 0 w 367"/>
                <a:gd name="T3" fmla="*/ 0 h 272"/>
                <a:gd name="T4" fmla="*/ 0 w 367"/>
                <a:gd name="T5" fmla="*/ 0 h 272"/>
                <a:gd name="T6" fmla="*/ 0 w 367"/>
                <a:gd name="T7" fmla="*/ 0 h 272"/>
                <a:gd name="T8" fmla="*/ 0 w 367"/>
                <a:gd name="T9" fmla="*/ 0 h 272"/>
                <a:gd name="T10" fmla="*/ 0 w 367"/>
                <a:gd name="T11" fmla="*/ 0 h 272"/>
                <a:gd name="T12" fmla="*/ 0 w 367"/>
                <a:gd name="T13" fmla="*/ 0 h 272"/>
                <a:gd name="T14" fmla="*/ 0 w 367"/>
                <a:gd name="T15" fmla="*/ 0 h 272"/>
                <a:gd name="T16" fmla="*/ 0 w 367"/>
                <a:gd name="T17" fmla="*/ 0 h 272"/>
                <a:gd name="T18" fmla="*/ 0 w 367"/>
                <a:gd name="T19" fmla="*/ 0 h 272"/>
                <a:gd name="T20" fmla="*/ 0 w 367"/>
                <a:gd name="T21" fmla="*/ 0 h 272"/>
                <a:gd name="T22" fmla="*/ 0 w 367"/>
                <a:gd name="T23" fmla="*/ 0 h 272"/>
                <a:gd name="T24" fmla="*/ 0 w 367"/>
                <a:gd name="T25" fmla="*/ 0 h 272"/>
                <a:gd name="T26" fmla="*/ 0 w 367"/>
                <a:gd name="T27" fmla="*/ 0 h 272"/>
                <a:gd name="T28" fmla="*/ 0 w 367"/>
                <a:gd name="T29" fmla="*/ 0 h 272"/>
                <a:gd name="T30" fmla="*/ 0 w 367"/>
                <a:gd name="T31" fmla="*/ 0 h 272"/>
                <a:gd name="T32" fmla="*/ 0 w 367"/>
                <a:gd name="T33" fmla="*/ 0 h 272"/>
                <a:gd name="T34" fmla="*/ 0 w 367"/>
                <a:gd name="T35" fmla="*/ 0 h 272"/>
                <a:gd name="T36" fmla="*/ 0 w 367"/>
                <a:gd name="T37" fmla="*/ 0 h 272"/>
                <a:gd name="T38" fmla="*/ 0 w 367"/>
                <a:gd name="T39" fmla="*/ 0 h 272"/>
                <a:gd name="T40" fmla="*/ 0 w 367"/>
                <a:gd name="T41" fmla="*/ 0 h 272"/>
                <a:gd name="T42" fmla="*/ 0 w 367"/>
                <a:gd name="T43" fmla="*/ 0 h 272"/>
                <a:gd name="T44" fmla="*/ 0 w 367"/>
                <a:gd name="T45" fmla="*/ 0 h 272"/>
                <a:gd name="T46" fmla="*/ 0 w 367"/>
                <a:gd name="T47" fmla="*/ 0 h 272"/>
                <a:gd name="T48" fmla="*/ 0 w 367"/>
                <a:gd name="T49" fmla="*/ 0 h 272"/>
                <a:gd name="T50" fmla="*/ 0 w 367"/>
                <a:gd name="T51" fmla="*/ 0 h 2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7"/>
                <a:gd name="T79" fmla="*/ 0 h 272"/>
                <a:gd name="T80" fmla="*/ 367 w 367"/>
                <a:gd name="T81" fmla="*/ 272 h 2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7" h="272">
                  <a:moveTo>
                    <a:pt x="38" y="245"/>
                  </a:moveTo>
                  <a:lnTo>
                    <a:pt x="82" y="262"/>
                  </a:lnTo>
                  <a:lnTo>
                    <a:pt x="63" y="272"/>
                  </a:lnTo>
                  <a:lnTo>
                    <a:pt x="17" y="264"/>
                  </a:lnTo>
                  <a:lnTo>
                    <a:pt x="0" y="199"/>
                  </a:lnTo>
                  <a:lnTo>
                    <a:pt x="4" y="132"/>
                  </a:lnTo>
                  <a:lnTo>
                    <a:pt x="31" y="71"/>
                  </a:lnTo>
                  <a:lnTo>
                    <a:pt x="53" y="46"/>
                  </a:lnTo>
                  <a:lnTo>
                    <a:pt x="82" y="25"/>
                  </a:lnTo>
                  <a:lnTo>
                    <a:pt x="142" y="2"/>
                  </a:lnTo>
                  <a:lnTo>
                    <a:pt x="200" y="0"/>
                  </a:lnTo>
                  <a:lnTo>
                    <a:pt x="317" y="40"/>
                  </a:lnTo>
                  <a:lnTo>
                    <a:pt x="341" y="52"/>
                  </a:lnTo>
                  <a:lnTo>
                    <a:pt x="364" y="65"/>
                  </a:lnTo>
                  <a:lnTo>
                    <a:pt x="367" y="80"/>
                  </a:lnTo>
                  <a:lnTo>
                    <a:pt x="353" y="83"/>
                  </a:lnTo>
                  <a:lnTo>
                    <a:pt x="331" y="71"/>
                  </a:lnTo>
                  <a:lnTo>
                    <a:pt x="307" y="58"/>
                  </a:lnTo>
                  <a:lnTo>
                    <a:pt x="254" y="33"/>
                  </a:lnTo>
                  <a:lnTo>
                    <a:pt x="201" y="20"/>
                  </a:lnTo>
                  <a:lnTo>
                    <a:pt x="91" y="42"/>
                  </a:lnTo>
                  <a:lnTo>
                    <a:pt x="48" y="82"/>
                  </a:lnTo>
                  <a:lnTo>
                    <a:pt x="25" y="132"/>
                  </a:lnTo>
                  <a:lnTo>
                    <a:pt x="22" y="188"/>
                  </a:lnTo>
                  <a:lnTo>
                    <a:pt x="3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4036" y="3107"/>
              <a:ext cx="20" cy="28"/>
            </a:xfrm>
            <a:custGeom>
              <a:avLst/>
              <a:gdLst>
                <a:gd name="T0" fmla="*/ 0 w 61"/>
                <a:gd name="T1" fmla="*/ 0 h 86"/>
                <a:gd name="T2" fmla="*/ 0 w 61"/>
                <a:gd name="T3" fmla="*/ 0 h 86"/>
                <a:gd name="T4" fmla="*/ 0 w 61"/>
                <a:gd name="T5" fmla="*/ 0 h 86"/>
                <a:gd name="T6" fmla="*/ 0 w 61"/>
                <a:gd name="T7" fmla="*/ 0 h 86"/>
                <a:gd name="T8" fmla="*/ 0 w 61"/>
                <a:gd name="T9" fmla="*/ 0 h 86"/>
                <a:gd name="T10" fmla="*/ 0 w 61"/>
                <a:gd name="T11" fmla="*/ 0 h 86"/>
                <a:gd name="T12" fmla="*/ 0 w 61"/>
                <a:gd name="T13" fmla="*/ 0 h 86"/>
                <a:gd name="T14" fmla="*/ 0 w 61"/>
                <a:gd name="T15" fmla="*/ 0 h 86"/>
                <a:gd name="T16" fmla="*/ 0 w 61"/>
                <a:gd name="T17" fmla="*/ 0 h 86"/>
                <a:gd name="T18" fmla="*/ 0 w 61"/>
                <a:gd name="T19" fmla="*/ 0 h 86"/>
                <a:gd name="T20" fmla="*/ 0 w 61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86"/>
                <a:gd name="T35" fmla="*/ 61 w 6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86">
                  <a:moveTo>
                    <a:pt x="0" y="45"/>
                  </a:moveTo>
                  <a:lnTo>
                    <a:pt x="21" y="7"/>
                  </a:lnTo>
                  <a:lnTo>
                    <a:pt x="61" y="0"/>
                  </a:lnTo>
                  <a:lnTo>
                    <a:pt x="61" y="20"/>
                  </a:lnTo>
                  <a:lnTo>
                    <a:pt x="24" y="47"/>
                  </a:lnTo>
                  <a:lnTo>
                    <a:pt x="22" y="55"/>
                  </a:lnTo>
                  <a:lnTo>
                    <a:pt x="27" y="68"/>
                  </a:lnTo>
                  <a:lnTo>
                    <a:pt x="22" y="86"/>
                  </a:lnTo>
                  <a:lnTo>
                    <a:pt x="4" y="7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38"/>
            <p:cNvSpPr>
              <a:spLocks/>
            </p:cNvSpPr>
            <p:nvPr/>
          </p:nvSpPr>
          <p:spPr bwMode="auto">
            <a:xfrm>
              <a:off x="4087" y="3096"/>
              <a:ext cx="24" cy="68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04"/>
                <a:gd name="T41" fmla="*/ 72 w 72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04">
                  <a:moveTo>
                    <a:pt x="55" y="2"/>
                  </a:moveTo>
                  <a:lnTo>
                    <a:pt x="61" y="81"/>
                  </a:lnTo>
                  <a:lnTo>
                    <a:pt x="72" y="132"/>
                  </a:lnTo>
                  <a:lnTo>
                    <a:pt x="40" y="153"/>
                  </a:lnTo>
                  <a:lnTo>
                    <a:pt x="17" y="204"/>
                  </a:lnTo>
                  <a:lnTo>
                    <a:pt x="0" y="195"/>
                  </a:lnTo>
                  <a:lnTo>
                    <a:pt x="26" y="139"/>
                  </a:lnTo>
                  <a:lnTo>
                    <a:pt x="54" y="124"/>
                  </a:lnTo>
                  <a:lnTo>
                    <a:pt x="51" y="104"/>
                  </a:lnTo>
                  <a:lnTo>
                    <a:pt x="41" y="85"/>
                  </a:lnTo>
                  <a:lnTo>
                    <a:pt x="35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4019" y="3149"/>
              <a:ext cx="36" cy="60"/>
            </a:xfrm>
            <a:custGeom>
              <a:avLst/>
              <a:gdLst>
                <a:gd name="T0" fmla="*/ 0 w 108"/>
                <a:gd name="T1" fmla="*/ 0 h 180"/>
                <a:gd name="T2" fmla="*/ 0 w 108"/>
                <a:gd name="T3" fmla="*/ 0 h 180"/>
                <a:gd name="T4" fmla="*/ 0 w 108"/>
                <a:gd name="T5" fmla="*/ 0 h 180"/>
                <a:gd name="T6" fmla="*/ 0 w 108"/>
                <a:gd name="T7" fmla="*/ 0 h 180"/>
                <a:gd name="T8" fmla="*/ 0 w 108"/>
                <a:gd name="T9" fmla="*/ 0 h 180"/>
                <a:gd name="T10" fmla="*/ 0 w 108"/>
                <a:gd name="T11" fmla="*/ 0 h 180"/>
                <a:gd name="T12" fmla="*/ 0 w 108"/>
                <a:gd name="T13" fmla="*/ 0 h 180"/>
                <a:gd name="T14" fmla="*/ 0 w 108"/>
                <a:gd name="T15" fmla="*/ 0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180"/>
                <a:gd name="T35" fmla="*/ 108 w 108"/>
                <a:gd name="T36" fmla="*/ 180 h 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180">
                  <a:moveTo>
                    <a:pt x="15" y="0"/>
                  </a:moveTo>
                  <a:lnTo>
                    <a:pt x="80" y="80"/>
                  </a:lnTo>
                  <a:lnTo>
                    <a:pt x="108" y="179"/>
                  </a:lnTo>
                  <a:lnTo>
                    <a:pt x="87" y="180"/>
                  </a:lnTo>
                  <a:lnTo>
                    <a:pt x="83" y="148"/>
                  </a:lnTo>
                  <a:lnTo>
                    <a:pt x="68" y="99"/>
                  </a:lnTo>
                  <a:lnTo>
                    <a:pt x="39" y="54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4001" y="3159"/>
              <a:ext cx="50" cy="38"/>
            </a:xfrm>
            <a:custGeom>
              <a:avLst/>
              <a:gdLst>
                <a:gd name="T0" fmla="*/ 0 w 150"/>
                <a:gd name="T1" fmla="*/ 0 h 114"/>
                <a:gd name="T2" fmla="*/ 0 w 150"/>
                <a:gd name="T3" fmla="*/ 0 h 114"/>
                <a:gd name="T4" fmla="*/ 0 w 150"/>
                <a:gd name="T5" fmla="*/ 0 h 114"/>
                <a:gd name="T6" fmla="*/ 0 w 150"/>
                <a:gd name="T7" fmla="*/ 0 h 114"/>
                <a:gd name="T8" fmla="*/ 0 w 150"/>
                <a:gd name="T9" fmla="*/ 0 h 114"/>
                <a:gd name="T10" fmla="*/ 0 w 150"/>
                <a:gd name="T11" fmla="*/ 0 h 114"/>
                <a:gd name="T12" fmla="*/ 0 w 150"/>
                <a:gd name="T13" fmla="*/ 0 h 114"/>
                <a:gd name="T14" fmla="*/ 0 w 150"/>
                <a:gd name="T15" fmla="*/ 0 h 114"/>
                <a:gd name="T16" fmla="*/ 0 w 150"/>
                <a:gd name="T17" fmla="*/ 0 h 114"/>
                <a:gd name="T18" fmla="*/ 0 w 150"/>
                <a:gd name="T19" fmla="*/ 0 h 114"/>
                <a:gd name="T20" fmla="*/ 0 w 150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14"/>
                <a:gd name="T35" fmla="*/ 150 w 150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14">
                  <a:moveTo>
                    <a:pt x="12" y="0"/>
                  </a:moveTo>
                  <a:lnTo>
                    <a:pt x="94" y="32"/>
                  </a:lnTo>
                  <a:lnTo>
                    <a:pt x="150" y="100"/>
                  </a:lnTo>
                  <a:lnTo>
                    <a:pt x="146" y="114"/>
                  </a:lnTo>
                  <a:lnTo>
                    <a:pt x="132" y="109"/>
                  </a:lnTo>
                  <a:lnTo>
                    <a:pt x="96" y="59"/>
                  </a:lnTo>
                  <a:lnTo>
                    <a:pt x="42" y="28"/>
                  </a:lnTo>
                  <a:lnTo>
                    <a:pt x="9" y="19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4208" y="3106"/>
              <a:ext cx="52" cy="80"/>
            </a:xfrm>
            <a:custGeom>
              <a:avLst/>
              <a:gdLst>
                <a:gd name="T0" fmla="*/ 0 w 158"/>
                <a:gd name="T1" fmla="*/ 0 h 240"/>
                <a:gd name="T2" fmla="*/ 0 w 158"/>
                <a:gd name="T3" fmla="*/ 0 h 240"/>
                <a:gd name="T4" fmla="*/ 0 w 158"/>
                <a:gd name="T5" fmla="*/ 0 h 240"/>
                <a:gd name="T6" fmla="*/ 0 w 158"/>
                <a:gd name="T7" fmla="*/ 0 h 240"/>
                <a:gd name="T8" fmla="*/ 0 w 158"/>
                <a:gd name="T9" fmla="*/ 0 h 240"/>
                <a:gd name="T10" fmla="*/ 0 w 158"/>
                <a:gd name="T11" fmla="*/ 0 h 240"/>
                <a:gd name="T12" fmla="*/ 0 w 158"/>
                <a:gd name="T13" fmla="*/ 0 h 240"/>
                <a:gd name="T14" fmla="*/ 0 w 158"/>
                <a:gd name="T15" fmla="*/ 0 h 240"/>
                <a:gd name="T16" fmla="*/ 0 w 158"/>
                <a:gd name="T17" fmla="*/ 0 h 240"/>
                <a:gd name="T18" fmla="*/ 0 w 158"/>
                <a:gd name="T19" fmla="*/ 0 h 240"/>
                <a:gd name="T20" fmla="*/ 0 w 158"/>
                <a:gd name="T21" fmla="*/ 0 h 240"/>
                <a:gd name="T22" fmla="*/ 0 w 158"/>
                <a:gd name="T23" fmla="*/ 0 h 240"/>
                <a:gd name="T24" fmla="*/ 0 w 158"/>
                <a:gd name="T25" fmla="*/ 0 h 240"/>
                <a:gd name="T26" fmla="*/ 0 w 158"/>
                <a:gd name="T27" fmla="*/ 0 h 240"/>
                <a:gd name="T28" fmla="*/ 0 w 158"/>
                <a:gd name="T29" fmla="*/ 0 h 240"/>
                <a:gd name="T30" fmla="*/ 0 w 158"/>
                <a:gd name="T31" fmla="*/ 0 h 240"/>
                <a:gd name="T32" fmla="*/ 0 w 158"/>
                <a:gd name="T33" fmla="*/ 0 h 240"/>
                <a:gd name="T34" fmla="*/ 0 w 158"/>
                <a:gd name="T35" fmla="*/ 0 h 240"/>
                <a:gd name="T36" fmla="*/ 0 w 15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240"/>
                <a:gd name="T59" fmla="*/ 158 w 158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240">
                  <a:moveTo>
                    <a:pt x="41" y="0"/>
                  </a:moveTo>
                  <a:lnTo>
                    <a:pt x="133" y="66"/>
                  </a:lnTo>
                  <a:lnTo>
                    <a:pt x="158" y="115"/>
                  </a:lnTo>
                  <a:lnTo>
                    <a:pt x="124" y="142"/>
                  </a:lnTo>
                  <a:lnTo>
                    <a:pt x="101" y="169"/>
                  </a:lnTo>
                  <a:lnTo>
                    <a:pt x="49" y="218"/>
                  </a:lnTo>
                  <a:lnTo>
                    <a:pt x="11" y="240"/>
                  </a:lnTo>
                  <a:lnTo>
                    <a:pt x="0" y="223"/>
                  </a:lnTo>
                  <a:lnTo>
                    <a:pt x="24" y="197"/>
                  </a:lnTo>
                  <a:lnTo>
                    <a:pt x="89" y="152"/>
                  </a:lnTo>
                  <a:lnTo>
                    <a:pt x="112" y="124"/>
                  </a:lnTo>
                  <a:lnTo>
                    <a:pt x="139" y="110"/>
                  </a:lnTo>
                  <a:lnTo>
                    <a:pt x="131" y="92"/>
                  </a:lnTo>
                  <a:lnTo>
                    <a:pt x="115" y="77"/>
                  </a:lnTo>
                  <a:lnTo>
                    <a:pt x="80" y="40"/>
                  </a:lnTo>
                  <a:lnTo>
                    <a:pt x="33" y="19"/>
                  </a:lnTo>
                  <a:lnTo>
                    <a:pt x="27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42"/>
            <p:cNvSpPr>
              <a:spLocks/>
            </p:cNvSpPr>
            <p:nvPr/>
          </p:nvSpPr>
          <p:spPr bwMode="auto">
            <a:xfrm>
              <a:off x="4189" y="3143"/>
              <a:ext cx="41" cy="28"/>
            </a:xfrm>
            <a:custGeom>
              <a:avLst/>
              <a:gdLst>
                <a:gd name="T0" fmla="*/ 0 w 124"/>
                <a:gd name="T1" fmla="*/ 0 h 82"/>
                <a:gd name="T2" fmla="*/ 0 w 124"/>
                <a:gd name="T3" fmla="*/ 0 h 82"/>
                <a:gd name="T4" fmla="*/ 0 w 124"/>
                <a:gd name="T5" fmla="*/ 0 h 82"/>
                <a:gd name="T6" fmla="*/ 0 w 124"/>
                <a:gd name="T7" fmla="*/ 0 h 82"/>
                <a:gd name="T8" fmla="*/ 0 w 124"/>
                <a:gd name="T9" fmla="*/ 0 h 82"/>
                <a:gd name="T10" fmla="*/ 0 w 124"/>
                <a:gd name="T11" fmla="*/ 0 h 82"/>
                <a:gd name="T12" fmla="*/ 0 w 124"/>
                <a:gd name="T13" fmla="*/ 0 h 82"/>
                <a:gd name="T14" fmla="*/ 0 w 124"/>
                <a:gd name="T15" fmla="*/ 0 h 82"/>
                <a:gd name="T16" fmla="*/ 0 w 124"/>
                <a:gd name="T17" fmla="*/ 0 h 82"/>
                <a:gd name="T18" fmla="*/ 0 w 124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82"/>
                <a:gd name="T32" fmla="*/ 124 w 12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82">
                  <a:moveTo>
                    <a:pt x="29" y="82"/>
                  </a:moveTo>
                  <a:lnTo>
                    <a:pt x="0" y="68"/>
                  </a:lnTo>
                  <a:lnTo>
                    <a:pt x="14" y="51"/>
                  </a:lnTo>
                  <a:lnTo>
                    <a:pt x="63" y="26"/>
                  </a:lnTo>
                  <a:lnTo>
                    <a:pt x="119" y="0"/>
                  </a:lnTo>
                  <a:lnTo>
                    <a:pt x="124" y="19"/>
                  </a:lnTo>
                  <a:lnTo>
                    <a:pt x="101" y="28"/>
                  </a:lnTo>
                  <a:lnTo>
                    <a:pt x="65" y="56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3"/>
            <p:cNvSpPr>
              <a:spLocks/>
            </p:cNvSpPr>
            <p:nvPr/>
          </p:nvSpPr>
          <p:spPr bwMode="auto">
            <a:xfrm>
              <a:off x="4134" y="3087"/>
              <a:ext cx="81" cy="117"/>
            </a:xfrm>
            <a:custGeom>
              <a:avLst/>
              <a:gdLst>
                <a:gd name="T0" fmla="*/ 0 w 243"/>
                <a:gd name="T1" fmla="*/ 0 h 352"/>
                <a:gd name="T2" fmla="*/ 0 w 243"/>
                <a:gd name="T3" fmla="*/ 0 h 352"/>
                <a:gd name="T4" fmla="*/ 0 w 243"/>
                <a:gd name="T5" fmla="*/ 0 h 352"/>
                <a:gd name="T6" fmla="*/ 0 w 243"/>
                <a:gd name="T7" fmla="*/ 0 h 352"/>
                <a:gd name="T8" fmla="*/ 0 w 243"/>
                <a:gd name="T9" fmla="*/ 0 h 352"/>
                <a:gd name="T10" fmla="*/ 0 w 243"/>
                <a:gd name="T11" fmla="*/ 0 h 352"/>
                <a:gd name="T12" fmla="*/ 0 w 243"/>
                <a:gd name="T13" fmla="*/ 0 h 352"/>
                <a:gd name="T14" fmla="*/ 0 w 243"/>
                <a:gd name="T15" fmla="*/ 0 h 352"/>
                <a:gd name="T16" fmla="*/ 0 w 243"/>
                <a:gd name="T17" fmla="*/ 0 h 352"/>
                <a:gd name="T18" fmla="*/ 0 w 243"/>
                <a:gd name="T19" fmla="*/ 0 h 352"/>
                <a:gd name="T20" fmla="*/ 0 w 243"/>
                <a:gd name="T21" fmla="*/ 0 h 352"/>
                <a:gd name="T22" fmla="*/ 0 w 243"/>
                <a:gd name="T23" fmla="*/ 0 h 352"/>
                <a:gd name="T24" fmla="*/ 0 w 243"/>
                <a:gd name="T25" fmla="*/ 0 h 352"/>
                <a:gd name="T26" fmla="*/ 0 w 243"/>
                <a:gd name="T27" fmla="*/ 0 h 352"/>
                <a:gd name="T28" fmla="*/ 0 w 243"/>
                <a:gd name="T29" fmla="*/ 0 h 352"/>
                <a:gd name="T30" fmla="*/ 0 w 243"/>
                <a:gd name="T31" fmla="*/ 0 h 352"/>
                <a:gd name="T32" fmla="*/ 0 w 243"/>
                <a:gd name="T33" fmla="*/ 0 h 352"/>
                <a:gd name="T34" fmla="*/ 0 w 243"/>
                <a:gd name="T35" fmla="*/ 0 h 352"/>
                <a:gd name="T36" fmla="*/ 0 w 243"/>
                <a:gd name="T37" fmla="*/ 0 h 352"/>
                <a:gd name="T38" fmla="*/ 0 w 243"/>
                <a:gd name="T39" fmla="*/ 0 h 352"/>
                <a:gd name="T40" fmla="*/ 0 w 243"/>
                <a:gd name="T41" fmla="*/ 0 h 352"/>
                <a:gd name="T42" fmla="*/ 0 w 243"/>
                <a:gd name="T43" fmla="*/ 0 h 352"/>
                <a:gd name="T44" fmla="*/ 0 w 243"/>
                <a:gd name="T45" fmla="*/ 0 h 3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352"/>
                <a:gd name="T71" fmla="*/ 243 w 243"/>
                <a:gd name="T72" fmla="*/ 352 h 3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352">
                  <a:moveTo>
                    <a:pt x="53" y="350"/>
                  </a:moveTo>
                  <a:lnTo>
                    <a:pt x="10" y="283"/>
                  </a:lnTo>
                  <a:lnTo>
                    <a:pt x="0" y="180"/>
                  </a:lnTo>
                  <a:lnTo>
                    <a:pt x="8" y="127"/>
                  </a:lnTo>
                  <a:lnTo>
                    <a:pt x="27" y="77"/>
                  </a:lnTo>
                  <a:lnTo>
                    <a:pt x="58" y="36"/>
                  </a:lnTo>
                  <a:lnTo>
                    <a:pt x="102" y="7"/>
                  </a:lnTo>
                  <a:lnTo>
                    <a:pt x="187" y="0"/>
                  </a:lnTo>
                  <a:lnTo>
                    <a:pt x="226" y="17"/>
                  </a:lnTo>
                  <a:lnTo>
                    <a:pt x="243" y="53"/>
                  </a:lnTo>
                  <a:lnTo>
                    <a:pt x="223" y="56"/>
                  </a:lnTo>
                  <a:lnTo>
                    <a:pt x="205" y="28"/>
                  </a:lnTo>
                  <a:lnTo>
                    <a:pt x="176" y="16"/>
                  </a:lnTo>
                  <a:lnTo>
                    <a:pt x="109" y="26"/>
                  </a:lnTo>
                  <a:lnTo>
                    <a:pt x="47" y="92"/>
                  </a:lnTo>
                  <a:lnTo>
                    <a:pt x="29" y="189"/>
                  </a:lnTo>
                  <a:lnTo>
                    <a:pt x="39" y="278"/>
                  </a:lnTo>
                  <a:lnTo>
                    <a:pt x="63" y="323"/>
                  </a:lnTo>
                  <a:lnTo>
                    <a:pt x="107" y="332"/>
                  </a:lnTo>
                  <a:lnTo>
                    <a:pt x="115" y="343"/>
                  </a:lnTo>
                  <a:lnTo>
                    <a:pt x="104" y="352"/>
                  </a:lnTo>
                  <a:lnTo>
                    <a:pt x="53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44"/>
            <p:cNvSpPr>
              <a:spLocks/>
            </p:cNvSpPr>
            <p:nvPr/>
          </p:nvSpPr>
          <p:spPr bwMode="auto">
            <a:xfrm>
              <a:off x="4189" y="3177"/>
              <a:ext cx="21" cy="34"/>
            </a:xfrm>
            <a:custGeom>
              <a:avLst/>
              <a:gdLst>
                <a:gd name="T0" fmla="*/ 0 w 61"/>
                <a:gd name="T1" fmla="*/ 0 h 103"/>
                <a:gd name="T2" fmla="*/ 0 w 61"/>
                <a:gd name="T3" fmla="*/ 0 h 103"/>
                <a:gd name="T4" fmla="*/ 0 w 61"/>
                <a:gd name="T5" fmla="*/ 0 h 103"/>
                <a:gd name="T6" fmla="*/ 0 w 61"/>
                <a:gd name="T7" fmla="*/ 0 h 103"/>
                <a:gd name="T8" fmla="*/ 0 w 61"/>
                <a:gd name="T9" fmla="*/ 0 h 103"/>
                <a:gd name="T10" fmla="*/ 0 w 61"/>
                <a:gd name="T11" fmla="*/ 0 h 103"/>
                <a:gd name="T12" fmla="*/ 0 w 61"/>
                <a:gd name="T13" fmla="*/ 0 h 103"/>
                <a:gd name="T14" fmla="*/ 0 w 61"/>
                <a:gd name="T15" fmla="*/ 0 h 103"/>
                <a:gd name="T16" fmla="*/ 0 w 61"/>
                <a:gd name="T17" fmla="*/ 0 h 103"/>
                <a:gd name="T18" fmla="*/ 0 w 61"/>
                <a:gd name="T19" fmla="*/ 0 h 103"/>
                <a:gd name="T20" fmla="*/ 0 w 61"/>
                <a:gd name="T21" fmla="*/ 0 h 103"/>
                <a:gd name="T22" fmla="*/ 0 w 61"/>
                <a:gd name="T23" fmla="*/ 0 h 103"/>
                <a:gd name="T24" fmla="*/ 0 w 61"/>
                <a:gd name="T25" fmla="*/ 0 h 103"/>
                <a:gd name="T26" fmla="*/ 0 w 61"/>
                <a:gd name="T27" fmla="*/ 0 h 103"/>
                <a:gd name="T28" fmla="*/ 0 w 61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103"/>
                <a:gd name="T47" fmla="*/ 61 w 61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103">
                  <a:moveTo>
                    <a:pt x="42" y="35"/>
                  </a:moveTo>
                  <a:lnTo>
                    <a:pt x="33" y="19"/>
                  </a:lnTo>
                  <a:lnTo>
                    <a:pt x="24" y="38"/>
                  </a:lnTo>
                  <a:lnTo>
                    <a:pt x="29" y="62"/>
                  </a:lnTo>
                  <a:lnTo>
                    <a:pt x="31" y="90"/>
                  </a:lnTo>
                  <a:lnTo>
                    <a:pt x="22" y="103"/>
                  </a:lnTo>
                  <a:lnTo>
                    <a:pt x="9" y="92"/>
                  </a:lnTo>
                  <a:lnTo>
                    <a:pt x="0" y="68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50" y="7"/>
                  </a:lnTo>
                  <a:lnTo>
                    <a:pt x="61" y="29"/>
                  </a:lnTo>
                  <a:lnTo>
                    <a:pt x="55" y="4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4214" y="3155"/>
              <a:ext cx="30" cy="87"/>
            </a:xfrm>
            <a:custGeom>
              <a:avLst/>
              <a:gdLst>
                <a:gd name="T0" fmla="*/ 0 w 91"/>
                <a:gd name="T1" fmla="*/ 0 h 260"/>
                <a:gd name="T2" fmla="*/ 0 w 91"/>
                <a:gd name="T3" fmla="*/ 0 h 260"/>
                <a:gd name="T4" fmla="*/ 0 w 91"/>
                <a:gd name="T5" fmla="*/ 0 h 260"/>
                <a:gd name="T6" fmla="*/ 0 w 91"/>
                <a:gd name="T7" fmla="*/ 0 h 260"/>
                <a:gd name="T8" fmla="*/ 0 w 91"/>
                <a:gd name="T9" fmla="*/ 0 h 260"/>
                <a:gd name="T10" fmla="*/ 0 w 91"/>
                <a:gd name="T11" fmla="*/ 0 h 260"/>
                <a:gd name="T12" fmla="*/ 0 w 91"/>
                <a:gd name="T13" fmla="*/ 0 h 260"/>
                <a:gd name="T14" fmla="*/ 0 w 91"/>
                <a:gd name="T15" fmla="*/ 0 h 260"/>
                <a:gd name="T16" fmla="*/ 0 w 91"/>
                <a:gd name="T17" fmla="*/ 0 h 260"/>
                <a:gd name="T18" fmla="*/ 0 w 91"/>
                <a:gd name="T19" fmla="*/ 0 h 260"/>
                <a:gd name="T20" fmla="*/ 0 w 91"/>
                <a:gd name="T21" fmla="*/ 0 h 260"/>
                <a:gd name="T22" fmla="*/ 0 w 91"/>
                <a:gd name="T23" fmla="*/ 0 h 260"/>
                <a:gd name="T24" fmla="*/ 0 w 91"/>
                <a:gd name="T25" fmla="*/ 0 h 260"/>
                <a:gd name="T26" fmla="*/ 0 w 91"/>
                <a:gd name="T27" fmla="*/ 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60"/>
                <a:gd name="T44" fmla="*/ 91 w 91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60">
                  <a:moveTo>
                    <a:pt x="91" y="4"/>
                  </a:moveTo>
                  <a:lnTo>
                    <a:pt x="88" y="79"/>
                  </a:lnTo>
                  <a:lnTo>
                    <a:pt x="78" y="96"/>
                  </a:lnTo>
                  <a:lnTo>
                    <a:pt x="81" y="140"/>
                  </a:lnTo>
                  <a:lnTo>
                    <a:pt x="55" y="202"/>
                  </a:lnTo>
                  <a:lnTo>
                    <a:pt x="22" y="260"/>
                  </a:lnTo>
                  <a:lnTo>
                    <a:pt x="0" y="248"/>
                  </a:lnTo>
                  <a:lnTo>
                    <a:pt x="32" y="192"/>
                  </a:lnTo>
                  <a:lnTo>
                    <a:pt x="62" y="133"/>
                  </a:lnTo>
                  <a:lnTo>
                    <a:pt x="58" y="96"/>
                  </a:lnTo>
                  <a:lnTo>
                    <a:pt x="69" y="72"/>
                  </a:lnTo>
                  <a:lnTo>
                    <a:pt x="71" y="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4226" y="3052"/>
              <a:ext cx="53" cy="55"/>
            </a:xfrm>
            <a:custGeom>
              <a:avLst/>
              <a:gdLst>
                <a:gd name="T0" fmla="*/ 0 w 158"/>
                <a:gd name="T1" fmla="*/ 0 h 163"/>
                <a:gd name="T2" fmla="*/ 0 w 158"/>
                <a:gd name="T3" fmla="*/ 0 h 163"/>
                <a:gd name="T4" fmla="*/ 0 w 158"/>
                <a:gd name="T5" fmla="*/ 0 h 163"/>
                <a:gd name="T6" fmla="*/ 0 w 158"/>
                <a:gd name="T7" fmla="*/ 0 h 163"/>
                <a:gd name="T8" fmla="*/ 0 w 158"/>
                <a:gd name="T9" fmla="*/ 0 h 163"/>
                <a:gd name="T10" fmla="*/ 0 w 158"/>
                <a:gd name="T11" fmla="*/ 0 h 163"/>
                <a:gd name="T12" fmla="*/ 0 w 158"/>
                <a:gd name="T13" fmla="*/ 0 h 163"/>
                <a:gd name="T14" fmla="*/ 0 w 158"/>
                <a:gd name="T15" fmla="*/ 0 h 163"/>
                <a:gd name="T16" fmla="*/ 0 w 158"/>
                <a:gd name="T17" fmla="*/ 0 h 163"/>
                <a:gd name="T18" fmla="*/ 0 w 158"/>
                <a:gd name="T19" fmla="*/ 0 h 163"/>
                <a:gd name="T20" fmla="*/ 0 w 158"/>
                <a:gd name="T21" fmla="*/ 0 h 163"/>
                <a:gd name="T22" fmla="*/ 0 w 158"/>
                <a:gd name="T23" fmla="*/ 0 h 163"/>
                <a:gd name="T24" fmla="*/ 0 w 158"/>
                <a:gd name="T25" fmla="*/ 0 h 163"/>
                <a:gd name="T26" fmla="*/ 0 w 158"/>
                <a:gd name="T27" fmla="*/ 0 h 163"/>
                <a:gd name="T28" fmla="*/ 0 w 158"/>
                <a:gd name="T29" fmla="*/ 0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163"/>
                <a:gd name="T47" fmla="*/ 158 w 158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163">
                  <a:moveTo>
                    <a:pt x="158" y="20"/>
                  </a:moveTo>
                  <a:lnTo>
                    <a:pt x="111" y="36"/>
                  </a:lnTo>
                  <a:lnTo>
                    <a:pt x="91" y="72"/>
                  </a:lnTo>
                  <a:lnTo>
                    <a:pt x="46" y="96"/>
                  </a:lnTo>
                  <a:lnTo>
                    <a:pt x="35" y="134"/>
                  </a:lnTo>
                  <a:lnTo>
                    <a:pt x="12" y="163"/>
                  </a:lnTo>
                  <a:lnTo>
                    <a:pt x="0" y="146"/>
                  </a:lnTo>
                  <a:lnTo>
                    <a:pt x="26" y="91"/>
                  </a:lnTo>
                  <a:lnTo>
                    <a:pt x="50" y="67"/>
                  </a:lnTo>
                  <a:lnTo>
                    <a:pt x="83" y="54"/>
                  </a:lnTo>
                  <a:lnTo>
                    <a:pt x="94" y="24"/>
                  </a:lnTo>
                  <a:lnTo>
                    <a:pt x="123" y="4"/>
                  </a:lnTo>
                  <a:lnTo>
                    <a:pt x="158" y="0"/>
                  </a:lnTo>
                  <a:lnTo>
                    <a:pt x="1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47"/>
            <p:cNvSpPr>
              <a:spLocks/>
            </p:cNvSpPr>
            <p:nvPr/>
          </p:nvSpPr>
          <p:spPr bwMode="auto">
            <a:xfrm>
              <a:off x="4278" y="3056"/>
              <a:ext cx="36" cy="58"/>
            </a:xfrm>
            <a:custGeom>
              <a:avLst/>
              <a:gdLst>
                <a:gd name="T0" fmla="*/ 0 w 108"/>
                <a:gd name="T1" fmla="*/ 0 h 175"/>
                <a:gd name="T2" fmla="*/ 0 w 108"/>
                <a:gd name="T3" fmla="*/ 0 h 175"/>
                <a:gd name="T4" fmla="*/ 0 w 108"/>
                <a:gd name="T5" fmla="*/ 0 h 175"/>
                <a:gd name="T6" fmla="*/ 0 w 108"/>
                <a:gd name="T7" fmla="*/ 0 h 175"/>
                <a:gd name="T8" fmla="*/ 0 w 108"/>
                <a:gd name="T9" fmla="*/ 0 h 175"/>
                <a:gd name="T10" fmla="*/ 0 w 108"/>
                <a:gd name="T11" fmla="*/ 0 h 175"/>
                <a:gd name="T12" fmla="*/ 0 w 108"/>
                <a:gd name="T13" fmla="*/ 0 h 175"/>
                <a:gd name="T14" fmla="*/ 0 w 108"/>
                <a:gd name="T15" fmla="*/ 0 h 175"/>
                <a:gd name="T16" fmla="*/ 0 w 108"/>
                <a:gd name="T17" fmla="*/ 0 h 175"/>
                <a:gd name="T18" fmla="*/ 0 w 108"/>
                <a:gd name="T19" fmla="*/ 0 h 175"/>
                <a:gd name="T20" fmla="*/ 0 w 108"/>
                <a:gd name="T21" fmla="*/ 0 h 175"/>
                <a:gd name="T22" fmla="*/ 0 w 108"/>
                <a:gd name="T23" fmla="*/ 0 h 175"/>
                <a:gd name="T24" fmla="*/ 0 w 108"/>
                <a:gd name="T25" fmla="*/ 0 h 175"/>
                <a:gd name="T26" fmla="*/ 0 w 108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175"/>
                <a:gd name="T44" fmla="*/ 108 w 108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175">
                  <a:moveTo>
                    <a:pt x="14" y="0"/>
                  </a:moveTo>
                  <a:lnTo>
                    <a:pt x="35" y="29"/>
                  </a:lnTo>
                  <a:lnTo>
                    <a:pt x="47" y="66"/>
                  </a:lnTo>
                  <a:lnTo>
                    <a:pt x="83" y="75"/>
                  </a:lnTo>
                  <a:lnTo>
                    <a:pt x="102" y="115"/>
                  </a:lnTo>
                  <a:lnTo>
                    <a:pt x="108" y="163"/>
                  </a:lnTo>
                  <a:lnTo>
                    <a:pt x="100" y="175"/>
                  </a:lnTo>
                  <a:lnTo>
                    <a:pt x="88" y="168"/>
                  </a:lnTo>
                  <a:lnTo>
                    <a:pt x="70" y="91"/>
                  </a:lnTo>
                  <a:lnTo>
                    <a:pt x="31" y="7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48"/>
            <p:cNvSpPr>
              <a:spLocks/>
            </p:cNvSpPr>
            <p:nvPr/>
          </p:nvSpPr>
          <p:spPr bwMode="auto">
            <a:xfrm>
              <a:off x="4195" y="3024"/>
              <a:ext cx="83" cy="59"/>
            </a:xfrm>
            <a:custGeom>
              <a:avLst/>
              <a:gdLst>
                <a:gd name="T0" fmla="*/ 0 w 248"/>
                <a:gd name="T1" fmla="*/ 0 h 178"/>
                <a:gd name="T2" fmla="*/ 0 w 248"/>
                <a:gd name="T3" fmla="*/ 0 h 178"/>
                <a:gd name="T4" fmla="*/ 0 w 248"/>
                <a:gd name="T5" fmla="*/ 0 h 178"/>
                <a:gd name="T6" fmla="*/ 0 w 248"/>
                <a:gd name="T7" fmla="*/ 0 h 178"/>
                <a:gd name="T8" fmla="*/ 0 w 248"/>
                <a:gd name="T9" fmla="*/ 0 h 178"/>
                <a:gd name="T10" fmla="*/ 0 w 248"/>
                <a:gd name="T11" fmla="*/ 0 h 178"/>
                <a:gd name="T12" fmla="*/ 0 w 248"/>
                <a:gd name="T13" fmla="*/ 0 h 178"/>
                <a:gd name="T14" fmla="*/ 0 w 248"/>
                <a:gd name="T15" fmla="*/ 0 h 178"/>
                <a:gd name="T16" fmla="*/ 0 w 248"/>
                <a:gd name="T17" fmla="*/ 0 h 178"/>
                <a:gd name="T18" fmla="*/ 0 w 248"/>
                <a:gd name="T19" fmla="*/ 0 h 178"/>
                <a:gd name="T20" fmla="*/ 0 w 248"/>
                <a:gd name="T21" fmla="*/ 0 h 178"/>
                <a:gd name="T22" fmla="*/ 0 w 248"/>
                <a:gd name="T23" fmla="*/ 0 h 178"/>
                <a:gd name="T24" fmla="*/ 0 w 248"/>
                <a:gd name="T25" fmla="*/ 0 h 178"/>
                <a:gd name="T26" fmla="*/ 0 w 248"/>
                <a:gd name="T27" fmla="*/ 0 h 178"/>
                <a:gd name="T28" fmla="*/ 0 w 248"/>
                <a:gd name="T29" fmla="*/ 0 h 178"/>
                <a:gd name="T30" fmla="*/ 0 w 248"/>
                <a:gd name="T31" fmla="*/ 0 h 178"/>
                <a:gd name="T32" fmla="*/ 0 w 248"/>
                <a:gd name="T33" fmla="*/ 0 h 178"/>
                <a:gd name="T34" fmla="*/ 0 w 248"/>
                <a:gd name="T35" fmla="*/ 0 h 178"/>
                <a:gd name="T36" fmla="*/ 0 w 248"/>
                <a:gd name="T37" fmla="*/ 0 h 1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178"/>
                <a:gd name="T59" fmla="*/ 248 w 248"/>
                <a:gd name="T60" fmla="*/ 178 h 1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178">
                  <a:moveTo>
                    <a:pt x="230" y="45"/>
                  </a:moveTo>
                  <a:lnTo>
                    <a:pt x="210" y="24"/>
                  </a:lnTo>
                  <a:lnTo>
                    <a:pt x="191" y="15"/>
                  </a:lnTo>
                  <a:lnTo>
                    <a:pt x="156" y="26"/>
                  </a:lnTo>
                  <a:lnTo>
                    <a:pt x="102" y="78"/>
                  </a:lnTo>
                  <a:lnTo>
                    <a:pt x="78" y="91"/>
                  </a:lnTo>
                  <a:lnTo>
                    <a:pt x="17" y="174"/>
                  </a:lnTo>
                  <a:lnTo>
                    <a:pt x="2" y="178"/>
                  </a:lnTo>
                  <a:lnTo>
                    <a:pt x="0" y="163"/>
                  </a:lnTo>
                  <a:lnTo>
                    <a:pt x="28" y="114"/>
                  </a:lnTo>
                  <a:lnTo>
                    <a:pt x="63" y="72"/>
                  </a:lnTo>
                  <a:lnTo>
                    <a:pt x="89" y="59"/>
                  </a:lnTo>
                  <a:lnTo>
                    <a:pt x="124" y="24"/>
                  </a:lnTo>
                  <a:lnTo>
                    <a:pt x="168" y="0"/>
                  </a:lnTo>
                  <a:lnTo>
                    <a:pt x="215" y="5"/>
                  </a:lnTo>
                  <a:lnTo>
                    <a:pt x="248" y="35"/>
                  </a:lnTo>
                  <a:lnTo>
                    <a:pt x="245" y="49"/>
                  </a:lnTo>
                  <a:lnTo>
                    <a:pt x="23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9"/>
            <p:cNvSpPr>
              <a:spLocks/>
            </p:cNvSpPr>
            <p:nvPr/>
          </p:nvSpPr>
          <p:spPr bwMode="auto">
            <a:xfrm>
              <a:off x="4278" y="3030"/>
              <a:ext cx="45" cy="67"/>
            </a:xfrm>
            <a:custGeom>
              <a:avLst/>
              <a:gdLst>
                <a:gd name="T0" fmla="*/ 0 w 135"/>
                <a:gd name="T1" fmla="*/ 0 h 199"/>
                <a:gd name="T2" fmla="*/ 0 w 135"/>
                <a:gd name="T3" fmla="*/ 0 h 199"/>
                <a:gd name="T4" fmla="*/ 0 w 135"/>
                <a:gd name="T5" fmla="*/ 0 h 199"/>
                <a:gd name="T6" fmla="*/ 0 w 135"/>
                <a:gd name="T7" fmla="*/ 0 h 199"/>
                <a:gd name="T8" fmla="*/ 0 w 135"/>
                <a:gd name="T9" fmla="*/ 0 h 199"/>
                <a:gd name="T10" fmla="*/ 0 w 135"/>
                <a:gd name="T11" fmla="*/ 0 h 199"/>
                <a:gd name="T12" fmla="*/ 0 w 135"/>
                <a:gd name="T13" fmla="*/ 0 h 199"/>
                <a:gd name="T14" fmla="*/ 0 w 135"/>
                <a:gd name="T15" fmla="*/ 0 h 199"/>
                <a:gd name="T16" fmla="*/ 0 w 135"/>
                <a:gd name="T17" fmla="*/ 0 h 199"/>
                <a:gd name="T18" fmla="*/ 0 w 135"/>
                <a:gd name="T19" fmla="*/ 0 h 199"/>
                <a:gd name="T20" fmla="*/ 0 w 135"/>
                <a:gd name="T21" fmla="*/ 0 h 199"/>
                <a:gd name="T22" fmla="*/ 0 w 135"/>
                <a:gd name="T23" fmla="*/ 0 h 199"/>
                <a:gd name="T24" fmla="*/ 0 w 135"/>
                <a:gd name="T25" fmla="*/ 0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99"/>
                <a:gd name="T41" fmla="*/ 135 w 135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99">
                  <a:moveTo>
                    <a:pt x="0" y="2"/>
                  </a:moveTo>
                  <a:lnTo>
                    <a:pt x="45" y="0"/>
                  </a:lnTo>
                  <a:lnTo>
                    <a:pt x="74" y="32"/>
                  </a:lnTo>
                  <a:lnTo>
                    <a:pt x="135" y="96"/>
                  </a:lnTo>
                  <a:lnTo>
                    <a:pt x="131" y="189"/>
                  </a:lnTo>
                  <a:lnTo>
                    <a:pt x="118" y="199"/>
                  </a:lnTo>
                  <a:lnTo>
                    <a:pt x="107" y="101"/>
                  </a:lnTo>
                  <a:lnTo>
                    <a:pt x="88" y="71"/>
                  </a:lnTo>
                  <a:lnTo>
                    <a:pt x="61" y="47"/>
                  </a:lnTo>
                  <a:lnTo>
                    <a:pt x="36" y="18"/>
                  </a:lnTo>
                  <a:lnTo>
                    <a:pt x="1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50"/>
            <p:cNvSpPr>
              <a:spLocks/>
            </p:cNvSpPr>
            <p:nvPr/>
          </p:nvSpPr>
          <p:spPr bwMode="auto">
            <a:xfrm>
              <a:off x="4255" y="3107"/>
              <a:ext cx="52" cy="59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0 w 156"/>
                <a:gd name="T9" fmla="*/ 0 h 175"/>
                <a:gd name="T10" fmla="*/ 0 w 156"/>
                <a:gd name="T11" fmla="*/ 0 h 175"/>
                <a:gd name="T12" fmla="*/ 0 w 156"/>
                <a:gd name="T13" fmla="*/ 0 h 175"/>
                <a:gd name="T14" fmla="*/ 0 w 156"/>
                <a:gd name="T15" fmla="*/ 0 h 175"/>
                <a:gd name="T16" fmla="*/ 0 w 156"/>
                <a:gd name="T17" fmla="*/ 0 h 175"/>
                <a:gd name="T18" fmla="*/ 0 w 156"/>
                <a:gd name="T19" fmla="*/ 0 h 175"/>
                <a:gd name="T20" fmla="*/ 0 w 156"/>
                <a:gd name="T21" fmla="*/ 0 h 175"/>
                <a:gd name="T22" fmla="*/ 0 w 156"/>
                <a:gd name="T23" fmla="*/ 0 h 175"/>
                <a:gd name="T24" fmla="*/ 0 w 156"/>
                <a:gd name="T25" fmla="*/ 0 h 175"/>
                <a:gd name="T26" fmla="*/ 0 w 156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75"/>
                <a:gd name="T44" fmla="*/ 156 w 156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75">
                  <a:moveTo>
                    <a:pt x="156" y="2"/>
                  </a:moveTo>
                  <a:lnTo>
                    <a:pt x="137" y="47"/>
                  </a:lnTo>
                  <a:lnTo>
                    <a:pt x="101" y="126"/>
                  </a:lnTo>
                  <a:lnTo>
                    <a:pt x="72" y="159"/>
                  </a:lnTo>
                  <a:lnTo>
                    <a:pt x="34" y="175"/>
                  </a:lnTo>
                  <a:lnTo>
                    <a:pt x="8" y="174"/>
                  </a:lnTo>
                  <a:lnTo>
                    <a:pt x="0" y="163"/>
                  </a:lnTo>
                  <a:lnTo>
                    <a:pt x="12" y="154"/>
                  </a:lnTo>
                  <a:lnTo>
                    <a:pt x="44" y="154"/>
                  </a:lnTo>
                  <a:lnTo>
                    <a:pt x="95" y="101"/>
                  </a:lnTo>
                  <a:lnTo>
                    <a:pt x="123" y="30"/>
                  </a:lnTo>
                  <a:lnTo>
                    <a:pt x="147" y="0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51"/>
            <p:cNvSpPr>
              <a:spLocks/>
            </p:cNvSpPr>
            <p:nvPr/>
          </p:nvSpPr>
          <p:spPr bwMode="auto">
            <a:xfrm>
              <a:off x="4257" y="3161"/>
              <a:ext cx="22" cy="58"/>
            </a:xfrm>
            <a:custGeom>
              <a:avLst/>
              <a:gdLst>
                <a:gd name="T0" fmla="*/ 0 w 65"/>
                <a:gd name="T1" fmla="*/ 0 h 176"/>
                <a:gd name="T2" fmla="*/ 0 w 65"/>
                <a:gd name="T3" fmla="*/ 0 h 176"/>
                <a:gd name="T4" fmla="*/ 0 w 65"/>
                <a:gd name="T5" fmla="*/ 0 h 176"/>
                <a:gd name="T6" fmla="*/ 0 w 65"/>
                <a:gd name="T7" fmla="*/ 0 h 176"/>
                <a:gd name="T8" fmla="*/ 0 w 65"/>
                <a:gd name="T9" fmla="*/ 0 h 176"/>
                <a:gd name="T10" fmla="*/ 0 w 65"/>
                <a:gd name="T11" fmla="*/ 0 h 176"/>
                <a:gd name="T12" fmla="*/ 0 w 65"/>
                <a:gd name="T13" fmla="*/ 0 h 176"/>
                <a:gd name="T14" fmla="*/ 0 w 65"/>
                <a:gd name="T15" fmla="*/ 0 h 176"/>
                <a:gd name="T16" fmla="*/ 0 w 65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76"/>
                <a:gd name="T29" fmla="*/ 65 w 65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76">
                  <a:moveTo>
                    <a:pt x="65" y="7"/>
                  </a:moveTo>
                  <a:lnTo>
                    <a:pt x="51" y="55"/>
                  </a:lnTo>
                  <a:lnTo>
                    <a:pt x="33" y="103"/>
                  </a:lnTo>
                  <a:lnTo>
                    <a:pt x="20" y="176"/>
                  </a:lnTo>
                  <a:lnTo>
                    <a:pt x="0" y="175"/>
                  </a:lnTo>
                  <a:lnTo>
                    <a:pt x="17" y="88"/>
                  </a:lnTo>
                  <a:lnTo>
                    <a:pt x="46" y="0"/>
                  </a:lnTo>
                  <a:lnTo>
                    <a:pt x="6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52"/>
            <p:cNvSpPr>
              <a:spLocks/>
            </p:cNvSpPr>
            <p:nvPr/>
          </p:nvSpPr>
          <p:spPr bwMode="auto">
            <a:xfrm>
              <a:off x="4247" y="3195"/>
              <a:ext cx="15" cy="28"/>
            </a:xfrm>
            <a:custGeom>
              <a:avLst/>
              <a:gdLst>
                <a:gd name="T0" fmla="*/ 0 w 45"/>
                <a:gd name="T1" fmla="*/ 0 h 84"/>
                <a:gd name="T2" fmla="*/ 0 w 45"/>
                <a:gd name="T3" fmla="*/ 0 h 84"/>
                <a:gd name="T4" fmla="*/ 0 w 45"/>
                <a:gd name="T5" fmla="*/ 0 h 84"/>
                <a:gd name="T6" fmla="*/ 0 w 45"/>
                <a:gd name="T7" fmla="*/ 0 h 84"/>
                <a:gd name="T8" fmla="*/ 0 w 45"/>
                <a:gd name="T9" fmla="*/ 0 h 84"/>
                <a:gd name="T10" fmla="*/ 0 w 45"/>
                <a:gd name="T11" fmla="*/ 0 h 84"/>
                <a:gd name="T12" fmla="*/ 0 w 45"/>
                <a:gd name="T13" fmla="*/ 0 h 84"/>
                <a:gd name="T14" fmla="*/ 0 w 45"/>
                <a:gd name="T15" fmla="*/ 0 h 84"/>
                <a:gd name="T16" fmla="*/ 0 w 45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84"/>
                <a:gd name="T29" fmla="*/ 45 w 45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84">
                  <a:moveTo>
                    <a:pt x="17" y="5"/>
                  </a:moveTo>
                  <a:lnTo>
                    <a:pt x="45" y="71"/>
                  </a:lnTo>
                  <a:lnTo>
                    <a:pt x="37" y="84"/>
                  </a:lnTo>
                  <a:lnTo>
                    <a:pt x="26" y="77"/>
                  </a:lnTo>
                  <a:lnTo>
                    <a:pt x="14" y="49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3"/>
            <p:cNvSpPr>
              <a:spLocks/>
            </p:cNvSpPr>
            <p:nvPr/>
          </p:nvSpPr>
          <p:spPr bwMode="auto">
            <a:xfrm>
              <a:off x="4251" y="3093"/>
              <a:ext cx="22" cy="10"/>
            </a:xfrm>
            <a:custGeom>
              <a:avLst/>
              <a:gdLst>
                <a:gd name="T0" fmla="*/ 0 w 66"/>
                <a:gd name="T1" fmla="*/ 0 h 29"/>
                <a:gd name="T2" fmla="*/ 0 w 66"/>
                <a:gd name="T3" fmla="*/ 0 h 29"/>
                <a:gd name="T4" fmla="*/ 0 w 66"/>
                <a:gd name="T5" fmla="*/ 0 h 29"/>
                <a:gd name="T6" fmla="*/ 0 w 66"/>
                <a:gd name="T7" fmla="*/ 0 h 29"/>
                <a:gd name="T8" fmla="*/ 0 w 66"/>
                <a:gd name="T9" fmla="*/ 0 h 29"/>
                <a:gd name="T10" fmla="*/ 0 w 66"/>
                <a:gd name="T11" fmla="*/ 0 h 29"/>
                <a:gd name="T12" fmla="*/ 0 w 66"/>
                <a:gd name="T13" fmla="*/ 0 h 29"/>
                <a:gd name="T14" fmla="*/ 0 w 66"/>
                <a:gd name="T15" fmla="*/ 0 h 29"/>
                <a:gd name="T16" fmla="*/ 0 w 66"/>
                <a:gd name="T17" fmla="*/ 0 h 29"/>
                <a:gd name="T18" fmla="*/ 0 w 66"/>
                <a:gd name="T19" fmla="*/ 0 h 29"/>
                <a:gd name="T20" fmla="*/ 0 w 66"/>
                <a:gd name="T21" fmla="*/ 0 h 29"/>
                <a:gd name="T22" fmla="*/ 0 w 6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29"/>
                <a:gd name="T38" fmla="*/ 66 w 6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29">
                  <a:moveTo>
                    <a:pt x="4" y="0"/>
                  </a:moveTo>
                  <a:lnTo>
                    <a:pt x="46" y="4"/>
                  </a:lnTo>
                  <a:lnTo>
                    <a:pt x="60" y="10"/>
                  </a:lnTo>
                  <a:lnTo>
                    <a:pt x="66" y="13"/>
                  </a:lnTo>
                  <a:lnTo>
                    <a:pt x="60" y="19"/>
                  </a:lnTo>
                  <a:lnTo>
                    <a:pt x="44" y="21"/>
                  </a:lnTo>
                  <a:lnTo>
                    <a:pt x="39" y="29"/>
                  </a:lnTo>
                  <a:lnTo>
                    <a:pt x="27" y="28"/>
                  </a:lnTo>
                  <a:lnTo>
                    <a:pt x="18" y="1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54"/>
            <p:cNvSpPr>
              <a:spLocks/>
            </p:cNvSpPr>
            <p:nvPr/>
          </p:nvSpPr>
          <p:spPr bwMode="auto">
            <a:xfrm>
              <a:off x="4290" y="3089"/>
              <a:ext cx="12" cy="10"/>
            </a:xfrm>
            <a:custGeom>
              <a:avLst/>
              <a:gdLst>
                <a:gd name="T0" fmla="*/ 0 w 36"/>
                <a:gd name="T1" fmla="*/ 0 h 31"/>
                <a:gd name="T2" fmla="*/ 0 w 36"/>
                <a:gd name="T3" fmla="*/ 0 h 31"/>
                <a:gd name="T4" fmla="*/ 0 w 36"/>
                <a:gd name="T5" fmla="*/ 0 h 31"/>
                <a:gd name="T6" fmla="*/ 0 w 36"/>
                <a:gd name="T7" fmla="*/ 0 h 31"/>
                <a:gd name="T8" fmla="*/ 0 w 36"/>
                <a:gd name="T9" fmla="*/ 0 h 31"/>
                <a:gd name="T10" fmla="*/ 0 w 36"/>
                <a:gd name="T11" fmla="*/ 0 h 31"/>
                <a:gd name="T12" fmla="*/ 0 w 3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0" y="0"/>
                  </a:moveTo>
                  <a:lnTo>
                    <a:pt x="34" y="16"/>
                  </a:lnTo>
                  <a:lnTo>
                    <a:pt x="36" y="31"/>
                  </a:lnTo>
                  <a:lnTo>
                    <a:pt x="25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55"/>
            <p:cNvSpPr>
              <a:spLocks/>
            </p:cNvSpPr>
            <p:nvPr/>
          </p:nvSpPr>
          <p:spPr bwMode="auto">
            <a:xfrm>
              <a:off x="4274" y="3090"/>
              <a:ext cx="9" cy="36"/>
            </a:xfrm>
            <a:custGeom>
              <a:avLst/>
              <a:gdLst>
                <a:gd name="T0" fmla="*/ 0 w 28"/>
                <a:gd name="T1" fmla="*/ 0 h 110"/>
                <a:gd name="T2" fmla="*/ 0 w 28"/>
                <a:gd name="T3" fmla="*/ 0 h 110"/>
                <a:gd name="T4" fmla="*/ 0 w 28"/>
                <a:gd name="T5" fmla="*/ 0 h 110"/>
                <a:gd name="T6" fmla="*/ 0 w 28"/>
                <a:gd name="T7" fmla="*/ 0 h 110"/>
                <a:gd name="T8" fmla="*/ 0 w 28"/>
                <a:gd name="T9" fmla="*/ 0 h 110"/>
                <a:gd name="T10" fmla="*/ 0 w 28"/>
                <a:gd name="T11" fmla="*/ 0 h 110"/>
                <a:gd name="T12" fmla="*/ 0 w 28"/>
                <a:gd name="T13" fmla="*/ 0 h 110"/>
                <a:gd name="T14" fmla="*/ 0 w 28"/>
                <a:gd name="T15" fmla="*/ 0 h 110"/>
                <a:gd name="T16" fmla="*/ 0 w 28"/>
                <a:gd name="T17" fmla="*/ 0 h 110"/>
                <a:gd name="T18" fmla="*/ 0 w 28"/>
                <a:gd name="T19" fmla="*/ 0 h 110"/>
                <a:gd name="T20" fmla="*/ 0 w 28"/>
                <a:gd name="T21" fmla="*/ 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10"/>
                <a:gd name="T35" fmla="*/ 28 w 28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10">
                  <a:moveTo>
                    <a:pt x="28" y="9"/>
                  </a:moveTo>
                  <a:lnTo>
                    <a:pt x="20" y="29"/>
                  </a:lnTo>
                  <a:lnTo>
                    <a:pt x="27" y="68"/>
                  </a:lnTo>
                  <a:lnTo>
                    <a:pt x="26" y="104"/>
                  </a:lnTo>
                  <a:lnTo>
                    <a:pt x="10" y="110"/>
                  </a:lnTo>
                  <a:lnTo>
                    <a:pt x="0" y="98"/>
                  </a:lnTo>
                  <a:lnTo>
                    <a:pt x="12" y="92"/>
                  </a:lnTo>
                  <a:lnTo>
                    <a:pt x="11" y="38"/>
                  </a:lnTo>
                  <a:lnTo>
                    <a:pt x="14" y="0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56"/>
            <p:cNvSpPr>
              <a:spLocks/>
            </p:cNvSpPr>
            <p:nvPr/>
          </p:nvSpPr>
          <p:spPr bwMode="auto">
            <a:xfrm>
              <a:off x="4263" y="3134"/>
              <a:ext cx="15" cy="10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w 45"/>
                <a:gd name="T17" fmla="*/ 0 h 31"/>
                <a:gd name="T18" fmla="*/ 0 w 45"/>
                <a:gd name="T19" fmla="*/ 0 h 31"/>
                <a:gd name="T20" fmla="*/ 0 w 45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31"/>
                <a:gd name="T35" fmla="*/ 45 w 4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31">
                  <a:moveTo>
                    <a:pt x="13" y="2"/>
                  </a:moveTo>
                  <a:lnTo>
                    <a:pt x="26" y="0"/>
                  </a:lnTo>
                  <a:lnTo>
                    <a:pt x="34" y="2"/>
                  </a:lnTo>
                  <a:lnTo>
                    <a:pt x="45" y="9"/>
                  </a:lnTo>
                  <a:lnTo>
                    <a:pt x="45" y="27"/>
                  </a:lnTo>
                  <a:lnTo>
                    <a:pt x="29" y="31"/>
                  </a:lnTo>
                  <a:lnTo>
                    <a:pt x="18" y="29"/>
                  </a:lnTo>
                  <a:lnTo>
                    <a:pt x="9" y="18"/>
                  </a:lnTo>
                  <a:lnTo>
                    <a:pt x="0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57"/>
            <p:cNvSpPr>
              <a:spLocks/>
            </p:cNvSpPr>
            <p:nvPr/>
          </p:nvSpPr>
          <p:spPr bwMode="auto">
            <a:xfrm>
              <a:off x="4340" y="3265"/>
              <a:ext cx="201" cy="44"/>
            </a:xfrm>
            <a:custGeom>
              <a:avLst/>
              <a:gdLst>
                <a:gd name="T0" fmla="*/ 0 w 602"/>
                <a:gd name="T1" fmla="*/ 0 h 133"/>
                <a:gd name="T2" fmla="*/ 0 w 602"/>
                <a:gd name="T3" fmla="*/ 0 h 133"/>
                <a:gd name="T4" fmla="*/ 0 w 602"/>
                <a:gd name="T5" fmla="*/ 0 h 133"/>
                <a:gd name="T6" fmla="*/ 0 w 602"/>
                <a:gd name="T7" fmla="*/ 0 h 133"/>
                <a:gd name="T8" fmla="*/ 0 w 602"/>
                <a:gd name="T9" fmla="*/ 0 h 133"/>
                <a:gd name="T10" fmla="*/ 0 w 602"/>
                <a:gd name="T11" fmla="*/ 0 h 133"/>
                <a:gd name="T12" fmla="*/ 0 w 602"/>
                <a:gd name="T13" fmla="*/ 0 h 133"/>
                <a:gd name="T14" fmla="*/ 0 w 602"/>
                <a:gd name="T15" fmla="*/ 0 h 133"/>
                <a:gd name="T16" fmla="*/ 0 w 602"/>
                <a:gd name="T17" fmla="*/ 0 h 133"/>
                <a:gd name="T18" fmla="*/ 0 w 602"/>
                <a:gd name="T19" fmla="*/ 0 h 133"/>
                <a:gd name="T20" fmla="*/ 0 w 602"/>
                <a:gd name="T21" fmla="*/ 0 h 133"/>
                <a:gd name="T22" fmla="*/ 0 w 602"/>
                <a:gd name="T23" fmla="*/ 0 h 133"/>
                <a:gd name="T24" fmla="*/ 0 w 602"/>
                <a:gd name="T25" fmla="*/ 0 h 133"/>
                <a:gd name="T26" fmla="*/ 0 w 602"/>
                <a:gd name="T27" fmla="*/ 0 h 133"/>
                <a:gd name="T28" fmla="*/ 0 w 602"/>
                <a:gd name="T29" fmla="*/ 0 h 133"/>
                <a:gd name="T30" fmla="*/ 0 w 602"/>
                <a:gd name="T31" fmla="*/ 0 h 133"/>
                <a:gd name="T32" fmla="*/ 0 w 602"/>
                <a:gd name="T33" fmla="*/ 0 h 133"/>
                <a:gd name="T34" fmla="*/ 0 w 602"/>
                <a:gd name="T35" fmla="*/ 0 h 133"/>
                <a:gd name="T36" fmla="*/ 0 w 602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2"/>
                <a:gd name="T58" fmla="*/ 0 h 133"/>
                <a:gd name="T59" fmla="*/ 602 w 602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2" h="133">
                  <a:moveTo>
                    <a:pt x="0" y="83"/>
                  </a:moveTo>
                  <a:lnTo>
                    <a:pt x="34" y="63"/>
                  </a:lnTo>
                  <a:lnTo>
                    <a:pt x="75" y="46"/>
                  </a:lnTo>
                  <a:lnTo>
                    <a:pt x="174" y="17"/>
                  </a:lnTo>
                  <a:lnTo>
                    <a:pt x="360" y="0"/>
                  </a:lnTo>
                  <a:lnTo>
                    <a:pt x="467" y="33"/>
                  </a:lnTo>
                  <a:lnTo>
                    <a:pt x="565" y="87"/>
                  </a:lnTo>
                  <a:lnTo>
                    <a:pt x="601" y="118"/>
                  </a:lnTo>
                  <a:lnTo>
                    <a:pt x="602" y="133"/>
                  </a:lnTo>
                  <a:lnTo>
                    <a:pt x="589" y="133"/>
                  </a:lnTo>
                  <a:lnTo>
                    <a:pt x="531" y="106"/>
                  </a:lnTo>
                  <a:lnTo>
                    <a:pt x="476" y="75"/>
                  </a:lnTo>
                  <a:lnTo>
                    <a:pt x="419" y="49"/>
                  </a:lnTo>
                  <a:lnTo>
                    <a:pt x="356" y="34"/>
                  </a:lnTo>
                  <a:lnTo>
                    <a:pt x="215" y="37"/>
                  </a:lnTo>
                  <a:lnTo>
                    <a:pt x="77" y="74"/>
                  </a:lnTo>
                  <a:lnTo>
                    <a:pt x="8" y="10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58"/>
            <p:cNvSpPr>
              <a:spLocks/>
            </p:cNvSpPr>
            <p:nvPr/>
          </p:nvSpPr>
          <p:spPr bwMode="auto">
            <a:xfrm>
              <a:off x="4627" y="3194"/>
              <a:ext cx="38" cy="28"/>
            </a:xfrm>
            <a:custGeom>
              <a:avLst/>
              <a:gdLst>
                <a:gd name="T0" fmla="*/ 0 w 114"/>
                <a:gd name="T1" fmla="*/ 0 h 82"/>
                <a:gd name="T2" fmla="*/ 0 w 114"/>
                <a:gd name="T3" fmla="*/ 0 h 82"/>
                <a:gd name="T4" fmla="*/ 0 w 114"/>
                <a:gd name="T5" fmla="*/ 0 h 82"/>
                <a:gd name="T6" fmla="*/ 0 w 114"/>
                <a:gd name="T7" fmla="*/ 0 h 82"/>
                <a:gd name="T8" fmla="*/ 0 w 114"/>
                <a:gd name="T9" fmla="*/ 0 h 82"/>
                <a:gd name="T10" fmla="*/ 0 w 114"/>
                <a:gd name="T11" fmla="*/ 0 h 82"/>
                <a:gd name="T12" fmla="*/ 0 w 114"/>
                <a:gd name="T13" fmla="*/ 0 h 82"/>
                <a:gd name="T14" fmla="*/ 0 w 114"/>
                <a:gd name="T15" fmla="*/ 0 h 82"/>
                <a:gd name="T16" fmla="*/ 0 w 114"/>
                <a:gd name="T17" fmla="*/ 0 h 82"/>
                <a:gd name="T18" fmla="*/ 0 w 114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2"/>
                <a:gd name="T32" fmla="*/ 114 w 11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2">
                  <a:moveTo>
                    <a:pt x="85" y="66"/>
                  </a:moveTo>
                  <a:lnTo>
                    <a:pt x="56" y="35"/>
                  </a:lnTo>
                  <a:lnTo>
                    <a:pt x="2" y="21"/>
                  </a:lnTo>
                  <a:lnTo>
                    <a:pt x="0" y="6"/>
                  </a:lnTo>
                  <a:lnTo>
                    <a:pt x="16" y="0"/>
                  </a:lnTo>
                  <a:lnTo>
                    <a:pt x="77" y="8"/>
                  </a:lnTo>
                  <a:lnTo>
                    <a:pt x="105" y="41"/>
                  </a:lnTo>
                  <a:lnTo>
                    <a:pt x="114" y="82"/>
                  </a:lnTo>
                  <a:lnTo>
                    <a:pt x="8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59"/>
            <p:cNvSpPr>
              <a:spLocks/>
            </p:cNvSpPr>
            <p:nvPr/>
          </p:nvSpPr>
          <p:spPr bwMode="auto">
            <a:xfrm>
              <a:off x="4540" y="3179"/>
              <a:ext cx="109" cy="69"/>
            </a:xfrm>
            <a:custGeom>
              <a:avLst/>
              <a:gdLst>
                <a:gd name="T0" fmla="*/ 0 w 326"/>
                <a:gd name="T1" fmla="*/ 0 h 209"/>
                <a:gd name="T2" fmla="*/ 0 w 326"/>
                <a:gd name="T3" fmla="*/ 0 h 209"/>
                <a:gd name="T4" fmla="*/ 0 w 326"/>
                <a:gd name="T5" fmla="*/ 0 h 209"/>
                <a:gd name="T6" fmla="*/ 0 w 326"/>
                <a:gd name="T7" fmla="*/ 0 h 209"/>
                <a:gd name="T8" fmla="*/ 0 w 326"/>
                <a:gd name="T9" fmla="*/ 0 h 209"/>
                <a:gd name="T10" fmla="*/ 0 w 326"/>
                <a:gd name="T11" fmla="*/ 0 h 209"/>
                <a:gd name="T12" fmla="*/ 0 w 326"/>
                <a:gd name="T13" fmla="*/ 0 h 209"/>
                <a:gd name="T14" fmla="*/ 0 w 326"/>
                <a:gd name="T15" fmla="*/ 0 h 209"/>
                <a:gd name="T16" fmla="*/ 0 w 326"/>
                <a:gd name="T17" fmla="*/ 0 h 209"/>
                <a:gd name="T18" fmla="*/ 0 w 326"/>
                <a:gd name="T19" fmla="*/ 0 h 209"/>
                <a:gd name="T20" fmla="*/ 0 w 326"/>
                <a:gd name="T21" fmla="*/ 0 h 209"/>
                <a:gd name="T22" fmla="*/ 0 w 326"/>
                <a:gd name="T23" fmla="*/ 0 h 209"/>
                <a:gd name="T24" fmla="*/ 0 w 326"/>
                <a:gd name="T25" fmla="*/ 0 h 209"/>
                <a:gd name="T26" fmla="*/ 0 w 326"/>
                <a:gd name="T27" fmla="*/ 0 h 209"/>
                <a:gd name="T28" fmla="*/ 0 w 326"/>
                <a:gd name="T29" fmla="*/ 0 h 209"/>
                <a:gd name="T30" fmla="*/ 0 w 326"/>
                <a:gd name="T31" fmla="*/ 0 h 209"/>
                <a:gd name="T32" fmla="*/ 0 w 326"/>
                <a:gd name="T33" fmla="*/ 0 h 209"/>
                <a:gd name="T34" fmla="*/ 0 w 326"/>
                <a:gd name="T35" fmla="*/ 0 h 209"/>
                <a:gd name="T36" fmla="*/ 0 w 326"/>
                <a:gd name="T37" fmla="*/ 0 h 209"/>
                <a:gd name="T38" fmla="*/ 0 w 326"/>
                <a:gd name="T39" fmla="*/ 0 h 209"/>
                <a:gd name="T40" fmla="*/ 0 w 326"/>
                <a:gd name="T41" fmla="*/ 0 h 209"/>
                <a:gd name="T42" fmla="*/ 0 w 326"/>
                <a:gd name="T43" fmla="*/ 0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"/>
                <a:gd name="T67" fmla="*/ 0 h 209"/>
                <a:gd name="T68" fmla="*/ 326 w 326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" h="209">
                  <a:moveTo>
                    <a:pt x="311" y="72"/>
                  </a:moveTo>
                  <a:lnTo>
                    <a:pt x="297" y="38"/>
                  </a:lnTo>
                  <a:lnTo>
                    <a:pt x="267" y="20"/>
                  </a:lnTo>
                  <a:lnTo>
                    <a:pt x="230" y="22"/>
                  </a:lnTo>
                  <a:lnTo>
                    <a:pt x="156" y="30"/>
                  </a:lnTo>
                  <a:lnTo>
                    <a:pt x="94" y="70"/>
                  </a:lnTo>
                  <a:lnTo>
                    <a:pt x="72" y="119"/>
                  </a:lnTo>
                  <a:lnTo>
                    <a:pt x="48" y="166"/>
                  </a:lnTo>
                  <a:lnTo>
                    <a:pt x="18" y="209"/>
                  </a:lnTo>
                  <a:lnTo>
                    <a:pt x="0" y="199"/>
                  </a:lnTo>
                  <a:lnTo>
                    <a:pt x="21" y="154"/>
                  </a:lnTo>
                  <a:lnTo>
                    <a:pt x="44" y="108"/>
                  </a:lnTo>
                  <a:lnTo>
                    <a:pt x="74" y="53"/>
                  </a:lnTo>
                  <a:lnTo>
                    <a:pt x="109" y="24"/>
                  </a:lnTo>
                  <a:lnTo>
                    <a:pt x="147" y="8"/>
                  </a:lnTo>
                  <a:lnTo>
                    <a:pt x="232" y="2"/>
                  </a:lnTo>
                  <a:lnTo>
                    <a:pt x="269" y="0"/>
                  </a:lnTo>
                  <a:lnTo>
                    <a:pt x="310" y="19"/>
                  </a:lnTo>
                  <a:lnTo>
                    <a:pt x="326" y="56"/>
                  </a:lnTo>
                  <a:lnTo>
                    <a:pt x="324" y="81"/>
                  </a:lnTo>
                  <a:lnTo>
                    <a:pt x="31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60"/>
            <p:cNvSpPr>
              <a:spLocks/>
            </p:cNvSpPr>
            <p:nvPr/>
          </p:nvSpPr>
          <p:spPr bwMode="auto">
            <a:xfrm>
              <a:off x="4517" y="3236"/>
              <a:ext cx="123" cy="59"/>
            </a:xfrm>
            <a:custGeom>
              <a:avLst/>
              <a:gdLst>
                <a:gd name="T0" fmla="*/ 0 w 371"/>
                <a:gd name="T1" fmla="*/ 0 h 176"/>
                <a:gd name="T2" fmla="*/ 0 w 371"/>
                <a:gd name="T3" fmla="*/ 0 h 176"/>
                <a:gd name="T4" fmla="*/ 0 w 371"/>
                <a:gd name="T5" fmla="*/ 0 h 176"/>
                <a:gd name="T6" fmla="*/ 0 w 371"/>
                <a:gd name="T7" fmla="*/ 0 h 176"/>
                <a:gd name="T8" fmla="*/ 0 w 371"/>
                <a:gd name="T9" fmla="*/ 0 h 176"/>
                <a:gd name="T10" fmla="*/ 0 w 371"/>
                <a:gd name="T11" fmla="*/ 0 h 176"/>
                <a:gd name="T12" fmla="*/ 0 w 371"/>
                <a:gd name="T13" fmla="*/ 0 h 176"/>
                <a:gd name="T14" fmla="*/ 0 w 371"/>
                <a:gd name="T15" fmla="*/ 0 h 176"/>
                <a:gd name="T16" fmla="*/ 0 w 371"/>
                <a:gd name="T17" fmla="*/ 0 h 176"/>
                <a:gd name="T18" fmla="*/ 0 w 371"/>
                <a:gd name="T19" fmla="*/ 0 h 176"/>
                <a:gd name="T20" fmla="*/ 0 w 371"/>
                <a:gd name="T21" fmla="*/ 0 h 176"/>
                <a:gd name="T22" fmla="*/ 0 w 371"/>
                <a:gd name="T23" fmla="*/ 0 h 176"/>
                <a:gd name="T24" fmla="*/ 0 w 371"/>
                <a:gd name="T25" fmla="*/ 0 h 176"/>
                <a:gd name="T26" fmla="*/ 0 w 371"/>
                <a:gd name="T27" fmla="*/ 0 h 176"/>
                <a:gd name="T28" fmla="*/ 0 w 371"/>
                <a:gd name="T29" fmla="*/ 0 h 176"/>
                <a:gd name="T30" fmla="*/ 0 w 371"/>
                <a:gd name="T31" fmla="*/ 0 h 176"/>
                <a:gd name="T32" fmla="*/ 0 w 371"/>
                <a:gd name="T33" fmla="*/ 0 h 176"/>
                <a:gd name="T34" fmla="*/ 0 w 371"/>
                <a:gd name="T35" fmla="*/ 0 h 176"/>
                <a:gd name="T36" fmla="*/ 0 w 371"/>
                <a:gd name="T37" fmla="*/ 0 h 176"/>
                <a:gd name="T38" fmla="*/ 0 w 371"/>
                <a:gd name="T39" fmla="*/ 0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176"/>
                <a:gd name="T62" fmla="*/ 371 w 371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176">
                  <a:moveTo>
                    <a:pt x="0" y="174"/>
                  </a:moveTo>
                  <a:lnTo>
                    <a:pt x="2" y="133"/>
                  </a:lnTo>
                  <a:lnTo>
                    <a:pt x="22" y="90"/>
                  </a:lnTo>
                  <a:lnTo>
                    <a:pt x="53" y="54"/>
                  </a:lnTo>
                  <a:lnTo>
                    <a:pt x="90" y="33"/>
                  </a:lnTo>
                  <a:lnTo>
                    <a:pt x="152" y="9"/>
                  </a:lnTo>
                  <a:lnTo>
                    <a:pt x="217" y="0"/>
                  </a:lnTo>
                  <a:lnTo>
                    <a:pt x="296" y="34"/>
                  </a:lnTo>
                  <a:lnTo>
                    <a:pt x="366" y="84"/>
                  </a:lnTo>
                  <a:lnTo>
                    <a:pt x="371" y="98"/>
                  </a:lnTo>
                  <a:lnTo>
                    <a:pt x="357" y="102"/>
                  </a:lnTo>
                  <a:lnTo>
                    <a:pt x="293" y="61"/>
                  </a:lnTo>
                  <a:lnTo>
                    <a:pt x="261" y="40"/>
                  </a:lnTo>
                  <a:lnTo>
                    <a:pt x="219" y="26"/>
                  </a:lnTo>
                  <a:lnTo>
                    <a:pt x="96" y="53"/>
                  </a:lnTo>
                  <a:lnTo>
                    <a:pt x="57" y="74"/>
                  </a:lnTo>
                  <a:lnTo>
                    <a:pt x="41" y="103"/>
                  </a:lnTo>
                  <a:lnTo>
                    <a:pt x="31" y="176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61"/>
            <p:cNvSpPr>
              <a:spLocks/>
            </p:cNvSpPr>
            <p:nvPr/>
          </p:nvSpPr>
          <p:spPr bwMode="auto">
            <a:xfrm>
              <a:off x="4536" y="3210"/>
              <a:ext cx="72" cy="46"/>
            </a:xfrm>
            <a:custGeom>
              <a:avLst/>
              <a:gdLst>
                <a:gd name="T0" fmla="*/ 0 w 214"/>
                <a:gd name="T1" fmla="*/ 0 h 140"/>
                <a:gd name="T2" fmla="*/ 0 w 214"/>
                <a:gd name="T3" fmla="*/ 0 h 140"/>
                <a:gd name="T4" fmla="*/ 0 w 214"/>
                <a:gd name="T5" fmla="*/ 0 h 140"/>
                <a:gd name="T6" fmla="*/ 0 w 214"/>
                <a:gd name="T7" fmla="*/ 0 h 140"/>
                <a:gd name="T8" fmla="*/ 0 w 214"/>
                <a:gd name="T9" fmla="*/ 0 h 140"/>
                <a:gd name="T10" fmla="*/ 0 w 214"/>
                <a:gd name="T11" fmla="*/ 0 h 140"/>
                <a:gd name="T12" fmla="*/ 0 w 214"/>
                <a:gd name="T13" fmla="*/ 0 h 140"/>
                <a:gd name="T14" fmla="*/ 0 w 214"/>
                <a:gd name="T15" fmla="*/ 0 h 140"/>
                <a:gd name="T16" fmla="*/ 0 w 214"/>
                <a:gd name="T17" fmla="*/ 0 h 140"/>
                <a:gd name="T18" fmla="*/ 0 w 214"/>
                <a:gd name="T19" fmla="*/ 0 h 140"/>
                <a:gd name="T20" fmla="*/ 0 w 214"/>
                <a:gd name="T21" fmla="*/ 0 h 140"/>
                <a:gd name="T22" fmla="*/ 0 w 214"/>
                <a:gd name="T23" fmla="*/ 0 h 1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140"/>
                <a:gd name="T38" fmla="*/ 214 w 214"/>
                <a:gd name="T39" fmla="*/ 140 h 1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140">
                  <a:moveTo>
                    <a:pt x="0" y="126"/>
                  </a:moveTo>
                  <a:lnTo>
                    <a:pt x="43" y="67"/>
                  </a:lnTo>
                  <a:lnTo>
                    <a:pt x="69" y="41"/>
                  </a:lnTo>
                  <a:lnTo>
                    <a:pt x="99" y="22"/>
                  </a:lnTo>
                  <a:lnTo>
                    <a:pt x="207" y="0"/>
                  </a:lnTo>
                  <a:lnTo>
                    <a:pt x="214" y="19"/>
                  </a:lnTo>
                  <a:lnTo>
                    <a:pt x="178" y="36"/>
                  </a:lnTo>
                  <a:lnTo>
                    <a:pt x="112" y="49"/>
                  </a:lnTo>
                  <a:lnTo>
                    <a:pt x="16" y="139"/>
                  </a:lnTo>
                  <a:lnTo>
                    <a:pt x="2" y="14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62"/>
            <p:cNvSpPr>
              <a:spLocks/>
            </p:cNvSpPr>
            <p:nvPr/>
          </p:nvSpPr>
          <p:spPr bwMode="auto">
            <a:xfrm>
              <a:off x="4011" y="3207"/>
              <a:ext cx="248" cy="203"/>
            </a:xfrm>
            <a:custGeom>
              <a:avLst/>
              <a:gdLst>
                <a:gd name="T0" fmla="*/ 0 w 745"/>
                <a:gd name="T1" fmla="*/ 0 h 608"/>
                <a:gd name="T2" fmla="*/ 0 w 745"/>
                <a:gd name="T3" fmla="*/ 0 h 608"/>
                <a:gd name="T4" fmla="*/ 0 w 745"/>
                <a:gd name="T5" fmla="*/ 0 h 608"/>
                <a:gd name="T6" fmla="*/ 0 w 745"/>
                <a:gd name="T7" fmla="*/ 0 h 608"/>
                <a:gd name="T8" fmla="*/ 0 w 745"/>
                <a:gd name="T9" fmla="*/ 0 h 608"/>
                <a:gd name="T10" fmla="*/ 0 w 745"/>
                <a:gd name="T11" fmla="*/ 0 h 608"/>
                <a:gd name="T12" fmla="*/ 0 w 745"/>
                <a:gd name="T13" fmla="*/ 0 h 608"/>
                <a:gd name="T14" fmla="*/ 0 w 745"/>
                <a:gd name="T15" fmla="*/ 0 h 608"/>
                <a:gd name="T16" fmla="*/ 0 w 745"/>
                <a:gd name="T17" fmla="*/ 0 h 608"/>
                <a:gd name="T18" fmla="*/ 0 w 745"/>
                <a:gd name="T19" fmla="*/ 0 h 608"/>
                <a:gd name="T20" fmla="*/ 0 w 745"/>
                <a:gd name="T21" fmla="*/ 0 h 608"/>
                <a:gd name="T22" fmla="*/ 0 w 745"/>
                <a:gd name="T23" fmla="*/ 0 h 608"/>
                <a:gd name="T24" fmla="*/ 0 w 745"/>
                <a:gd name="T25" fmla="*/ 0 h 608"/>
                <a:gd name="T26" fmla="*/ 0 w 745"/>
                <a:gd name="T27" fmla="*/ 0 h 608"/>
                <a:gd name="T28" fmla="*/ 0 w 745"/>
                <a:gd name="T29" fmla="*/ 0 h 608"/>
                <a:gd name="T30" fmla="*/ 0 w 745"/>
                <a:gd name="T31" fmla="*/ 0 h 608"/>
                <a:gd name="T32" fmla="*/ 0 w 745"/>
                <a:gd name="T33" fmla="*/ 0 h 608"/>
                <a:gd name="T34" fmla="*/ 0 w 745"/>
                <a:gd name="T35" fmla="*/ 0 h 608"/>
                <a:gd name="T36" fmla="*/ 0 w 745"/>
                <a:gd name="T37" fmla="*/ 0 h 608"/>
                <a:gd name="T38" fmla="*/ 0 w 745"/>
                <a:gd name="T39" fmla="*/ 0 h 608"/>
                <a:gd name="T40" fmla="*/ 0 w 745"/>
                <a:gd name="T41" fmla="*/ 0 h 608"/>
                <a:gd name="T42" fmla="*/ 0 w 745"/>
                <a:gd name="T43" fmla="*/ 0 h 608"/>
                <a:gd name="T44" fmla="*/ 0 w 745"/>
                <a:gd name="T45" fmla="*/ 0 h 608"/>
                <a:gd name="T46" fmla="*/ 0 w 745"/>
                <a:gd name="T47" fmla="*/ 0 h 608"/>
                <a:gd name="T48" fmla="*/ 0 w 745"/>
                <a:gd name="T49" fmla="*/ 0 h 608"/>
                <a:gd name="T50" fmla="*/ 0 w 745"/>
                <a:gd name="T51" fmla="*/ 0 h 608"/>
                <a:gd name="T52" fmla="*/ 0 w 745"/>
                <a:gd name="T53" fmla="*/ 0 h 608"/>
                <a:gd name="T54" fmla="*/ 0 w 745"/>
                <a:gd name="T55" fmla="*/ 0 h 608"/>
                <a:gd name="T56" fmla="*/ 0 w 745"/>
                <a:gd name="T57" fmla="*/ 0 h 608"/>
                <a:gd name="T58" fmla="*/ 0 w 745"/>
                <a:gd name="T59" fmla="*/ 0 h 6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5"/>
                <a:gd name="T91" fmla="*/ 0 h 608"/>
                <a:gd name="T92" fmla="*/ 745 w 745"/>
                <a:gd name="T93" fmla="*/ 608 h 6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5" h="608">
                  <a:moveTo>
                    <a:pt x="123" y="55"/>
                  </a:moveTo>
                  <a:lnTo>
                    <a:pt x="152" y="32"/>
                  </a:lnTo>
                  <a:lnTo>
                    <a:pt x="192" y="15"/>
                  </a:lnTo>
                  <a:lnTo>
                    <a:pt x="260" y="21"/>
                  </a:lnTo>
                  <a:lnTo>
                    <a:pt x="377" y="0"/>
                  </a:lnTo>
                  <a:lnTo>
                    <a:pt x="479" y="22"/>
                  </a:lnTo>
                  <a:lnTo>
                    <a:pt x="602" y="84"/>
                  </a:lnTo>
                  <a:lnTo>
                    <a:pt x="651" y="116"/>
                  </a:lnTo>
                  <a:lnTo>
                    <a:pt x="691" y="146"/>
                  </a:lnTo>
                  <a:lnTo>
                    <a:pt x="744" y="207"/>
                  </a:lnTo>
                  <a:lnTo>
                    <a:pt x="745" y="223"/>
                  </a:lnTo>
                  <a:lnTo>
                    <a:pt x="724" y="213"/>
                  </a:lnTo>
                  <a:lnTo>
                    <a:pt x="683" y="184"/>
                  </a:lnTo>
                  <a:lnTo>
                    <a:pt x="633" y="140"/>
                  </a:lnTo>
                  <a:lnTo>
                    <a:pt x="585" y="104"/>
                  </a:lnTo>
                  <a:lnTo>
                    <a:pt x="500" y="63"/>
                  </a:lnTo>
                  <a:lnTo>
                    <a:pt x="430" y="37"/>
                  </a:lnTo>
                  <a:lnTo>
                    <a:pt x="262" y="43"/>
                  </a:lnTo>
                  <a:lnTo>
                    <a:pt x="172" y="51"/>
                  </a:lnTo>
                  <a:lnTo>
                    <a:pt x="115" y="146"/>
                  </a:lnTo>
                  <a:lnTo>
                    <a:pt x="68" y="311"/>
                  </a:lnTo>
                  <a:lnTo>
                    <a:pt x="20" y="606"/>
                  </a:lnTo>
                  <a:lnTo>
                    <a:pt x="0" y="608"/>
                  </a:lnTo>
                  <a:lnTo>
                    <a:pt x="6" y="474"/>
                  </a:lnTo>
                  <a:lnTo>
                    <a:pt x="31" y="336"/>
                  </a:lnTo>
                  <a:lnTo>
                    <a:pt x="44" y="267"/>
                  </a:lnTo>
                  <a:lnTo>
                    <a:pt x="66" y="192"/>
                  </a:lnTo>
                  <a:lnTo>
                    <a:pt x="94" y="119"/>
                  </a:lnTo>
                  <a:lnTo>
                    <a:pt x="12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63"/>
            <p:cNvSpPr>
              <a:spLocks/>
            </p:cNvSpPr>
            <p:nvPr/>
          </p:nvSpPr>
          <p:spPr bwMode="auto">
            <a:xfrm>
              <a:off x="4176" y="3289"/>
              <a:ext cx="85" cy="159"/>
            </a:xfrm>
            <a:custGeom>
              <a:avLst/>
              <a:gdLst>
                <a:gd name="T0" fmla="*/ 0 w 256"/>
                <a:gd name="T1" fmla="*/ 0 h 478"/>
                <a:gd name="T2" fmla="*/ 0 w 256"/>
                <a:gd name="T3" fmla="*/ 0 h 478"/>
                <a:gd name="T4" fmla="*/ 0 w 256"/>
                <a:gd name="T5" fmla="*/ 0 h 478"/>
                <a:gd name="T6" fmla="*/ 0 w 256"/>
                <a:gd name="T7" fmla="*/ 0 h 478"/>
                <a:gd name="T8" fmla="*/ 0 w 256"/>
                <a:gd name="T9" fmla="*/ 0 h 478"/>
                <a:gd name="T10" fmla="*/ 0 w 256"/>
                <a:gd name="T11" fmla="*/ 0 h 478"/>
                <a:gd name="T12" fmla="*/ 0 w 256"/>
                <a:gd name="T13" fmla="*/ 0 h 478"/>
                <a:gd name="T14" fmla="*/ 0 w 256"/>
                <a:gd name="T15" fmla="*/ 0 h 478"/>
                <a:gd name="T16" fmla="*/ 0 w 256"/>
                <a:gd name="T17" fmla="*/ 0 h 478"/>
                <a:gd name="T18" fmla="*/ 0 w 256"/>
                <a:gd name="T19" fmla="*/ 0 h 478"/>
                <a:gd name="T20" fmla="*/ 0 w 256"/>
                <a:gd name="T21" fmla="*/ 0 h 478"/>
                <a:gd name="T22" fmla="*/ 0 w 256"/>
                <a:gd name="T23" fmla="*/ 0 h 478"/>
                <a:gd name="T24" fmla="*/ 0 w 256"/>
                <a:gd name="T25" fmla="*/ 0 h 478"/>
                <a:gd name="T26" fmla="*/ 0 w 256"/>
                <a:gd name="T27" fmla="*/ 0 h 478"/>
                <a:gd name="T28" fmla="*/ 0 w 256"/>
                <a:gd name="T29" fmla="*/ 0 h 478"/>
                <a:gd name="T30" fmla="*/ 0 w 256"/>
                <a:gd name="T31" fmla="*/ 0 h 478"/>
                <a:gd name="T32" fmla="*/ 0 w 256"/>
                <a:gd name="T33" fmla="*/ 0 h 478"/>
                <a:gd name="T34" fmla="*/ 0 w 256"/>
                <a:gd name="T35" fmla="*/ 0 h 478"/>
                <a:gd name="T36" fmla="*/ 0 w 256"/>
                <a:gd name="T37" fmla="*/ 0 h 478"/>
                <a:gd name="T38" fmla="*/ 0 w 256"/>
                <a:gd name="T39" fmla="*/ 0 h 478"/>
                <a:gd name="T40" fmla="*/ 0 w 256"/>
                <a:gd name="T41" fmla="*/ 0 h 4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478"/>
                <a:gd name="T65" fmla="*/ 256 w 256"/>
                <a:gd name="T66" fmla="*/ 478 h 4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478">
                  <a:moveTo>
                    <a:pt x="256" y="7"/>
                  </a:moveTo>
                  <a:lnTo>
                    <a:pt x="231" y="78"/>
                  </a:lnTo>
                  <a:lnTo>
                    <a:pt x="210" y="122"/>
                  </a:lnTo>
                  <a:lnTo>
                    <a:pt x="185" y="168"/>
                  </a:lnTo>
                  <a:lnTo>
                    <a:pt x="161" y="216"/>
                  </a:lnTo>
                  <a:lnTo>
                    <a:pt x="137" y="259"/>
                  </a:lnTo>
                  <a:lnTo>
                    <a:pt x="99" y="330"/>
                  </a:lnTo>
                  <a:lnTo>
                    <a:pt x="83" y="364"/>
                  </a:lnTo>
                  <a:lnTo>
                    <a:pt x="48" y="427"/>
                  </a:lnTo>
                  <a:lnTo>
                    <a:pt x="15" y="478"/>
                  </a:lnTo>
                  <a:lnTo>
                    <a:pt x="0" y="471"/>
                  </a:lnTo>
                  <a:lnTo>
                    <a:pt x="13" y="407"/>
                  </a:lnTo>
                  <a:lnTo>
                    <a:pt x="37" y="360"/>
                  </a:lnTo>
                  <a:lnTo>
                    <a:pt x="63" y="314"/>
                  </a:lnTo>
                  <a:lnTo>
                    <a:pt x="100" y="246"/>
                  </a:lnTo>
                  <a:lnTo>
                    <a:pt x="140" y="180"/>
                  </a:lnTo>
                  <a:lnTo>
                    <a:pt x="179" y="114"/>
                  </a:lnTo>
                  <a:lnTo>
                    <a:pt x="216" y="45"/>
                  </a:lnTo>
                  <a:lnTo>
                    <a:pt x="237" y="0"/>
                  </a:lnTo>
                  <a:lnTo>
                    <a:pt x="25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64"/>
            <p:cNvSpPr>
              <a:spLocks/>
            </p:cNvSpPr>
            <p:nvPr/>
          </p:nvSpPr>
          <p:spPr bwMode="auto">
            <a:xfrm>
              <a:off x="4125" y="3259"/>
              <a:ext cx="67" cy="189"/>
            </a:xfrm>
            <a:custGeom>
              <a:avLst/>
              <a:gdLst>
                <a:gd name="T0" fmla="*/ 0 w 201"/>
                <a:gd name="T1" fmla="*/ 0 h 566"/>
                <a:gd name="T2" fmla="*/ 0 w 201"/>
                <a:gd name="T3" fmla="*/ 0 h 566"/>
                <a:gd name="T4" fmla="*/ 0 w 201"/>
                <a:gd name="T5" fmla="*/ 0 h 566"/>
                <a:gd name="T6" fmla="*/ 0 w 201"/>
                <a:gd name="T7" fmla="*/ 0 h 566"/>
                <a:gd name="T8" fmla="*/ 0 w 201"/>
                <a:gd name="T9" fmla="*/ 0 h 566"/>
                <a:gd name="T10" fmla="*/ 0 w 201"/>
                <a:gd name="T11" fmla="*/ 0 h 566"/>
                <a:gd name="T12" fmla="*/ 0 w 201"/>
                <a:gd name="T13" fmla="*/ 0 h 566"/>
                <a:gd name="T14" fmla="*/ 0 w 201"/>
                <a:gd name="T15" fmla="*/ 0 h 566"/>
                <a:gd name="T16" fmla="*/ 0 w 201"/>
                <a:gd name="T17" fmla="*/ 0 h 566"/>
                <a:gd name="T18" fmla="*/ 0 w 201"/>
                <a:gd name="T19" fmla="*/ 0 h 566"/>
                <a:gd name="T20" fmla="*/ 0 w 201"/>
                <a:gd name="T21" fmla="*/ 0 h 566"/>
                <a:gd name="T22" fmla="*/ 0 w 201"/>
                <a:gd name="T23" fmla="*/ 0 h 566"/>
                <a:gd name="T24" fmla="*/ 0 w 201"/>
                <a:gd name="T25" fmla="*/ 0 h 566"/>
                <a:gd name="T26" fmla="*/ 0 w 201"/>
                <a:gd name="T27" fmla="*/ 0 h 566"/>
                <a:gd name="T28" fmla="*/ 0 w 201"/>
                <a:gd name="T29" fmla="*/ 0 h 566"/>
                <a:gd name="T30" fmla="*/ 0 w 201"/>
                <a:gd name="T31" fmla="*/ 0 h 5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566"/>
                <a:gd name="T50" fmla="*/ 201 w 201"/>
                <a:gd name="T51" fmla="*/ 566 h 5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566">
                  <a:moveTo>
                    <a:pt x="201" y="14"/>
                  </a:moveTo>
                  <a:lnTo>
                    <a:pt x="102" y="196"/>
                  </a:lnTo>
                  <a:lnTo>
                    <a:pt x="40" y="428"/>
                  </a:lnTo>
                  <a:lnTo>
                    <a:pt x="35" y="522"/>
                  </a:lnTo>
                  <a:lnTo>
                    <a:pt x="29" y="566"/>
                  </a:lnTo>
                  <a:lnTo>
                    <a:pt x="16" y="564"/>
                  </a:lnTo>
                  <a:lnTo>
                    <a:pt x="0" y="474"/>
                  </a:lnTo>
                  <a:lnTo>
                    <a:pt x="16" y="374"/>
                  </a:lnTo>
                  <a:lnTo>
                    <a:pt x="49" y="275"/>
                  </a:lnTo>
                  <a:lnTo>
                    <a:pt x="84" y="189"/>
                  </a:lnTo>
                  <a:lnTo>
                    <a:pt x="102" y="143"/>
                  </a:lnTo>
                  <a:lnTo>
                    <a:pt x="127" y="88"/>
                  </a:lnTo>
                  <a:lnTo>
                    <a:pt x="155" y="37"/>
                  </a:lnTo>
                  <a:lnTo>
                    <a:pt x="187" y="0"/>
                  </a:lnTo>
                  <a:lnTo>
                    <a:pt x="20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65"/>
            <p:cNvSpPr>
              <a:spLocks/>
            </p:cNvSpPr>
            <p:nvPr/>
          </p:nvSpPr>
          <p:spPr bwMode="auto">
            <a:xfrm>
              <a:off x="4519" y="3320"/>
              <a:ext cx="24" cy="141"/>
            </a:xfrm>
            <a:custGeom>
              <a:avLst/>
              <a:gdLst>
                <a:gd name="T0" fmla="*/ 0 w 71"/>
                <a:gd name="T1" fmla="*/ 0 h 422"/>
                <a:gd name="T2" fmla="*/ 0 w 71"/>
                <a:gd name="T3" fmla="*/ 0 h 422"/>
                <a:gd name="T4" fmla="*/ 0 w 71"/>
                <a:gd name="T5" fmla="*/ 0 h 422"/>
                <a:gd name="T6" fmla="*/ 0 w 71"/>
                <a:gd name="T7" fmla="*/ 0 h 422"/>
                <a:gd name="T8" fmla="*/ 0 w 71"/>
                <a:gd name="T9" fmla="*/ 0 h 422"/>
                <a:gd name="T10" fmla="*/ 0 w 71"/>
                <a:gd name="T11" fmla="*/ 0 h 422"/>
                <a:gd name="T12" fmla="*/ 0 w 71"/>
                <a:gd name="T13" fmla="*/ 0 h 422"/>
                <a:gd name="T14" fmla="*/ 0 w 71"/>
                <a:gd name="T15" fmla="*/ 0 h 422"/>
                <a:gd name="T16" fmla="*/ 0 w 71"/>
                <a:gd name="T17" fmla="*/ 0 h 422"/>
                <a:gd name="T18" fmla="*/ 0 w 71"/>
                <a:gd name="T19" fmla="*/ 0 h 422"/>
                <a:gd name="T20" fmla="*/ 0 w 71"/>
                <a:gd name="T21" fmla="*/ 0 h 422"/>
                <a:gd name="T22" fmla="*/ 0 w 71"/>
                <a:gd name="T23" fmla="*/ 0 h 4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422"/>
                <a:gd name="T38" fmla="*/ 71 w 71"/>
                <a:gd name="T39" fmla="*/ 422 h 4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422">
                  <a:moveTo>
                    <a:pt x="70" y="32"/>
                  </a:moveTo>
                  <a:lnTo>
                    <a:pt x="71" y="206"/>
                  </a:lnTo>
                  <a:lnTo>
                    <a:pt x="29" y="367"/>
                  </a:lnTo>
                  <a:lnTo>
                    <a:pt x="19" y="407"/>
                  </a:lnTo>
                  <a:lnTo>
                    <a:pt x="10" y="422"/>
                  </a:lnTo>
                  <a:lnTo>
                    <a:pt x="0" y="404"/>
                  </a:lnTo>
                  <a:lnTo>
                    <a:pt x="2" y="364"/>
                  </a:lnTo>
                  <a:lnTo>
                    <a:pt x="20" y="244"/>
                  </a:lnTo>
                  <a:lnTo>
                    <a:pt x="37" y="102"/>
                  </a:lnTo>
                  <a:lnTo>
                    <a:pt x="62" y="0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66"/>
            <p:cNvSpPr>
              <a:spLocks/>
            </p:cNvSpPr>
            <p:nvPr/>
          </p:nvSpPr>
          <p:spPr bwMode="auto">
            <a:xfrm>
              <a:off x="4365" y="3280"/>
              <a:ext cx="154" cy="247"/>
            </a:xfrm>
            <a:custGeom>
              <a:avLst/>
              <a:gdLst>
                <a:gd name="T0" fmla="*/ 0 w 461"/>
                <a:gd name="T1" fmla="*/ 0 h 740"/>
                <a:gd name="T2" fmla="*/ 0 w 461"/>
                <a:gd name="T3" fmla="*/ 0 h 740"/>
                <a:gd name="T4" fmla="*/ 0 w 461"/>
                <a:gd name="T5" fmla="*/ 0 h 740"/>
                <a:gd name="T6" fmla="*/ 0 w 461"/>
                <a:gd name="T7" fmla="*/ 0 h 740"/>
                <a:gd name="T8" fmla="*/ 0 w 461"/>
                <a:gd name="T9" fmla="*/ 0 h 740"/>
                <a:gd name="T10" fmla="*/ 0 w 461"/>
                <a:gd name="T11" fmla="*/ 0 h 740"/>
                <a:gd name="T12" fmla="*/ 0 w 461"/>
                <a:gd name="T13" fmla="*/ 0 h 740"/>
                <a:gd name="T14" fmla="*/ 0 w 461"/>
                <a:gd name="T15" fmla="*/ 0 h 740"/>
                <a:gd name="T16" fmla="*/ 0 w 461"/>
                <a:gd name="T17" fmla="*/ 0 h 740"/>
                <a:gd name="T18" fmla="*/ 0 w 461"/>
                <a:gd name="T19" fmla="*/ 0 h 740"/>
                <a:gd name="T20" fmla="*/ 0 w 461"/>
                <a:gd name="T21" fmla="*/ 0 h 740"/>
                <a:gd name="T22" fmla="*/ 0 w 461"/>
                <a:gd name="T23" fmla="*/ 0 h 740"/>
                <a:gd name="T24" fmla="*/ 0 w 461"/>
                <a:gd name="T25" fmla="*/ 0 h 740"/>
                <a:gd name="T26" fmla="*/ 0 w 461"/>
                <a:gd name="T27" fmla="*/ 0 h 740"/>
                <a:gd name="T28" fmla="*/ 0 w 461"/>
                <a:gd name="T29" fmla="*/ 0 h 740"/>
                <a:gd name="T30" fmla="*/ 0 w 461"/>
                <a:gd name="T31" fmla="*/ 0 h 740"/>
                <a:gd name="T32" fmla="*/ 0 w 461"/>
                <a:gd name="T33" fmla="*/ 0 h 740"/>
                <a:gd name="T34" fmla="*/ 0 w 461"/>
                <a:gd name="T35" fmla="*/ 0 h 740"/>
                <a:gd name="T36" fmla="*/ 0 w 461"/>
                <a:gd name="T37" fmla="*/ 0 h 740"/>
                <a:gd name="T38" fmla="*/ 0 w 461"/>
                <a:gd name="T39" fmla="*/ 0 h 740"/>
                <a:gd name="T40" fmla="*/ 0 w 461"/>
                <a:gd name="T41" fmla="*/ 0 h 740"/>
                <a:gd name="T42" fmla="*/ 0 w 461"/>
                <a:gd name="T43" fmla="*/ 0 h 740"/>
                <a:gd name="T44" fmla="*/ 0 w 461"/>
                <a:gd name="T45" fmla="*/ 0 h 740"/>
                <a:gd name="T46" fmla="*/ 0 w 461"/>
                <a:gd name="T47" fmla="*/ 0 h 740"/>
                <a:gd name="T48" fmla="*/ 0 w 461"/>
                <a:gd name="T49" fmla="*/ 0 h 740"/>
                <a:gd name="T50" fmla="*/ 0 w 461"/>
                <a:gd name="T51" fmla="*/ 0 h 740"/>
                <a:gd name="T52" fmla="*/ 0 w 461"/>
                <a:gd name="T53" fmla="*/ 0 h 740"/>
                <a:gd name="T54" fmla="*/ 0 w 461"/>
                <a:gd name="T55" fmla="*/ 0 h 740"/>
                <a:gd name="T56" fmla="*/ 0 w 461"/>
                <a:gd name="T57" fmla="*/ 0 h 740"/>
                <a:gd name="T58" fmla="*/ 0 w 461"/>
                <a:gd name="T59" fmla="*/ 0 h 740"/>
                <a:gd name="T60" fmla="*/ 0 w 461"/>
                <a:gd name="T61" fmla="*/ 0 h 740"/>
                <a:gd name="T62" fmla="*/ 0 w 461"/>
                <a:gd name="T63" fmla="*/ 0 h 7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1"/>
                <a:gd name="T97" fmla="*/ 0 h 740"/>
                <a:gd name="T98" fmla="*/ 461 w 461"/>
                <a:gd name="T99" fmla="*/ 740 h 7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1" h="740">
                  <a:moveTo>
                    <a:pt x="450" y="34"/>
                  </a:moveTo>
                  <a:lnTo>
                    <a:pt x="461" y="88"/>
                  </a:lnTo>
                  <a:lnTo>
                    <a:pt x="444" y="137"/>
                  </a:lnTo>
                  <a:lnTo>
                    <a:pt x="420" y="195"/>
                  </a:lnTo>
                  <a:lnTo>
                    <a:pt x="389" y="258"/>
                  </a:lnTo>
                  <a:lnTo>
                    <a:pt x="356" y="321"/>
                  </a:lnTo>
                  <a:lnTo>
                    <a:pt x="320" y="383"/>
                  </a:lnTo>
                  <a:lnTo>
                    <a:pt x="286" y="439"/>
                  </a:lnTo>
                  <a:lnTo>
                    <a:pt x="257" y="485"/>
                  </a:lnTo>
                  <a:lnTo>
                    <a:pt x="233" y="519"/>
                  </a:lnTo>
                  <a:lnTo>
                    <a:pt x="191" y="566"/>
                  </a:lnTo>
                  <a:lnTo>
                    <a:pt x="160" y="600"/>
                  </a:lnTo>
                  <a:lnTo>
                    <a:pt x="126" y="635"/>
                  </a:lnTo>
                  <a:lnTo>
                    <a:pt x="91" y="669"/>
                  </a:lnTo>
                  <a:lnTo>
                    <a:pt x="59" y="701"/>
                  </a:lnTo>
                  <a:lnTo>
                    <a:pt x="13" y="740"/>
                  </a:lnTo>
                  <a:lnTo>
                    <a:pt x="0" y="726"/>
                  </a:lnTo>
                  <a:lnTo>
                    <a:pt x="20" y="697"/>
                  </a:lnTo>
                  <a:lnTo>
                    <a:pt x="43" y="668"/>
                  </a:lnTo>
                  <a:lnTo>
                    <a:pt x="95" y="609"/>
                  </a:lnTo>
                  <a:lnTo>
                    <a:pt x="149" y="551"/>
                  </a:lnTo>
                  <a:lnTo>
                    <a:pt x="197" y="492"/>
                  </a:lnTo>
                  <a:lnTo>
                    <a:pt x="248" y="423"/>
                  </a:lnTo>
                  <a:lnTo>
                    <a:pt x="300" y="348"/>
                  </a:lnTo>
                  <a:lnTo>
                    <a:pt x="347" y="270"/>
                  </a:lnTo>
                  <a:lnTo>
                    <a:pt x="386" y="193"/>
                  </a:lnTo>
                  <a:lnTo>
                    <a:pt x="428" y="82"/>
                  </a:lnTo>
                  <a:lnTo>
                    <a:pt x="413" y="41"/>
                  </a:lnTo>
                  <a:lnTo>
                    <a:pt x="391" y="0"/>
                  </a:lnTo>
                  <a:lnTo>
                    <a:pt x="419" y="7"/>
                  </a:lnTo>
                  <a:lnTo>
                    <a:pt x="45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7"/>
            <p:cNvSpPr>
              <a:spLocks/>
            </p:cNvSpPr>
            <p:nvPr/>
          </p:nvSpPr>
          <p:spPr bwMode="auto">
            <a:xfrm>
              <a:off x="4508" y="3359"/>
              <a:ext cx="51" cy="208"/>
            </a:xfrm>
            <a:custGeom>
              <a:avLst/>
              <a:gdLst>
                <a:gd name="T0" fmla="*/ 0 w 153"/>
                <a:gd name="T1" fmla="*/ 0 h 625"/>
                <a:gd name="T2" fmla="*/ 0 w 153"/>
                <a:gd name="T3" fmla="*/ 0 h 625"/>
                <a:gd name="T4" fmla="*/ 0 w 153"/>
                <a:gd name="T5" fmla="*/ 0 h 625"/>
                <a:gd name="T6" fmla="*/ 0 w 153"/>
                <a:gd name="T7" fmla="*/ 0 h 625"/>
                <a:gd name="T8" fmla="*/ 0 w 153"/>
                <a:gd name="T9" fmla="*/ 0 h 625"/>
                <a:gd name="T10" fmla="*/ 0 w 153"/>
                <a:gd name="T11" fmla="*/ 0 h 625"/>
                <a:gd name="T12" fmla="*/ 0 w 153"/>
                <a:gd name="T13" fmla="*/ 0 h 625"/>
                <a:gd name="T14" fmla="*/ 0 w 153"/>
                <a:gd name="T15" fmla="*/ 0 h 625"/>
                <a:gd name="T16" fmla="*/ 0 w 153"/>
                <a:gd name="T17" fmla="*/ 0 h 625"/>
                <a:gd name="T18" fmla="*/ 0 w 153"/>
                <a:gd name="T19" fmla="*/ 0 h 625"/>
                <a:gd name="T20" fmla="*/ 0 w 153"/>
                <a:gd name="T21" fmla="*/ 0 h 625"/>
                <a:gd name="T22" fmla="*/ 0 w 153"/>
                <a:gd name="T23" fmla="*/ 0 h 625"/>
                <a:gd name="T24" fmla="*/ 0 w 153"/>
                <a:gd name="T25" fmla="*/ 0 h 625"/>
                <a:gd name="T26" fmla="*/ 0 w 153"/>
                <a:gd name="T27" fmla="*/ 0 h 625"/>
                <a:gd name="T28" fmla="*/ 0 w 153"/>
                <a:gd name="T29" fmla="*/ 0 h 6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"/>
                <a:gd name="T46" fmla="*/ 0 h 625"/>
                <a:gd name="T47" fmla="*/ 153 w 153"/>
                <a:gd name="T48" fmla="*/ 625 h 6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" h="625">
                  <a:moveTo>
                    <a:pt x="24" y="35"/>
                  </a:moveTo>
                  <a:lnTo>
                    <a:pt x="36" y="233"/>
                  </a:lnTo>
                  <a:lnTo>
                    <a:pt x="62" y="347"/>
                  </a:lnTo>
                  <a:lnTo>
                    <a:pt x="79" y="402"/>
                  </a:lnTo>
                  <a:lnTo>
                    <a:pt x="102" y="455"/>
                  </a:lnTo>
                  <a:lnTo>
                    <a:pt x="153" y="589"/>
                  </a:lnTo>
                  <a:lnTo>
                    <a:pt x="152" y="611"/>
                  </a:lnTo>
                  <a:lnTo>
                    <a:pt x="135" y="625"/>
                  </a:lnTo>
                  <a:lnTo>
                    <a:pt x="107" y="611"/>
                  </a:lnTo>
                  <a:lnTo>
                    <a:pt x="94" y="543"/>
                  </a:lnTo>
                  <a:lnTo>
                    <a:pt x="68" y="471"/>
                  </a:lnTo>
                  <a:lnTo>
                    <a:pt x="7" y="254"/>
                  </a:lnTo>
                  <a:lnTo>
                    <a:pt x="0" y="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68"/>
            <p:cNvSpPr>
              <a:spLocks/>
            </p:cNvSpPr>
            <p:nvPr/>
          </p:nvSpPr>
          <p:spPr bwMode="auto">
            <a:xfrm>
              <a:off x="4374" y="3558"/>
              <a:ext cx="183" cy="32"/>
            </a:xfrm>
            <a:custGeom>
              <a:avLst/>
              <a:gdLst>
                <a:gd name="T0" fmla="*/ 0 w 547"/>
                <a:gd name="T1" fmla="*/ 0 h 94"/>
                <a:gd name="T2" fmla="*/ 0 w 547"/>
                <a:gd name="T3" fmla="*/ 0 h 94"/>
                <a:gd name="T4" fmla="*/ 0 w 547"/>
                <a:gd name="T5" fmla="*/ 0 h 94"/>
                <a:gd name="T6" fmla="*/ 0 w 547"/>
                <a:gd name="T7" fmla="*/ 0 h 94"/>
                <a:gd name="T8" fmla="*/ 0 w 547"/>
                <a:gd name="T9" fmla="*/ 0 h 94"/>
                <a:gd name="T10" fmla="*/ 0 w 547"/>
                <a:gd name="T11" fmla="*/ 0 h 94"/>
                <a:gd name="T12" fmla="*/ 0 w 547"/>
                <a:gd name="T13" fmla="*/ 0 h 94"/>
                <a:gd name="T14" fmla="*/ 0 w 547"/>
                <a:gd name="T15" fmla="*/ 0 h 94"/>
                <a:gd name="T16" fmla="*/ 0 w 547"/>
                <a:gd name="T17" fmla="*/ 0 h 94"/>
                <a:gd name="T18" fmla="*/ 0 w 547"/>
                <a:gd name="T19" fmla="*/ 0 h 94"/>
                <a:gd name="T20" fmla="*/ 0 w 547"/>
                <a:gd name="T21" fmla="*/ 0 h 94"/>
                <a:gd name="T22" fmla="*/ 0 w 547"/>
                <a:gd name="T23" fmla="*/ 0 h 94"/>
                <a:gd name="T24" fmla="*/ 0 w 547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7"/>
                <a:gd name="T40" fmla="*/ 0 h 94"/>
                <a:gd name="T41" fmla="*/ 547 w 547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7" h="94">
                  <a:moveTo>
                    <a:pt x="14" y="36"/>
                  </a:moveTo>
                  <a:lnTo>
                    <a:pt x="59" y="54"/>
                  </a:lnTo>
                  <a:lnTo>
                    <a:pt x="270" y="51"/>
                  </a:lnTo>
                  <a:lnTo>
                    <a:pt x="515" y="0"/>
                  </a:lnTo>
                  <a:lnTo>
                    <a:pt x="547" y="19"/>
                  </a:lnTo>
                  <a:lnTo>
                    <a:pt x="517" y="44"/>
                  </a:lnTo>
                  <a:lnTo>
                    <a:pt x="484" y="63"/>
                  </a:lnTo>
                  <a:lnTo>
                    <a:pt x="408" y="85"/>
                  </a:lnTo>
                  <a:lnTo>
                    <a:pt x="249" y="94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69"/>
            <p:cNvSpPr>
              <a:spLocks/>
            </p:cNvSpPr>
            <p:nvPr/>
          </p:nvSpPr>
          <p:spPr bwMode="auto">
            <a:xfrm>
              <a:off x="4356" y="3356"/>
              <a:ext cx="36" cy="166"/>
            </a:xfrm>
            <a:custGeom>
              <a:avLst/>
              <a:gdLst>
                <a:gd name="T0" fmla="*/ 0 w 109"/>
                <a:gd name="T1" fmla="*/ 0 h 497"/>
                <a:gd name="T2" fmla="*/ 0 w 109"/>
                <a:gd name="T3" fmla="*/ 0 h 497"/>
                <a:gd name="T4" fmla="*/ 0 w 109"/>
                <a:gd name="T5" fmla="*/ 0 h 497"/>
                <a:gd name="T6" fmla="*/ 0 w 109"/>
                <a:gd name="T7" fmla="*/ 0 h 497"/>
                <a:gd name="T8" fmla="*/ 0 w 109"/>
                <a:gd name="T9" fmla="*/ 0 h 497"/>
                <a:gd name="T10" fmla="*/ 0 w 109"/>
                <a:gd name="T11" fmla="*/ 0 h 497"/>
                <a:gd name="T12" fmla="*/ 0 w 109"/>
                <a:gd name="T13" fmla="*/ 0 h 497"/>
                <a:gd name="T14" fmla="*/ 0 w 109"/>
                <a:gd name="T15" fmla="*/ 0 h 497"/>
                <a:gd name="T16" fmla="*/ 0 w 109"/>
                <a:gd name="T17" fmla="*/ 0 h 497"/>
                <a:gd name="T18" fmla="*/ 0 w 109"/>
                <a:gd name="T19" fmla="*/ 0 h 497"/>
                <a:gd name="T20" fmla="*/ 0 w 109"/>
                <a:gd name="T21" fmla="*/ 0 h 497"/>
                <a:gd name="T22" fmla="*/ 0 w 109"/>
                <a:gd name="T23" fmla="*/ 0 h 497"/>
                <a:gd name="T24" fmla="*/ 0 w 109"/>
                <a:gd name="T25" fmla="*/ 0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497"/>
                <a:gd name="T41" fmla="*/ 109 w 109"/>
                <a:gd name="T42" fmla="*/ 497 h 4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497">
                  <a:moveTo>
                    <a:pt x="98" y="0"/>
                  </a:moveTo>
                  <a:lnTo>
                    <a:pt x="109" y="251"/>
                  </a:lnTo>
                  <a:lnTo>
                    <a:pt x="96" y="315"/>
                  </a:lnTo>
                  <a:lnTo>
                    <a:pt x="77" y="379"/>
                  </a:lnTo>
                  <a:lnTo>
                    <a:pt x="51" y="440"/>
                  </a:lnTo>
                  <a:lnTo>
                    <a:pt x="18" y="497"/>
                  </a:lnTo>
                  <a:lnTo>
                    <a:pt x="0" y="490"/>
                  </a:lnTo>
                  <a:lnTo>
                    <a:pt x="19" y="416"/>
                  </a:lnTo>
                  <a:lnTo>
                    <a:pt x="41" y="342"/>
                  </a:lnTo>
                  <a:lnTo>
                    <a:pt x="73" y="173"/>
                  </a:lnTo>
                  <a:lnTo>
                    <a:pt x="7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70"/>
            <p:cNvSpPr>
              <a:spLocks/>
            </p:cNvSpPr>
            <p:nvPr/>
          </p:nvSpPr>
          <p:spPr bwMode="auto">
            <a:xfrm>
              <a:off x="4318" y="3301"/>
              <a:ext cx="21" cy="176"/>
            </a:xfrm>
            <a:custGeom>
              <a:avLst/>
              <a:gdLst>
                <a:gd name="T0" fmla="*/ 0 w 63"/>
                <a:gd name="T1" fmla="*/ 0 h 527"/>
                <a:gd name="T2" fmla="*/ 0 w 63"/>
                <a:gd name="T3" fmla="*/ 0 h 527"/>
                <a:gd name="T4" fmla="*/ 0 w 63"/>
                <a:gd name="T5" fmla="*/ 0 h 527"/>
                <a:gd name="T6" fmla="*/ 0 w 63"/>
                <a:gd name="T7" fmla="*/ 0 h 527"/>
                <a:gd name="T8" fmla="*/ 0 w 63"/>
                <a:gd name="T9" fmla="*/ 0 h 527"/>
                <a:gd name="T10" fmla="*/ 0 w 63"/>
                <a:gd name="T11" fmla="*/ 0 h 527"/>
                <a:gd name="T12" fmla="*/ 0 w 63"/>
                <a:gd name="T13" fmla="*/ 0 h 527"/>
                <a:gd name="T14" fmla="*/ 0 w 63"/>
                <a:gd name="T15" fmla="*/ 0 h 527"/>
                <a:gd name="T16" fmla="*/ 0 w 63"/>
                <a:gd name="T17" fmla="*/ 0 h 527"/>
                <a:gd name="T18" fmla="*/ 0 w 63"/>
                <a:gd name="T19" fmla="*/ 0 h 527"/>
                <a:gd name="T20" fmla="*/ 0 w 63"/>
                <a:gd name="T21" fmla="*/ 0 h 527"/>
                <a:gd name="T22" fmla="*/ 0 w 63"/>
                <a:gd name="T23" fmla="*/ 0 h 527"/>
                <a:gd name="T24" fmla="*/ 0 w 63"/>
                <a:gd name="T25" fmla="*/ 0 h 527"/>
                <a:gd name="T26" fmla="*/ 0 w 63"/>
                <a:gd name="T27" fmla="*/ 0 h 5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527"/>
                <a:gd name="T44" fmla="*/ 63 w 63"/>
                <a:gd name="T45" fmla="*/ 527 h 5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527">
                  <a:moveTo>
                    <a:pt x="63" y="17"/>
                  </a:moveTo>
                  <a:lnTo>
                    <a:pt x="27" y="84"/>
                  </a:lnTo>
                  <a:lnTo>
                    <a:pt x="29" y="161"/>
                  </a:lnTo>
                  <a:lnTo>
                    <a:pt x="41" y="274"/>
                  </a:lnTo>
                  <a:lnTo>
                    <a:pt x="57" y="384"/>
                  </a:lnTo>
                  <a:lnTo>
                    <a:pt x="46" y="527"/>
                  </a:lnTo>
                  <a:lnTo>
                    <a:pt x="26" y="526"/>
                  </a:lnTo>
                  <a:lnTo>
                    <a:pt x="13" y="387"/>
                  </a:lnTo>
                  <a:lnTo>
                    <a:pt x="0" y="161"/>
                  </a:lnTo>
                  <a:lnTo>
                    <a:pt x="5" y="71"/>
                  </a:lnTo>
                  <a:lnTo>
                    <a:pt x="20" y="29"/>
                  </a:lnTo>
                  <a:lnTo>
                    <a:pt x="51" y="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71"/>
            <p:cNvSpPr>
              <a:spLocks/>
            </p:cNvSpPr>
            <p:nvPr/>
          </p:nvSpPr>
          <p:spPr bwMode="auto">
            <a:xfrm>
              <a:off x="4491" y="3571"/>
              <a:ext cx="48" cy="122"/>
            </a:xfrm>
            <a:custGeom>
              <a:avLst/>
              <a:gdLst>
                <a:gd name="T0" fmla="*/ 0 w 146"/>
                <a:gd name="T1" fmla="*/ 0 h 366"/>
                <a:gd name="T2" fmla="*/ 0 w 146"/>
                <a:gd name="T3" fmla="*/ 0 h 366"/>
                <a:gd name="T4" fmla="*/ 0 w 146"/>
                <a:gd name="T5" fmla="*/ 0 h 366"/>
                <a:gd name="T6" fmla="*/ 0 w 146"/>
                <a:gd name="T7" fmla="*/ 0 h 366"/>
                <a:gd name="T8" fmla="*/ 0 w 146"/>
                <a:gd name="T9" fmla="*/ 0 h 366"/>
                <a:gd name="T10" fmla="*/ 0 w 146"/>
                <a:gd name="T11" fmla="*/ 0 h 366"/>
                <a:gd name="T12" fmla="*/ 0 w 146"/>
                <a:gd name="T13" fmla="*/ 0 h 366"/>
                <a:gd name="T14" fmla="*/ 0 w 146"/>
                <a:gd name="T15" fmla="*/ 0 h 366"/>
                <a:gd name="T16" fmla="*/ 0 w 146"/>
                <a:gd name="T17" fmla="*/ 0 h 366"/>
                <a:gd name="T18" fmla="*/ 0 w 146"/>
                <a:gd name="T19" fmla="*/ 0 h 366"/>
                <a:gd name="T20" fmla="*/ 0 w 146"/>
                <a:gd name="T21" fmla="*/ 0 h 366"/>
                <a:gd name="T22" fmla="*/ 0 w 146"/>
                <a:gd name="T23" fmla="*/ 0 h 366"/>
                <a:gd name="T24" fmla="*/ 0 w 146"/>
                <a:gd name="T25" fmla="*/ 0 h 366"/>
                <a:gd name="T26" fmla="*/ 0 w 146"/>
                <a:gd name="T27" fmla="*/ 0 h 3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"/>
                <a:gd name="T43" fmla="*/ 0 h 366"/>
                <a:gd name="T44" fmla="*/ 146 w 146"/>
                <a:gd name="T45" fmla="*/ 366 h 3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" h="366">
                  <a:moveTo>
                    <a:pt x="146" y="0"/>
                  </a:moveTo>
                  <a:lnTo>
                    <a:pt x="139" y="73"/>
                  </a:lnTo>
                  <a:lnTo>
                    <a:pt x="120" y="154"/>
                  </a:lnTo>
                  <a:lnTo>
                    <a:pt x="93" y="233"/>
                  </a:lnTo>
                  <a:lnTo>
                    <a:pt x="61" y="302"/>
                  </a:lnTo>
                  <a:lnTo>
                    <a:pt x="41" y="334"/>
                  </a:lnTo>
                  <a:lnTo>
                    <a:pt x="18" y="366"/>
                  </a:lnTo>
                  <a:lnTo>
                    <a:pt x="0" y="357"/>
                  </a:lnTo>
                  <a:lnTo>
                    <a:pt x="21" y="305"/>
                  </a:lnTo>
                  <a:lnTo>
                    <a:pt x="45" y="255"/>
                  </a:lnTo>
                  <a:lnTo>
                    <a:pt x="86" y="153"/>
                  </a:lnTo>
                  <a:lnTo>
                    <a:pt x="127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72"/>
            <p:cNvSpPr>
              <a:spLocks/>
            </p:cNvSpPr>
            <p:nvPr/>
          </p:nvSpPr>
          <p:spPr bwMode="auto">
            <a:xfrm>
              <a:off x="4358" y="3572"/>
              <a:ext cx="11" cy="108"/>
            </a:xfrm>
            <a:custGeom>
              <a:avLst/>
              <a:gdLst>
                <a:gd name="T0" fmla="*/ 0 w 35"/>
                <a:gd name="T1" fmla="*/ 0 h 325"/>
                <a:gd name="T2" fmla="*/ 0 w 35"/>
                <a:gd name="T3" fmla="*/ 0 h 325"/>
                <a:gd name="T4" fmla="*/ 0 w 35"/>
                <a:gd name="T5" fmla="*/ 0 h 325"/>
                <a:gd name="T6" fmla="*/ 0 w 35"/>
                <a:gd name="T7" fmla="*/ 0 h 325"/>
                <a:gd name="T8" fmla="*/ 0 w 35"/>
                <a:gd name="T9" fmla="*/ 0 h 325"/>
                <a:gd name="T10" fmla="*/ 0 w 35"/>
                <a:gd name="T11" fmla="*/ 0 h 325"/>
                <a:gd name="T12" fmla="*/ 0 w 35"/>
                <a:gd name="T13" fmla="*/ 0 h 325"/>
                <a:gd name="T14" fmla="*/ 0 w 35"/>
                <a:gd name="T15" fmla="*/ 0 h 325"/>
                <a:gd name="T16" fmla="*/ 0 w 35"/>
                <a:gd name="T17" fmla="*/ 0 h 325"/>
                <a:gd name="T18" fmla="*/ 0 w 35"/>
                <a:gd name="T19" fmla="*/ 0 h 325"/>
                <a:gd name="T20" fmla="*/ 0 w 35"/>
                <a:gd name="T21" fmla="*/ 0 h 325"/>
                <a:gd name="T22" fmla="*/ 0 w 35"/>
                <a:gd name="T23" fmla="*/ 0 h 325"/>
                <a:gd name="T24" fmla="*/ 0 w 35"/>
                <a:gd name="T25" fmla="*/ 0 h 325"/>
                <a:gd name="T26" fmla="*/ 0 w 35"/>
                <a:gd name="T27" fmla="*/ 0 h 3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325"/>
                <a:gd name="T44" fmla="*/ 35 w 35"/>
                <a:gd name="T45" fmla="*/ 325 h 3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325">
                  <a:moveTo>
                    <a:pt x="21" y="7"/>
                  </a:moveTo>
                  <a:lnTo>
                    <a:pt x="34" y="77"/>
                  </a:lnTo>
                  <a:lnTo>
                    <a:pt x="35" y="98"/>
                  </a:lnTo>
                  <a:lnTo>
                    <a:pt x="35" y="117"/>
                  </a:lnTo>
                  <a:lnTo>
                    <a:pt x="34" y="150"/>
                  </a:lnTo>
                  <a:lnTo>
                    <a:pt x="19" y="325"/>
                  </a:lnTo>
                  <a:lnTo>
                    <a:pt x="0" y="322"/>
                  </a:lnTo>
                  <a:lnTo>
                    <a:pt x="8" y="260"/>
                  </a:lnTo>
                  <a:lnTo>
                    <a:pt x="14" y="149"/>
                  </a:lnTo>
                  <a:lnTo>
                    <a:pt x="11" y="52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73"/>
            <p:cNvSpPr>
              <a:spLocks/>
            </p:cNvSpPr>
            <p:nvPr/>
          </p:nvSpPr>
          <p:spPr bwMode="auto">
            <a:xfrm>
              <a:off x="4558" y="3494"/>
              <a:ext cx="19" cy="30"/>
            </a:xfrm>
            <a:custGeom>
              <a:avLst/>
              <a:gdLst>
                <a:gd name="T0" fmla="*/ 0 w 57"/>
                <a:gd name="T1" fmla="*/ 0 h 91"/>
                <a:gd name="T2" fmla="*/ 0 w 57"/>
                <a:gd name="T3" fmla="*/ 0 h 91"/>
                <a:gd name="T4" fmla="*/ 0 w 57"/>
                <a:gd name="T5" fmla="*/ 0 h 91"/>
                <a:gd name="T6" fmla="*/ 0 w 57"/>
                <a:gd name="T7" fmla="*/ 0 h 91"/>
                <a:gd name="T8" fmla="*/ 0 w 57"/>
                <a:gd name="T9" fmla="*/ 0 h 91"/>
                <a:gd name="T10" fmla="*/ 0 w 57"/>
                <a:gd name="T11" fmla="*/ 0 h 91"/>
                <a:gd name="T12" fmla="*/ 0 w 57"/>
                <a:gd name="T13" fmla="*/ 0 h 91"/>
                <a:gd name="T14" fmla="*/ 0 w 57"/>
                <a:gd name="T15" fmla="*/ 0 h 91"/>
                <a:gd name="T16" fmla="*/ 0 w 57"/>
                <a:gd name="T17" fmla="*/ 0 h 91"/>
                <a:gd name="T18" fmla="*/ 0 w 57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91"/>
                <a:gd name="T32" fmla="*/ 57 w 57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91">
                  <a:moveTo>
                    <a:pt x="57" y="16"/>
                  </a:moveTo>
                  <a:lnTo>
                    <a:pt x="24" y="77"/>
                  </a:lnTo>
                  <a:lnTo>
                    <a:pt x="22" y="91"/>
                  </a:lnTo>
                  <a:lnTo>
                    <a:pt x="8" y="89"/>
                  </a:lnTo>
                  <a:lnTo>
                    <a:pt x="0" y="66"/>
                  </a:lnTo>
                  <a:lnTo>
                    <a:pt x="7" y="40"/>
                  </a:lnTo>
                  <a:lnTo>
                    <a:pt x="25" y="16"/>
                  </a:lnTo>
                  <a:lnTo>
                    <a:pt x="44" y="0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74"/>
            <p:cNvSpPr>
              <a:spLocks/>
            </p:cNvSpPr>
            <p:nvPr/>
          </p:nvSpPr>
          <p:spPr bwMode="auto">
            <a:xfrm>
              <a:off x="4564" y="3514"/>
              <a:ext cx="51" cy="28"/>
            </a:xfrm>
            <a:custGeom>
              <a:avLst/>
              <a:gdLst>
                <a:gd name="T0" fmla="*/ 0 w 152"/>
                <a:gd name="T1" fmla="*/ 0 h 83"/>
                <a:gd name="T2" fmla="*/ 0 w 152"/>
                <a:gd name="T3" fmla="*/ 0 h 83"/>
                <a:gd name="T4" fmla="*/ 0 w 152"/>
                <a:gd name="T5" fmla="*/ 0 h 83"/>
                <a:gd name="T6" fmla="*/ 0 w 152"/>
                <a:gd name="T7" fmla="*/ 0 h 83"/>
                <a:gd name="T8" fmla="*/ 0 w 152"/>
                <a:gd name="T9" fmla="*/ 0 h 83"/>
                <a:gd name="T10" fmla="*/ 0 w 152"/>
                <a:gd name="T11" fmla="*/ 0 h 83"/>
                <a:gd name="T12" fmla="*/ 0 w 152"/>
                <a:gd name="T13" fmla="*/ 0 h 83"/>
                <a:gd name="T14" fmla="*/ 0 w 152"/>
                <a:gd name="T15" fmla="*/ 0 h 83"/>
                <a:gd name="T16" fmla="*/ 0 w 152"/>
                <a:gd name="T17" fmla="*/ 0 h 83"/>
                <a:gd name="T18" fmla="*/ 0 w 152"/>
                <a:gd name="T19" fmla="*/ 0 h 83"/>
                <a:gd name="T20" fmla="*/ 0 w 152"/>
                <a:gd name="T21" fmla="*/ 0 h 83"/>
                <a:gd name="T22" fmla="*/ 0 w 152"/>
                <a:gd name="T23" fmla="*/ 0 h 83"/>
                <a:gd name="T24" fmla="*/ 0 w 152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3"/>
                <a:gd name="T41" fmla="*/ 152 w 152"/>
                <a:gd name="T42" fmla="*/ 83 h 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3">
                  <a:moveTo>
                    <a:pt x="24" y="9"/>
                  </a:moveTo>
                  <a:lnTo>
                    <a:pt x="21" y="53"/>
                  </a:lnTo>
                  <a:lnTo>
                    <a:pt x="63" y="52"/>
                  </a:lnTo>
                  <a:lnTo>
                    <a:pt x="110" y="63"/>
                  </a:lnTo>
                  <a:lnTo>
                    <a:pt x="145" y="47"/>
                  </a:lnTo>
                  <a:lnTo>
                    <a:pt x="152" y="67"/>
                  </a:lnTo>
                  <a:lnTo>
                    <a:pt x="110" y="83"/>
                  </a:lnTo>
                  <a:lnTo>
                    <a:pt x="66" y="80"/>
                  </a:lnTo>
                  <a:lnTo>
                    <a:pt x="16" y="80"/>
                  </a:lnTo>
                  <a:lnTo>
                    <a:pt x="0" y="49"/>
                  </a:lnTo>
                  <a:lnTo>
                    <a:pt x="6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75"/>
            <p:cNvSpPr>
              <a:spLocks/>
            </p:cNvSpPr>
            <p:nvPr/>
          </p:nvSpPr>
          <p:spPr bwMode="auto">
            <a:xfrm>
              <a:off x="4612" y="3522"/>
              <a:ext cx="13" cy="20"/>
            </a:xfrm>
            <a:custGeom>
              <a:avLst/>
              <a:gdLst>
                <a:gd name="T0" fmla="*/ 0 w 39"/>
                <a:gd name="T1" fmla="*/ 0 h 60"/>
                <a:gd name="T2" fmla="*/ 0 w 39"/>
                <a:gd name="T3" fmla="*/ 0 h 60"/>
                <a:gd name="T4" fmla="*/ 0 w 39"/>
                <a:gd name="T5" fmla="*/ 0 h 60"/>
                <a:gd name="T6" fmla="*/ 0 w 39"/>
                <a:gd name="T7" fmla="*/ 0 h 60"/>
                <a:gd name="T8" fmla="*/ 0 w 39"/>
                <a:gd name="T9" fmla="*/ 0 h 60"/>
                <a:gd name="T10" fmla="*/ 0 w 39"/>
                <a:gd name="T11" fmla="*/ 0 h 60"/>
                <a:gd name="T12" fmla="*/ 0 w 39"/>
                <a:gd name="T13" fmla="*/ 0 h 60"/>
                <a:gd name="T14" fmla="*/ 0 w 39"/>
                <a:gd name="T15" fmla="*/ 0 h 60"/>
                <a:gd name="T16" fmla="*/ 0 w 39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60"/>
                <a:gd name="T29" fmla="*/ 39 w 39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60">
                  <a:moveTo>
                    <a:pt x="15" y="0"/>
                  </a:moveTo>
                  <a:lnTo>
                    <a:pt x="39" y="19"/>
                  </a:lnTo>
                  <a:lnTo>
                    <a:pt x="36" y="60"/>
                  </a:lnTo>
                  <a:lnTo>
                    <a:pt x="16" y="60"/>
                  </a:lnTo>
                  <a:lnTo>
                    <a:pt x="19" y="32"/>
                  </a:lnTo>
                  <a:lnTo>
                    <a:pt x="1" y="1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76"/>
            <p:cNvSpPr>
              <a:spLocks/>
            </p:cNvSpPr>
            <p:nvPr/>
          </p:nvSpPr>
          <p:spPr bwMode="auto">
            <a:xfrm>
              <a:off x="4621" y="3506"/>
              <a:ext cx="19" cy="41"/>
            </a:xfrm>
            <a:custGeom>
              <a:avLst/>
              <a:gdLst>
                <a:gd name="T0" fmla="*/ 0 w 58"/>
                <a:gd name="T1" fmla="*/ 0 h 123"/>
                <a:gd name="T2" fmla="*/ 0 w 58"/>
                <a:gd name="T3" fmla="*/ 0 h 123"/>
                <a:gd name="T4" fmla="*/ 0 w 58"/>
                <a:gd name="T5" fmla="*/ 0 h 123"/>
                <a:gd name="T6" fmla="*/ 0 w 58"/>
                <a:gd name="T7" fmla="*/ 0 h 123"/>
                <a:gd name="T8" fmla="*/ 0 w 58"/>
                <a:gd name="T9" fmla="*/ 0 h 123"/>
                <a:gd name="T10" fmla="*/ 0 w 58"/>
                <a:gd name="T11" fmla="*/ 0 h 123"/>
                <a:gd name="T12" fmla="*/ 0 w 58"/>
                <a:gd name="T13" fmla="*/ 0 h 123"/>
                <a:gd name="T14" fmla="*/ 0 w 58"/>
                <a:gd name="T15" fmla="*/ 0 h 123"/>
                <a:gd name="T16" fmla="*/ 0 w 58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3"/>
                <a:gd name="T29" fmla="*/ 58 w 58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3">
                  <a:moveTo>
                    <a:pt x="12" y="0"/>
                  </a:moveTo>
                  <a:lnTo>
                    <a:pt x="58" y="33"/>
                  </a:lnTo>
                  <a:lnTo>
                    <a:pt x="52" y="123"/>
                  </a:lnTo>
                  <a:lnTo>
                    <a:pt x="33" y="116"/>
                  </a:lnTo>
                  <a:lnTo>
                    <a:pt x="39" y="37"/>
                  </a:lnTo>
                  <a:lnTo>
                    <a:pt x="6" y="2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77"/>
            <p:cNvSpPr>
              <a:spLocks/>
            </p:cNvSpPr>
            <p:nvPr/>
          </p:nvSpPr>
          <p:spPr bwMode="auto">
            <a:xfrm>
              <a:off x="4612" y="3505"/>
              <a:ext cx="13" cy="21"/>
            </a:xfrm>
            <a:custGeom>
              <a:avLst/>
              <a:gdLst>
                <a:gd name="T0" fmla="*/ 0 w 39"/>
                <a:gd name="T1" fmla="*/ 0 h 64"/>
                <a:gd name="T2" fmla="*/ 0 w 39"/>
                <a:gd name="T3" fmla="*/ 0 h 64"/>
                <a:gd name="T4" fmla="*/ 0 w 39"/>
                <a:gd name="T5" fmla="*/ 0 h 64"/>
                <a:gd name="T6" fmla="*/ 0 w 39"/>
                <a:gd name="T7" fmla="*/ 0 h 64"/>
                <a:gd name="T8" fmla="*/ 0 w 39"/>
                <a:gd name="T9" fmla="*/ 0 h 64"/>
                <a:gd name="T10" fmla="*/ 0 w 39"/>
                <a:gd name="T11" fmla="*/ 0 h 64"/>
                <a:gd name="T12" fmla="*/ 0 w 39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4"/>
                <a:gd name="T23" fmla="*/ 39 w 3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4">
                  <a:moveTo>
                    <a:pt x="0" y="64"/>
                  </a:moveTo>
                  <a:lnTo>
                    <a:pt x="4" y="29"/>
                  </a:lnTo>
                  <a:lnTo>
                    <a:pt x="24" y="0"/>
                  </a:lnTo>
                  <a:lnTo>
                    <a:pt x="39" y="13"/>
                  </a:lnTo>
                  <a:lnTo>
                    <a:pt x="20" y="6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78"/>
            <p:cNvSpPr>
              <a:spLocks/>
            </p:cNvSpPr>
            <p:nvPr/>
          </p:nvSpPr>
          <p:spPr bwMode="auto">
            <a:xfrm>
              <a:off x="4583" y="3494"/>
              <a:ext cx="47" cy="11"/>
            </a:xfrm>
            <a:custGeom>
              <a:avLst/>
              <a:gdLst>
                <a:gd name="T0" fmla="*/ 0 w 142"/>
                <a:gd name="T1" fmla="*/ 0 h 33"/>
                <a:gd name="T2" fmla="*/ 0 w 142"/>
                <a:gd name="T3" fmla="*/ 0 h 33"/>
                <a:gd name="T4" fmla="*/ 0 w 142"/>
                <a:gd name="T5" fmla="*/ 0 h 33"/>
                <a:gd name="T6" fmla="*/ 0 w 142"/>
                <a:gd name="T7" fmla="*/ 0 h 33"/>
                <a:gd name="T8" fmla="*/ 0 w 142"/>
                <a:gd name="T9" fmla="*/ 0 h 33"/>
                <a:gd name="T10" fmla="*/ 0 w 142"/>
                <a:gd name="T11" fmla="*/ 0 h 33"/>
                <a:gd name="T12" fmla="*/ 0 w 142"/>
                <a:gd name="T13" fmla="*/ 0 h 33"/>
                <a:gd name="T14" fmla="*/ 0 w 142"/>
                <a:gd name="T15" fmla="*/ 0 h 33"/>
                <a:gd name="T16" fmla="*/ 0 w 14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33"/>
                <a:gd name="T29" fmla="*/ 142 w 14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33">
                  <a:moveTo>
                    <a:pt x="14" y="0"/>
                  </a:moveTo>
                  <a:lnTo>
                    <a:pt x="109" y="7"/>
                  </a:lnTo>
                  <a:lnTo>
                    <a:pt x="138" y="1"/>
                  </a:lnTo>
                  <a:lnTo>
                    <a:pt x="142" y="20"/>
                  </a:lnTo>
                  <a:lnTo>
                    <a:pt x="73" y="33"/>
                  </a:lnTo>
                  <a:lnTo>
                    <a:pt x="5" y="19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9"/>
            <p:cNvSpPr>
              <a:spLocks/>
            </p:cNvSpPr>
            <p:nvPr/>
          </p:nvSpPr>
          <p:spPr bwMode="auto">
            <a:xfrm>
              <a:off x="4549" y="3271"/>
              <a:ext cx="31" cy="197"/>
            </a:xfrm>
            <a:custGeom>
              <a:avLst/>
              <a:gdLst>
                <a:gd name="T0" fmla="*/ 0 w 94"/>
                <a:gd name="T1" fmla="*/ 0 h 591"/>
                <a:gd name="T2" fmla="*/ 0 w 94"/>
                <a:gd name="T3" fmla="*/ 0 h 591"/>
                <a:gd name="T4" fmla="*/ 0 w 94"/>
                <a:gd name="T5" fmla="*/ 0 h 591"/>
                <a:gd name="T6" fmla="*/ 0 w 94"/>
                <a:gd name="T7" fmla="*/ 0 h 591"/>
                <a:gd name="T8" fmla="*/ 0 w 94"/>
                <a:gd name="T9" fmla="*/ 0 h 591"/>
                <a:gd name="T10" fmla="*/ 0 w 94"/>
                <a:gd name="T11" fmla="*/ 0 h 591"/>
                <a:gd name="T12" fmla="*/ 0 w 94"/>
                <a:gd name="T13" fmla="*/ 0 h 591"/>
                <a:gd name="T14" fmla="*/ 0 w 94"/>
                <a:gd name="T15" fmla="*/ 0 h 591"/>
                <a:gd name="T16" fmla="*/ 0 w 94"/>
                <a:gd name="T17" fmla="*/ 0 h 591"/>
                <a:gd name="T18" fmla="*/ 0 w 94"/>
                <a:gd name="T19" fmla="*/ 0 h 591"/>
                <a:gd name="T20" fmla="*/ 0 w 94"/>
                <a:gd name="T21" fmla="*/ 0 h 591"/>
                <a:gd name="T22" fmla="*/ 0 w 94"/>
                <a:gd name="T23" fmla="*/ 0 h 591"/>
                <a:gd name="T24" fmla="*/ 0 w 94"/>
                <a:gd name="T25" fmla="*/ 0 h 591"/>
                <a:gd name="T26" fmla="*/ 0 w 94"/>
                <a:gd name="T27" fmla="*/ 0 h 591"/>
                <a:gd name="T28" fmla="*/ 0 w 94"/>
                <a:gd name="T29" fmla="*/ 0 h 591"/>
                <a:gd name="T30" fmla="*/ 0 w 94"/>
                <a:gd name="T31" fmla="*/ 0 h 5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591"/>
                <a:gd name="T50" fmla="*/ 94 w 94"/>
                <a:gd name="T51" fmla="*/ 591 h 5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591">
                  <a:moveTo>
                    <a:pt x="18" y="7"/>
                  </a:moveTo>
                  <a:lnTo>
                    <a:pt x="12" y="56"/>
                  </a:lnTo>
                  <a:lnTo>
                    <a:pt x="18" y="90"/>
                  </a:lnTo>
                  <a:lnTo>
                    <a:pt x="45" y="168"/>
                  </a:lnTo>
                  <a:lnTo>
                    <a:pt x="71" y="386"/>
                  </a:lnTo>
                  <a:lnTo>
                    <a:pt x="87" y="545"/>
                  </a:lnTo>
                  <a:lnTo>
                    <a:pt x="94" y="577"/>
                  </a:lnTo>
                  <a:lnTo>
                    <a:pt x="85" y="591"/>
                  </a:lnTo>
                  <a:lnTo>
                    <a:pt x="71" y="581"/>
                  </a:lnTo>
                  <a:lnTo>
                    <a:pt x="30" y="275"/>
                  </a:lnTo>
                  <a:lnTo>
                    <a:pt x="25" y="173"/>
                  </a:lnTo>
                  <a:lnTo>
                    <a:pt x="1" y="98"/>
                  </a:lnTo>
                  <a:lnTo>
                    <a:pt x="4" y="26"/>
                  </a:lnTo>
                  <a:lnTo>
                    <a:pt x="0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80"/>
            <p:cNvSpPr>
              <a:spLocks/>
            </p:cNvSpPr>
            <p:nvPr/>
          </p:nvSpPr>
          <p:spPr bwMode="auto">
            <a:xfrm>
              <a:off x="4578" y="3477"/>
              <a:ext cx="60" cy="14"/>
            </a:xfrm>
            <a:custGeom>
              <a:avLst/>
              <a:gdLst>
                <a:gd name="T0" fmla="*/ 0 w 179"/>
                <a:gd name="T1" fmla="*/ 0 h 44"/>
                <a:gd name="T2" fmla="*/ 0 w 179"/>
                <a:gd name="T3" fmla="*/ 0 h 44"/>
                <a:gd name="T4" fmla="*/ 0 w 179"/>
                <a:gd name="T5" fmla="*/ 0 h 44"/>
                <a:gd name="T6" fmla="*/ 0 w 179"/>
                <a:gd name="T7" fmla="*/ 0 h 44"/>
                <a:gd name="T8" fmla="*/ 0 w 179"/>
                <a:gd name="T9" fmla="*/ 0 h 44"/>
                <a:gd name="T10" fmla="*/ 0 w 179"/>
                <a:gd name="T11" fmla="*/ 0 h 44"/>
                <a:gd name="T12" fmla="*/ 0 w 179"/>
                <a:gd name="T13" fmla="*/ 0 h 44"/>
                <a:gd name="T14" fmla="*/ 0 w 179"/>
                <a:gd name="T15" fmla="*/ 0 h 44"/>
                <a:gd name="T16" fmla="*/ 0 w 17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44"/>
                <a:gd name="T29" fmla="*/ 179 w 17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44">
                  <a:moveTo>
                    <a:pt x="12" y="0"/>
                  </a:moveTo>
                  <a:lnTo>
                    <a:pt x="113" y="18"/>
                  </a:lnTo>
                  <a:lnTo>
                    <a:pt x="168" y="7"/>
                  </a:lnTo>
                  <a:lnTo>
                    <a:pt x="179" y="27"/>
                  </a:lnTo>
                  <a:lnTo>
                    <a:pt x="92" y="44"/>
                  </a:lnTo>
                  <a:lnTo>
                    <a:pt x="6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81"/>
            <p:cNvSpPr>
              <a:spLocks/>
            </p:cNvSpPr>
            <p:nvPr/>
          </p:nvSpPr>
          <p:spPr bwMode="auto">
            <a:xfrm>
              <a:off x="4622" y="3276"/>
              <a:ext cx="33" cy="209"/>
            </a:xfrm>
            <a:custGeom>
              <a:avLst/>
              <a:gdLst>
                <a:gd name="T0" fmla="*/ 0 w 101"/>
                <a:gd name="T1" fmla="*/ 0 h 627"/>
                <a:gd name="T2" fmla="*/ 0 w 101"/>
                <a:gd name="T3" fmla="*/ 0 h 627"/>
                <a:gd name="T4" fmla="*/ 0 w 101"/>
                <a:gd name="T5" fmla="*/ 0 h 627"/>
                <a:gd name="T6" fmla="*/ 0 w 101"/>
                <a:gd name="T7" fmla="*/ 0 h 627"/>
                <a:gd name="T8" fmla="*/ 0 w 101"/>
                <a:gd name="T9" fmla="*/ 0 h 627"/>
                <a:gd name="T10" fmla="*/ 0 w 101"/>
                <a:gd name="T11" fmla="*/ 0 h 627"/>
                <a:gd name="T12" fmla="*/ 0 w 101"/>
                <a:gd name="T13" fmla="*/ 0 h 627"/>
                <a:gd name="T14" fmla="*/ 0 w 101"/>
                <a:gd name="T15" fmla="*/ 0 h 627"/>
                <a:gd name="T16" fmla="*/ 0 w 101"/>
                <a:gd name="T17" fmla="*/ 0 h 627"/>
                <a:gd name="T18" fmla="*/ 0 w 101"/>
                <a:gd name="T19" fmla="*/ 0 h 627"/>
                <a:gd name="T20" fmla="*/ 0 w 101"/>
                <a:gd name="T21" fmla="*/ 0 h 627"/>
                <a:gd name="T22" fmla="*/ 0 w 101"/>
                <a:gd name="T23" fmla="*/ 0 h 627"/>
                <a:gd name="T24" fmla="*/ 0 w 101"/>
                <a:gd name="T25" fmla="*/ 0 h 627"/>
                <a:gd name="T26" fmla="*/ 0 w 101"/>
                <a:gd name="T27" fmla="*/ 0 h 627"/>
                <a:gd name="T28" fmla="*/ 0 w 101"/>
                <a:gd name="T29" fmla="*/ 0 h 627"/>
                <a:gd name="T30" fmla="*/ 0 w 101"/>
                <a:gd name="T31" fmla="*/ 0 h 627"/>
                <a:gd name="T32" fmla="*/ 0 w 101"/>
                <a:gd name="T33" fmla="*/ 0 h 627"/>
                <a:gd name="T34" fmla="*/ 0 w 101"/>
                <a:gd name="T35" fmla="*/ 0 h 6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627"/>
                <a:gd name="T56" fmla="*/ 101 w 101"/>
                <a:gd name="T57" fmla="*/ 627 h 6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627">
                  <a:moveTo>
                    <a:pt x="16" y="2"/>
                  </a:moveTo>
                  <a:lnTo>
                    <a:pt x="68" y="70"/>
                  </a:lnTo>
                  <a:lnTo>
                    <a:pt x="94" y="158"/>
                  </a:lnTo>
                  <a:lnTo>
                    <a:pt x="98" y="336"/>
                  </a:lnTo>
                  <a:lnTo>
                    <a:pt x="101" y="458"/>
                  </a:lnTo>
                  <a:lnTo>
                    <a:pt x="88" y="546"/>
                  </a:lnTo>
                  <a:lnTo>
                    <a:pt x="73" y="593"/>
                  </a:lnTo>
                  <a:lnTo>
                    <a:pt x="53" y="627"/>
                  </a:lnTo>
                  <a:lnTo>
                    <a:pt x="36" y="618"/>
                  </a:lnTo>
                  <a:lnTo>
                    <a:pt x="68" y="458"/>
                  </a:lnTo>
                  <a:lnTo>
                    <a:pt x="68" y="298"/>
                  </a:lnTo>
                  <a:lnTo>
                    <a:pt x="70" y="181"/>
                  </a:lnTo>
                  <a:lnTo>
                    <a:pt x="61" y="126"/>
                  </a:lnTo>
                  <a:lnTo>
                    <a:pt x="36" y="67"/>
                  </a:lnTo>
                  <a:lnTo>
                    <a:pt x="0" y="14"/>
                  </a:lnTo>
                  <a:lnTo>
                    <a:pt x="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82"/>
            <p:cNvSpPr>
              <a:spLocks/>
            </p:cNvSpPr>
            <p:nvPr/>
          </p:nvSpPr>
          <p:spPr bwMode="auto">
            <a:xfrm>
              <a:off x="4648" y="3204"/>
              <a:ext cx="83" cy="432"/>
            </a:xfrm>
            <a:custGeom>
              <a:avLst/>
              <a:gdLst>
                <a:gd name="T0" fmla="*/ 0 w 248"/>
                <a:gd name="T1" fmla="*/ 0 h 1296"/>
                <a:gd name="T2" fmla="*/ 0 w 248"/>
                <a:gd name="T3" fmla="*/ 0 h 1296"/>
                <a:gd name="T4" fmla="*/ 0 w 248"/>
                <a:gd name="T5" fmla="*/ 0 h 1296"/>
                <a:gd name="T6" fmla="*/ 0 w 248"/>
                <a:gd name="T7" fmla="*/ 0 h 1296"/>
                <a:gd name="T8" fmla="*/ 0 w 248"/>
                <a:gd name="T9" fmla="*/ 0 h 1296"/>
                <a:gd name="T10" fmla="*/ 0 w 248"/>
                <a:gd name="T11" fmla="*/ 0 h 1296"/>
                <a:gd name="T12" fmla="*/ 0 w 248"/>
                <a:gd name="T13" fmla="*/ 0 h 1296"/>
                <a:gd name="T14" fmla="*/ 0 w 248"/>
                <a:gd name="T15" fmla="*/ 0 h 1296"/>
                <a:gd name="T16" fmla="*/ 0 w 248"/>
                <a:gd name="T17" fmla="*/ 0 h 1296"/>
                <a:gd name="T18" fmla="*/ 0 w 248"/>
                <a:gd name="T19" fmla="*/ 0 h 1296"/>
                <a:gd name="T20" fmla="*/ 0 w 248"/>
                <a:gd name="T21" fmla="*/ 0 h 1296"/>
                <a:gd name="T22" fmla="*/ 0 w 248"/>
                <a:gd name="T23" fmla="*/ 0 h 1296"/>
                <a:gd name="T24" fmla="*/ 0 w 248"/>
                <a:gd name="T25" fmla="*/ 0 h 1296"/>
                <a:gd name="T26" fmla="*/ 0 w 248"/>
                <a:gd name="T27" fmla="*/ 0 h 1296"/>
                <a:gd name="T28" fmla="*/ 0 w 248"/>
                <a:gd name="T29" fmla="*/ 0 h 1296"/>
                <a:gd name="T30" fmla="*/ 0 w 248"/>
                <a:gd name="T31" fmla="*/ 0 h 1296"/>
                <a:gd name="T32" fmla="*/ 0 w 248"/>
                <a:gd name="T33" fmla="*/ 0 h 1296"/>
                <a:gd name="T34" fmla="*/ 0 w 248"/>
                <a:gd name="T35" fmla="*/ 0 h 1296"/>
                <a:gd name="T36" fmla="*/ 0 w 248"/>
                <a:gd name="T37" fmla="*/ 0 h 1296"/>
                <a:gd name="T38" fmla="*/ 0 w 248"/>
                <a:gd name="T39" fmla="*/ 0 h 1296"/>
                <a:gd name="T40" fmla="*/ 0 w 248"/>
                <a:gd name="T41" fmla="*/ 0 h 1296"/>
                <a:gd name="T42" fmla="*/ 0 w 248"/>
                <a:gd name="T43" fmla="*/ 0 h 1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8"/>
                <a:gd name="T67" fmla="*/ 0 h 1296"/>
                <a:gd name="T68" fmla="*/ 248 w 248"/>
                <a:gd name="T69" fmla="*/ 1296 h 1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8" h="1296">
                  <a:moveTo>
                    <a:pt x="18" y="0"/>
                  </a:moveTo>
                  <a:lnTo>
                    <a:pt x="45" y="39"/>
                  </a:lnTo>
                  <a:lnTo>
                    <a:pt x="74" y="73"/>
                  </a:lnTo>
                  <a:lnTo>
                    <a:pt x="129" y="130"/>
                  </a:lnTo>
                  <a:lnTo>
                    <a:pt x="215" y="278"/>
                  </a:lnTo>
                  <a:lnTo>
                    <a:pt x="248" y="565"/>
                  </a:lnTo>
                  <a:lnTo>
                    <a:pt x="242" y="717"/>
                  </a:lnTo>
                  <a:lnTo>
                    <a:pt x="223" y="854"/>
                  </a:lnTo>
                  <a:lnTo>
                    <a:pt x="214" y="1009"/>
                  </a:lnTo>
                  <a:lnTo>
                    <a:pt x="222" y="1165"/>
                  </a:lnTo>
                  <a:lnTo>
                    <a:pt x="217" y="1276"/>
                  </a:lnTo>
                  <a:lnTo>
                    <a:pt x="197" y="1296"/>
                  </a:lnTo>
                  <a:lnTo>
                    <a:pt x="177" y="1276"/>
                  </a:lnTo>
                  <a:lnTo>
                    <a:pt x="167" y="1119"/>
                  </a:lnTo>
                  <a:lnTo>
                    <a:pt x="183" y="282"/>
                  </a:lnTo>
                  <a:lnTo>
                    <a:pt x="168" y="236"/>
                  </a:lnTo>
                  <a:lnTo>
                    <a:pt x="149" y="198"/>
                  </a:lnTo>
                  <a:lnTo>
                    <a:pt x="105" y="138"/>
                  </a:lnTo>
                  <a:lnTo>
                    <a:pt x="54" y="82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83"/>
            <p:cNvSpPr>
              <a:spLocks/>
            </p:cNvSpPr>
            <p:nvPr/>
          </p:nvSpPr>
          <p:spPr bwMode="auto">
            <a:xfrm>
              <a:off x="4631" y="3554"/>
              <a:ext cx="40" cy="146"/>
            </a:xfrm>
            <a:custGeom>
              <a:avLst/>
              <a:gdLst>
                <a:gd name="T0" fmla="*/ 0 w 120"/>
                <a:gd name="T1" fmla="*/ 0 h 439"/>
                <a:gd name="T2" fmla="*/ 0 w 120"/>
                <a:gd name="T3" fmla="*/ 0 h 439"/>
                <a:gd name="T4" fmla="*/ 0 w 120"/>
                <a:gd name="T5" fmla="*/ 0 h 439"/>
                <a:gd name="T6" fmla="*/ 0 w 120"/>
                <a:gd name="T7" fmla="*/ 0 h 439"/>
                <a:gd name="T8" fmla="*/ 0 w 120"/>
                <a:gd name="T9" fmla="*/ 0 h 439"/>
                <a:gd name="T10" fmla="*/ 0 w 120"/>
                <a:gd name="T11" fmla="*/ 0 h 439"/>
                <a:gd name="T12" fmla="*/ 0 w 120"/>
                <a:gd name="T13" fmla="*/ 0 h 439"/>
                <a:gd name="T14" fmla="*/ 0 w 120"/>
                <a:gd name="T15" fmla="*/ 0 h 439"/>
                <a:gd name="T16" fmla="*/ 0 w 120"/>
                <a:gd name="T17" fmla="*/ 0 h 439"/>
                <a:gd name="T18" fmla="*/ 0 w 120"/>
                <a:gd name="T19" fmla="*/ 0 h 439"/>
                <a:gd name="T20" fmla="*/ 0 w 120"/>
                <a:gd name="T21" fmla="*/ 0 h 439"/>
                <a:gd name="T22" fmla="*/ 0 w 120"/>
                <a:gd name="T23" fmla="*/ 0 h 439"/>
                <a:gd name="T24" fmla="*/ 0 w 120"/>
                <a:gd name="T25" fmla="*/ 0 h 439"/>
                <a:gd name="T26" fmla="*/ 0 w 120"/>
                <a:gd name="T27" fmla="*/ 0 h 439"/>
                <a:gd name="T28" fmla="*/ 0 w 120"/>
                <a:gd name="T29" fmla="*/ 0 h 439"/>
                <a:gd name="T30" fmla="*/ 0 w 120"/>
                <a:gd name="T31" fmla="*/ 0 h 439"/>
                <a:gd name="T32" fmla="*/ 0 w 120"/>
                <a:gd name="T33" fmla="*/ 0 h 439"/>
                <a:gd name="T34" fmla="*/ 0 w 120"/>
                <a:gd name="T35" fmla="*/ 0 h 439"/>
                <a:gd name="T36" fmla="*/ 0 w 120"/>
                <a:gd name="T37" fmla="*/ 0 h 439"/>
                <a:gd name="T38" fmla="*/ 0 w 120"/>
                <a:gd name="T39" fmla="*/ 0 h 439"/>
                <a:gd name="T40" fmla="*/ 0 w 120"/>
                <a:gd name="T41" fmla="*/ 0 h 439"/>
                <a:gd name="T42" fmla="*/ 0 w 120"/>
                <a:gd name="T43" fmla="*/ 0 h 439"/>
                <a:gd name="T44" fmla="*/ 0 w 120"/>
                <a:gd name="T45" fmla="*/ 0 h 439"/>
                <a:gd name="T46" fmla="*/ 0 w 120"/>
                <a:gd name="T47" fmla="*/ 0 h 4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439"/>
                <a:gd name="T74" fmla="*/ 120 w 120"/>
                <a:gd name="T75" fmla="*/ 439 h 4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439">
                  <a:moveTo>
                    <a:pt x="80" y="25"/>
                  </a:moveTo>
                  <a:lnTo>
                    <a:pt x="72" y="27"/>
                  </a:lnTo>
                  <a:lnTo>
                    <a:pt x="44" y="57"/>
                  </a:lnTo>
                  <a:lnTo>
                    <a:pt x="40" y="98"/>
                  </a:lnTo>
                  <a:lnTo>
                    <a:pt x="55" y="180"/>
                  </a:lnTo>
                  <a:lnTo>
                    <a:pt x="42" y="419"/>
                  </a:lnTo>
                  <a:lnTo>
                    <a:pt x="25" y="439"/>
                  </a:lnTo>
                  <a:lnTo>
                    <a:pt x="5" y="422"/>
                  </a:lnTo>
                  <a:lnTo>
                    <a:pt x="0" y="365"/>
                  </a:lnTo>
                  <a:lnTo>
                    <a:pt x="4" y="312"/>
                  </a:lnTo>
                  <a:lnTo>
                    <a:pt x="9" y="213"/>
                  </a:lnTo>
                  <a:lnTo>
                    <a:pt x="0" y="95"/>
                  </a:lnTo>
                  <a:lnTo>
                    <a:pt x="17" y="38"/>
                  </a:lnTo>
                  <a:lnTo>
                    <a:pt x="35" y="16"/>
                  </a:lnTo>
                  <a:lnTo>
                    <a:pt x="61" y="0"/>
                  </a:lnTo>
                  <a:lnTo>
                    <a:pt x="112" y="14"/>
                  </a:lnTo>
                  <a:lnTo>
                    <a:pt x="120" y="85"/>
                  </a:lnTo>
                  <a:lnTo>
                    <a:pt x="105" y="269"/>
                  </a:lnTo>
                  <a:lnTo>
                    <a:pt x="105" y="349"/>
                  </a:lnTo>
                  <a:lnTo>
                    <a:pt x="85" y="349"/>
                  </a:lnTo>
                  <a:lnTo>
                    <a:pt x="80" y="279"/>
                  </a:lnTo>
                  <a:lnTo>
                    <a:pt x="90" y="9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84"/>
            <p:cNvSpPr>
              <a:spLocks/>
            </p:cNvSpPr>
            <p:nvPr/>
          </p:nvSpPr>
          <p:spPr bwMode="auto">
            <a:xfrm>
              <a:off x="4504" y="3670"/>
              <a:ext cx="137" cy="33"/>
            </a:xfrm>
            <a:custGeom>
              <a:avLst/>
              <a:gdLst>
                <a:gd name="T0" fmla="*/ 0 w 412"/>
                <a:gd name="T1" fmla="*/ 0 h 99"/>
                <a:gd name="T2" fmla="*/ 0 w 412"/>
                <a:gd name="T3" fmla="*/ 0 h 99"/>
                <a:gd name="T4" fmla="*/ 0 w 412"/>
                <a:gd name="T5" fmla="*/ 0 h 99"/>
                <a:gd name="T6" fmla="*/ 0 w 412"/>
                <a:gd name="T7" fmla="*/ 0 h 99"/>
                <a:gd name="T8" fmla="*/ 0 w 412"/>
                <a:gd name="T9" fmla="*/ 0 h 99"/>
                <a:gd name="T10" fmla="*/ 0 w 412"/>
                <a:gd name="T11" fmla="*/ 0 h 99"/>
                <a:gd name="T12" fmla="*/ 0 w 412"/>
                <a:gd name="T13" fmla="*/ 0 h 99"/>
                <a:gd name="T14" fmla="*/ 0 w 412"/>
                <a:gd name="T15" fmla="*/ 0 h 99"/>
                <a:gd name="T16" fmla="*/ 0 w 412"/>
                <a:gd name="T17" fmla="*/ 0 h 99"/>
                <a:gd name="T18" fmla="*/ 0 w 412"/>
                <a:gd name="T19" fmla="*/ 0 h 99"/>
                <a:gd name="T20" fmla="*/ 0 w 412"/>
                <a:gd name="T21" fmla="*/ 0 h 99"/>
                <a:gd name="T22" fmla="*/ 0 w 41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"/>
                <a:gd name="T37" fmla="*/ 0 h 99"/>
                <a:gd name="T38" fmla="*/ 412 w 41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" h="99">
                  <a:moveTo>
                    <a:pt x="11" y="0"/>
                  </a:moveTo>
                  <a:lnTo>
                    <a:pt x="248" y="32"/>
                  </a:lnTo>
                  <a:lnTo>
                    <a:pt x="326" y="48"/>
                  </a:lnTo>
                  <a:lnTo>
                    <a:pt x="402" y="68"/>
                  </a:lnTo>
                  <a:lnTo>
                    <a:pt x="412" y="83"/>
                  </a:lnTo>
                  <a:lnTo>
                    <a:pt x="391" y="99"/>
                  </a:lnTo>
                  <a:lnTo>
                    <a:pt x="284" y="78"/>
                  </a:lnTo>
                  <a:lnTo>
                    <a:pt x="102" y="37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85"/>
            <p:cNvSpPr>
              <a:spLocks/>
            </p:cNvSpPr>
            <p:nvPr/>
          </p:nvSpPr>
          <p:spPr bwMode="auto">
            <a:xfrm>
              <a:off x="4573" y="3546"/>
              <a:ext cx="34" cy="76"/>
            </a:xfrm>
            <a:custGeom>
              <a:avLst/>
              <a:gdLst>
                <a:gd name="T0" fmla="*/ 0 w 102"/>
                <a:gd name="T1" fmla="*/ 0 h 229"/>
                <a:gd name="T2" fmla="*/ 0 w 102"/>
                <a:gd name="T3" fmla="*/ 0 h 229"/>
                <a:gd name="T4" fmla="*/ 0 w 102"/>
                <a:gd name="T5" fmla="*/ 0 h 229"/>
                <a:gd name="T6" fmla="*/ 0 w 102"/>
                <a:gd name="T7" fmla="*/ 0 h 229"/>
                <a:gd name="T8" fmla="*/ 0 w 102"/>
                <a:gd name="T9" fmla="*/ 0 h 229"/>
                <a:gd name="T10" fmla="*/ 0 w 102"/>
                <a:gd name="T11" fmla="*/ 0 h 229"/>
                <a:gd name="T12" fmla="*/ 0 w 102"/>
                <a:gd name="T13" fmla="*/ 0 h 229"/>
                <a:gd name="T14" fmla="*/ 0 w 102"/>
                <a:gd name="T15" fmla="*/ 0 h 229"/>
                <a:gd name="T16" fmla="*/ 0 w 102"/>
                <a:gd name="T17" fmla="*/ 0 h 229"/>
                <a:gd name="T18" fmla="*/ 0 w 102"/>
                <a:gd name="T19" fmla="*/ 0 h 229"/>
                <a:gd name="T20" fmla="*/ 0 w 102"/>
                <a:gd name="T21" fmla="*/ 0 h 229"/>
                <a:gd name="T22" fmla="*/ 0 w 102"/>
                <a:gd name="T23" fmla="*/ 0 h 229"/>
                <a:gd name="T24" fmla="*/ 0 w 102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229"/>
                <a:gd name="T41" fmla="*/ 102 w 102"/>
                <a:gd name="T42" fmla="*/ 229 h 2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229">
                  <a:moveTo>
                    <a:pt x="102" y="15"/>
                  </a:moveTo>
                  <a:lnTo>
                    <a:pt x="82" y="35"/>
                  </a:lnTo>
                  <a:lnTo>
                    <a:pt x="44" y="107"/>
                  </a:lnTo>
                  <a:lnTo>
                    <a:pt x="30" y="214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13" y="186"/>
                  </a:lnTo>
                  <a:lnTo>
                    <a:pt x="27" y="98"/>
                  </a:lnTo>
                  <a:lnTo>
                    <a:pt x="43" y="58"/>
                  </a:lnTo>
                  <a:lnTo>
                    <a:pt x="69" y="20"/>
                  </a:lnTo>
                  <a:lnTo>
                    <a:pt x="88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86"/>
            <p:cNvSpPr>
              <a:spLocks/>
            </p:cNvSpPr>
            <p:nvPr/>
          </p:nvSpPr>
          <p:spPr bwMode="auto">
            <a:xfrm>
              <a:off x="4543" y="3581"/>
              <a:ext cx="25" cy="46"/>
            </a:xfrm>
            <a:custGeom>
              <a:avLst/>
              <a:gdLst>
                <a:gd name="T0" fmla="*/ 0 w 75"/>
                <a:gd name="T1" fmla="*/ 0 h 138"/>
                <a:gd name="T2" fmla="*/ 0 w 75"/>
                <a:gd name="T3" fmla="*/ 0 h 138"/>
                <a:gd name="T4" fmla="*/ 0 w 75"/>
                <a:gd name="T5" fmla="*/ 0 h 138"/>
                <a:gd name="T6" fmla="*/ 0 w 75"/>
                <a:gd name="T7" fmla="*/ 0 h 138"/>
                <a:gd name="T8" fmla="*/ 0 w 75"/>
                <a:gd name="T9" fmla="*/ 0 h 138"/>
                <a:gd name="T10" fmla="*/ 0 w 75"/>
                <a:gd name="T11" fmla="*/ 0 h 138"/>
                <a:gd name="T12" fmla="*/ 0 w 75"/>
                <a:gd name="T13" fmla="*/ 0 h 138"/>
                <a:gd name="T14" fmla="*/ 0 w 75"/>
                <a:gd name="T15" fmla="*/ 0 h 138"/>
                <a:gd name="T16" fmla="*/ 0 w 75"/>
                <a:gd name="T17" fmla="*/ 0 h 138"/>
                <a:gd name="T18" fmla="*/ 0 w 75"/>
                <a:gd name="T19" fmla="*/ 0 h 138"/>
                <a:gd name="T20" fmla="*/ 0 w 75"/>
                <a:gd name="T21" fmla="*/ 0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138"/>
                <a:gd name="T35" fmla="*/ 75 w 75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138">
                  <a:moveTo>
                    <a:pt x="22" y="1"/>
                  </a:moveTo>
                  <a:lnTo>
                    <a:pt x="45" y="105"/>
                  </a:lnTo>
                  <a:lnTo>
                    <a:pt x="65" y="107"/>
                  </a:lnTo>
                  <a:lnTo>
                    <a:pt x="75" y="130"/>
                  </a:lnTo>
                  <a:lnTo>
                    <a:pt x="47" y="138"/>
                  </a:lnTo>
                  <a:lnTo>
                    <a:pt x="31" y="131"/>
                  </a:lnTo>
                  <a:lnTo>
                    <a:pt x="3" y="85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87"/>
            <p:cNvSpPr>
              <a:spLocks/>
            </p:cNvSpPr>
            <p:nvPr/>
          </p:nvSpPr>
          <p:spPr bwMode="auto">
            <a:xfrm>
              <a:off x="4634" y="3539"/>
              <a:ext cx="33" cy="13"/>
            </a:xfrm>
            <a:custGeom>
              <a:avLst/>
              <a:gdLst>
                <a:gd name="T0" fmla="*/ 0 w 99"/>
                <a:gd name="T1" fmla="*/ 0 h 39"/>
                <a:gd name="T2" fmla="*/ 0 w 99"/>
                <a:gd name="T3" fmla="*/ 0 h 39"/>
                <a:gd name="T4" fmla="*/ 0 w 99"/>
                <a:gd name="T5" fmla="*/ 0 h 39"/>
                <a:gd name="T6" fmla="*/ 0 w 99"/>
                <a:gd name="T7" fmla="*/ 0 h 39"/>
                <a:gd name="T8" fmla="*/ 0 w 99"/>
                <a:gd name="T9" fmla="*/ 0 h 39"/>
                <a:gd name="T10" fmla="*/ 0 w 99"/>
                <a:gd name="T11" fmla="*/ 0 h 39"/>
                <a:gd name="T12" fmla="*/ 0 w 99"/>
                <a:gd name="T13" fmla="*/ 0 h 39"/>
                <a:gd name="T14" fmla="*/ 0 w 99"/>
                <a:gd name="T15" fmla="*/ 0 h 39"/>
                <a:gd name="T16" fmla="*/ 0 w 99"/>
                <a:gd name="T17" fmla="*/ 0 h 39"/>
                <a:gd name="T18" fmla="*/ 0 w 99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39"/>
                <a:gd name="T32" fmla="*/ 99 w 9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39">
                  <a:moveTo>
                    <a:pt x="12" y="0"/>
                  </a:moveTo>
                  <a:lnTo>
                    <a:pt x="79" y="9"/>
                  </a:lnTo>
                  <a:lnTo>
                    <a:pt x="93" y="21"/>
                  </a:lnTo>
                  <a:lnTo>
                    <a:pt x="99" y="34"/>
                  </a:lnTo>
                  <a:lnTo>
                    <a:pt x="85" y="39"/>
                  </a:lnTo>
                  <a:lnTo>
                    <a:pt x="68" y="33"/>
                  </a:lnTo>
                  <a:lnTo>
                    <a:pt x="8" y="2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88"/>
            <p:cNvSpPr>
              <a:spLocks/>
            </p:cNvSpPr>
            <p:nvPr/>
          </p:nvSpPr>
          <p:spPr bwMode="auto">
            <a:xfrm>
              <a:off x="4020" y="3369"/>
              <a:ext cx="42" cy="140"/>
            </a:xfrm>
            <a:custGeom>
              <a:avLst/>
              <a:gdLst>
                <a:gd name="T0" fmla="*/ 0 w 126"/>
                <a:gd name="T1" fmla="*/ 0 h 418"/>
                <a:gd name="T2" fmla="*/ 0 w 126"/>
                <a:gd name="T3" fmla="*/ 0 h 418"/>
                <a:gd name="T4" fmla="*/ 0 w 126"/>
                <a:gd name="T5" fmla="*/ 0 h 418"/>
                <a:gd name="T6" fmla="*/ 0 w 126"/>
                <a:gd name="T7" fmla="*/ 0 h 418"/>
                <a:gd name="T8" fmla="*/ 0 w 126"/>
                <a:gd name="T9" fmla="*/ 0 h 418"/>
                <a:gd name="T10" fmla="*/ 0 w 126"/>
                <a:gd name="T11" fmla="*/ 0 h 418"/>
                <a:gd name="T12" fmla="*/ 0 w 126"/>
                <a:gd name="T13" fmla="*/ 0 h 418"/>
                <a:gd name="T14" fmla="*/ 0 w 126"/>
                <a:gd name="T15" fmla="*/ 0 h 418"/>
                <a:gd name="T16" fmla="*/ 0 w 126"/>
                <a:gd name="T17" fmla="*/ 0 h 418"/>
                <a:gd name="T18" fmla="*/ 0 w 126"/>
                <a:gd name="T19" fmla="*/ 0 h 418"/>
                <a:gd name="T20" fmla="*/ 0 w 126"/>
                <a:gd name="T21" fmla="*/ 0 h 418"/>
                <a:gd name="T22" fmla="*/ 0 w 126"/>
                <a:gd name="T23" fmla="*/ 0 h 418"/>
                <a:gd name="T24" fmla="*/ 0 w 126"/>
                <a:gd name="T25" fmla="*/ 0 h 418"/>
                <a:gd name="T26" fmla="*/ 0 w 126"/>
                <a:gd name="T27" fmla="*/ 0 h 4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6"/>
                <a:gd name="T43" fmla="*/ 0 h 418"/>
                <a:gd name="T44" fmla="*/ 126 w 126"/>
                <a:gd name="T45" fmla="*/ 418 h 4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6" h="418">
                  <a:moveTo>
                    <a:pt x="126" y="3"/>
                  </a:moveTo>
                  <a:lnTo>
                    <a:pt x="121" y="99"/>
                  </a:lnTo>
                  <a:lnTo>
                    <a:pt x="108" y="194"/>
                  </a:lnTo>
                  <a:lnTo>
                    <a:pt x="89" y="265"/>
                  </a:lnTo>
                  <a:lnTo>
                    <a:pt x="65" y="334"/>
                  </a:lnTo>
                  <a:lnTo>
                    <a:pt x="45" y="377"/>
                  </a:lnTo>
                  <a:lnTo>
                    <a:pt x="18" y="418"/>
                  </a:lnTo>
                  <a:lnTo>
                    <a:pt x="0" y="410"/>
                  </a:lnTo>
                  <a:lnTo>
                    <a:pt x="28" y="319"/>
                  </a:lnTo>
                  <a:lnTo>
                    <a:pt x="61" y="256"/>
                  </a:lnTo>
                  <a:lnTo>
                    <a:pt x="88" y="190"/>
                  </a:lnTo>
                  <a:lnTo>
                    <a:pt x="106" y="0"/>
                  </a:lnTo>
                  <a:lnTo>
                    <a:pt x="12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89"/>
            <p:cNvSpPr>
              <a:spLocks/>
            </p:cNvSpPr>
            <p:nvPr/>
          </p:nvSpPr>
          <p:spPr bwMode="auto">
            <a:xfrm>
              <a:off x="3987" y="3354"/>
              <a:ext cx="51" cy="119"/>
            </a:xfrm>
            <a:custGeom>
              <a:avLst/>
              <a:gdLst>
                <a:gd name="T0" fmla="*/ 0 w 153"/>
                <a:gd name="T1" fmla="*/ 0 h 357"/>
                <a:gd name="T2" fmla="*/ 0 w 153"/>
                <a:gd name="T3" fmla="*/ 0 h 357"/>
                <a:gd name="T4" fmla="*/ 0 w 153"/>
                <a:gd name="T5" fmla="*/ 0 h 357"/>
                <a:gd name="T6" fmla="*/ 0 w 153"/>
                <a:gd name="T7" fmla="*/ 0 h 357"/>
                <a:gd name="T8" fmla="*/ 0 w 153"/>
                <a:gd name="T9" fmla="*/ 0 h 357"/>
                <a:gd name="T10" fmla="*/ 0 w 153"/>
                <a:gd name="T11" fmla="*/ 0 h 357"/>
                <a:gd name="T12" fmla="*/ 0 w 153"/>
                <a:gd name="T13" fmla="*/ 0 h 357"/>
                <a:gd name="T14" fmla="*/ 0 w 153"/>
                <a:gd name="T15" fmla="*/ 0 h 357"/>
                <a:gd name="T16" fmla="*/ 0 w 153"/>
                <a:gd name="T17" fmla="*/ 0 h 357"/>
                <a:gd name="T18" fmla="*/ 0 w 153"/>
                <a:gd name="T19" fmla="*/ 0 h 357"/>
                <a:gd name="T20" fmla="*/ 0 w 153"/>
                <a:gd name="T21" fmla="*/ 0 h 357"/>
                <a:gd name="T22" fmla="*/ 0 w 153"/>
                <a:gd name="T23" fmla="*/ 0 h 357"/>
                <a:gd name="T24" fmla="*/ 0 w 153"/>
                <a:gd name="T25" fmla="*/ 0 h 357"/>
                <a:gd name="T26" fmla="*/ 0 w 153"/>
                <a:gd name="T27" fmla="*/ 0 h 3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357"/>
                <a:gd name="T44" fmla="*/ 153 w 153"/>
                <a:gd name="T45" fmla="*/ 357 h 3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357">
                  <a:moveTo>
                    <a:pt x="153" y="5"/>
                  </a:moveTo>
                  <a:lnTo>
                    <a:pt x="137" y="69"/>
                  </a:lnTo>
                  <a:lnTo>
                    <a:pt x="104" y="174"/>
                  </a:lnTo>
                  <a:lnTo>
                    <a:pt x="66" y="279"/>
                  </a:lnTo>
                  <a:lnTo>
                    <a:pt x="38" y="340"/>
                  </a:lnTo>
                  <a:lnTo>
                    <a:pt x="12" y="357"/>
                  </a:lnTo>
                  <a:lnTo>
                    <a:pt x="0" y="344"/>
                  </a:lnTo>
                  <a:lnTo>
                    <a:pt x="15" y="304"/>
                  </a:lnTo>
                  <a:lnTo>
                    <a:pt x="37" y="256"/>
                  </a:lnTo>
                  <a:lnTo>
                    <a:pt x="79" y="164"/>
                  </a:lnTo>
                  <a:lnTo>
                    <a:pt x="106" y="78"/>
                  </a:lnTo>
                  <a:lnTo>
                    <a:pt x="134" y="0"/>
                  </a:lnTo>
                  <a:lnTo>
                    <a:pt x="15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90"/>
            <p:cNvSpPr>
              <a:spLocks/>
            </p:cNvSpPr>
            <p:nvPr/>
          </p:nvSpPr>
          <p:spPr bwMode="auto">
            <a:xfrm>
              <a:off x="3983" y="3475"/>
              <a:ext cx="105" cy="41"/>
            </a:xfrm>
            <a:custGeom>
              <a:avLst/>
              <a:gdLst>
                <a:gd name="T0" fmla="*/ 0 w 316"/>
                <a:gd name="T1" fmla="*/ 0 h 123"/>
                <a:gd name="T2" fmla="*/ 0 w 316"/>
                <a:gd name="T3" fmla="*/ 0 h 123"/>
                <a:gd name="T4" fmla="*/ 0 w 316"/>
                <a:gd name="T5" fmla="*/ 0 h 123"/>
                <a:gd name="T6" fmla="*/ 0 w 316"/>
                <a:gd name="T7" fmla="*/ 0 h 123"/>
                <a:gd name="T8" fmla="*/ 0 w 316"/>
                <a:gd name="T9" fmla="*/ 0 h 123"/>
                <a:gd name="T10" fmla="*/ 0 w 316"/>
                <a:gd name="T11" fmla="*/ 0 h 123"/>
                <a:gd name="T12" fmla="*/ 0 w 316"/>
                <a:gd name="T13" fmla="*/ 0 h 123"/>
                <a:gd name="T14" fmla="*/ 0 w 316"/>
                <a:gd name="T15" fmla="*/ 0 h 123"/>
                <a:gd name="T16" fmla="*/ 0 w 316"/>
                <a:gd name="T17" fmla="*/ 0 h 123"/>
                <a:gd name="T18" fmla="*/ 0 w 316"/>
                <a:gd name="T19" fmla="*/ 0 h 123"/>
                <a:gd name="T20" fmla="*/ 0 w 316"/>
                <a:gd name="T21" fmla="*/ 0 h 123"/>
                <a:gd name="T22" fmla="*/ 0 w 316"/>
                <a:gd name="T23" fmla="*/ 0 h 123"/>
                <a:gd name="T24" fmla="*/ 0 w 316"/>
                <a:gd name="T25" fmla="*/ 0 h 123"/>
                <a:gd name="T26" fmla="*/ 0 w 316"/>
                <a:gd name="T27" fmla="*/ 0 h 123"/>
                <a:gd name="T28" fmla="*/ 0 w 316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6"/>
                <a:gd name="T46" fmla="*/ 0 h 123"/>
                <a:gd name="T47" fmla="*/ 316 w 316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6" h="123">
                  <a:moveTo>
                    <a:pt x="17" y="4"/>
                  </a:moveTo>
                  <a:lnTo>
                    <a:pt x="42" y="37"/>
                  </a:lnTo>
                  <a:lnTo>
                    <a:pt x="86" y="66"/>
                  </a:lnTo>
                  <a:lnTo>
                    <a:pt x="135" y="80"/>
                  </a:lnTo>
                  <a:lnTo>
                    <a:pt x="239" y="81"/>
                  </a:lnTo>
                  <a:lnTo>
                    <a:pt x="299" y="91"/>
                  </a:lnTo>
                  <a:lnTo>
                    <a:pt x="316" y="107"/>
                  </a:lnTo>
                  <a:lnTo>
                    <a:pt x="298" y="123"/>
                  </a:lnTo>
                  <a:lnTo>
                    <a:pt x="231" y="115"/>
                  </a:lnTo>
                  <a:lnTo>
                    <a:pt x="120" y="110"/>
                  </a:lnTo>
                  <a:lnTo>
                    <a:pt x="27" y="53"/>
                  </a:lnTo>
                  <a:lnTo>
                    <a:pt x="0" y="14"/>
                  </a:lnTo>
                  <a:lnTo>
                    <a:pt x="3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91"/>
            <p:cNvSpPr>
              <a:spLocks/>
            </p:cNvSpPr>
            <p:nvPr/>
          </p:nvSpPr>
          <p:spPr bwMode="auto">
            <a:xfrm>
              <a:off x="4130" y="3481"/>
              <a:ext cx="12" cy="25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0 h 76"/>
                <a:gd name="T4" fmla="*/ 0 w 37"/>
                <a:gd name="T5" fmla="*/ 0 h 76"/>
                <a:gd name="T6" fmla="*/ 0 w 37"/>
                <a:gd name="T7" fmla="*/ 0 h 76"/>
                <a:gd name="T8" fmla="*/ 0 w 37"/>
                <a:gd name="T9" fmla="*/ 0 h 76"/>
                <a:gd name="T10" fmla="*/ 0 w 37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6"/>
                <a:gd name="T20" fmla="*/ 37 w 37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6">
                  <a:moveTo>
                    <a:pt x="37" y="10"/>
                  </a:moveTo>
                  <a:lnTo>
                    <a:pt x="20" y="76"/>
                  </a:lnTo>
                  <a:lnTo>
                    <a:pt x="0" y="76"/>
                  </a:lnTo>
                  <a:lnTo>
                    <a:pt x="20" y="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92"/>
            <p:cNvSpPr>
              <a:spLocks/>
            </p:cNvSpPr>
            <p:nvPr/>
          </p:nvSpPr>
          <p:spPr bwMode="auto">
            <a:xfrm>
              <a:off x="4117" y="3471"/>
              <a:ext cx="16" cy="35"/>
            </a:xfrm>
            <a:custGeom>
              <a:avLst/>
              <a:gdLst>
                <a:gd name="T0" fmla="*/ 0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0 w 50"/>
                <a:gd name="T7" fmla="*/ 0 h 103"/>
                <a:gd name="T8" fmla="*/ 0 w 50"/>
                <a:gd name="T9" fmla="*/ 0 h 103"/>
                <a:gd name="T10" fmla="*/ 0 w 50"/>
                <a:gd name="T11" fmla="*/ 0 h 103"/>
                <a:gd name="T12" fmla="*/ 0 w 50"/>
                <a:gd name="T13" fmla="*/ 0 h 103"/>
                <a:gd name="T14" fmla="*/ 0 w 50"/>
                <a:gd name="T15" fmla="*/ 0 h 103"/>
                <a:gd name="T16" fmla="*/ 0 w 50"/>
                <a:gd name="T17" fmla="*/ 0 h 103"/>
                <a:gd name="T18" fmla="*/ 0 w 50"/>
                <a:gd name="T19" fmla="*/ 0 h 103"/>
                <a:gd name="T20" fmla="*/ 0 w 50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03"/>
                <a:gd name="T35" fmla="*/ 50 w 50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03">
                  <a:moveTo>
                    <a:pt x="50" y="20"/>
                  </a:moveTo>
                  <a:lnTo>
                    <a:pt x="20" y="48"/>
                  </a:lnTo>
                  <a:lnTo>
                    <a:pt x="18" y="67"/>
                  </a:lnTo>
                  <a:lnTo>
                    <a:pt x="20" y="89"/>
                  </a:lnTo>
                  <a:lnTo>
                    <a:pt x="13" y="103"/>
                  </a:lnTo>
                  <a:lnTo>
                    <a:pt x="0" y="95"/>
                  </a:lnTo>
                  <a:lnTo>
                    <a:pt x="3" y="37"/>
                  </a:lnTo>
                  <a:lnTo>
                    <a:pt x="19" y="13"/>
                  </a:lnTo>
                  <a:lnTo>
                    <a:pt x="44" y="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93"/>
            <p:cNvSpPr>
              <a:spLocks/>
            </p:cNvSpPr>
            <p:nvPr/>
          </p:nvSpPr>
          <p:spPr bwMode="auto">
            <a:xfrm>
              <a:off x="4133" y="3469"/>
              <a:ext cx="14" cy="15"/>
            </a:xfrm>
            <a:custGeom>
              <a:avLst/>
              <a:gdLst>
                <a:gd name="T0" fmla="*/ 0 w 42"/>
                <a:gd name="T1" fmla="*/ 0 h 45"/>
                <a:gd name="T2" fmla="*/ 0 w 42"/>
                <a:gd name="T3" fmla="*/ 0 h 45"/>
                <a:gd name="T4" fmla="*/ 0 w 42"/>
                <a:gd name="T5" fmla="*/ 0 h 45"/>
                <a:gd name="T6" fmla="*/ 0 w 42"/>
                <a:gd name="T7" fmla="*/ 0 h 45"/>
                <a:gd name="T8" fmla="*/ 0 w 42"/>
                <a:gd name="T9" fmla="*/ 0 h 45"/>
                <a:gd name="T10" fmla="*/ 0 w 42"/>
                <a:gd name="T11" fmla="*/ 0 h 45"/>
                <a:gd name="T12" fmla="*/ 0 w 4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5"/>
                <a:gd name="T23" fmla="*/ 42 w 4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5">
                  <a:moveTo>
                    <a:pt x="13" y="0"/>
                  </a:moveTo>
                  <a:lnTo>
                    <a:pt x="42" y="45"/>
                  </a:lnTo>
                  <a:lnTo>
                    <a:pt x="22" y="43"/>
                  </a:lnTo>
                  <a:lnTo>
                    <a:pt x="4" y="1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94"/>
            <p:cNvSpPr>
              <a:spLocks/>
            </p:cNvSpPr>
            <p:nvPr/>
          </p:nvSpPr>
          <p:spPr bwMode="auto">
            <a:xfrm>
              <a:off x="4137" y="3476"/>
              <a:ext cx="41" cy="30"/>
            </a:xfrm>
            <a:custGeom>
              <a:avLst/>
              <a:gdLst>
                <a:gd name="T0" fmla="*/ 0 w 123"/>
                <a:gd name="T1" fmla="*/ 0 h 89"/>
                <a:gd name="T2" fmla="*/ 0 w 123"/>
                <a:gd name="T3" fmla="*/ 0 h 89"/>
                <a:gd name="T4" fmla="*/ 0 w 123"/>
                <a:gd name="T5" fmla="*/ 0 h 89"/>
                <a:gd name="T6" fmla="*/ 0 w 123"/>
                <a:gd name="T7" fmla="*/ 0 h 89"/>
                <a:gd name="T8" fmla="*/ 0 w 123"/>
                <a:gd name="T9" fmla="*/ 0 h 89"/>
                <a:gd name="T10" fmla="*/ 0 w 123"/>
                <a:gd name="T11" fmla="*/ 0 h 89"/>
                <a:gd name="T12" fmla="*/ 0 w 123"/>
                <a:gd name="T13" fmla="*/ 0 h 89"/>
                <a:gd name="T14" fmla="*/ 0 w 123"/>
                <a:gd name="T15" fmla="*/ 0 h 89"/>
                <a:gd name="T16" fmla="*/ 0 w 123"/>
                <a:gd name="T17" fmla="*/ 0 h 89"/>
                <a:gd name="T18" fmla="*/ 0 w 123"/>
                <a:gd name="T19" fmla="*/ 0 h 89"/>
                <a:gd name="T20" fmla="*/ 0 w 123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89"/>
                <a:gd name="T35" fmla="*/ 123 w 123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89">
                  <a:moveTo>
                    <a:pt x="3" y="62"/>
                  </a:moveTo>
                  <a:lnTo>
                    <a:pt x="64" y="48"/>
                  </a:lnTo>
                  <a:lnTo>
                    <a:pt x="108" y="2"/>
                  </a:lnTo>
                  <a:lnTo>
                    <a:pt x="121" y="0"/>
                  </a:lnTo>
                  <a:lnTo>
                    <a:pt x="123" y="14"/>
                  </a:lnTo>
                  <a:lnTo>
                    <a:pt x="101" y="44"/>
                  </a:lnTo>
                  <a:lnTo>
                    <a:pt x="70" y="73"/>
                  </a:lnTo>
                  <a:lnTo>
                    <a:pt x="34" y="89"/>
                  </a:lnTo>
                  <a:lnTo>
                    <a:pt x="0" y="82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95"/>
            <p:cNvSpPr>
              <a:spLocks/>
            </p:cNvSpPr>
            <p:nvPr/>
          </p:nvSpPr>
          <p:spPr bwMode="auto">
            <a:xfrm>
              <a:off x="4132" y="3448"/>
              <a:ext cx="38" cy="12"/>
            </a:xfrm>
            <a:custGeom>
              <a:avLst/>
              <a:gdLst>
                <a:gd name="T0" fmla="*/ 0 w 112"/>
                <a:gd name="T1" fmla="*/ 0 h 36"/>
                <a:gd name="T2" fmla="*/ 0 w 112"/>
                <a:gd name="T3" fmla="*/ 0 h 36"/>
                <a:gd name="T4" fmla="*/ 0 w 112"/>
                <a:gd name="T5" fmla="*/ 0 h 36"/>
                <a:gd name="T6" fmla="*/ 0 w 112"/>
                <a:gd name="T7" fmla="*/ 0 h 36"/>
                <a:gd name="T8" fmla="*/ 0 w 112"/>
                <a:gd name="T9" fmla="*/ 0 h 36"/>
                <a:gd name="T10" fmla="*/ 0 w 112"/>
                <a:gd name="T11" fmla="*/ 0 h 36"/>
                <a:gd name="T12" fmla="*/ 0 w 11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6"/>
                <a:gd name="T23" fmla="*/ 112 w 1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6">
                  <a:moveTo>
                    <a:pt x="12" y="0"/>
                  </a:moveTo>
                  <a:lnTo>
                    <a:pt x="107" y="16"/>
                  </a:lnTo>
                  <a:lnTo>
                    <a:pt x="112" y="36"/>
                  </a:lnTo>
                  <a:lnTo>
                    <a:pt x="8" y="35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96"/>
            <p:cNvSpPr>
              <a:spLocks/>
            </p:cNvSpPr>
            <p:nvPr/>
          </p:nvSpPr>
          <p:spPr bwMode="auto">
            <a:xfrm>
              <a:off x="4134" y="3462"/>
              <a:ext cx="45" cy="13"/>
            </a:xfrm>
            <a:custGeom>
              <a:avLst/>
              <a:gdLst>
                <a:gd name="T0" fmla="*/ 0 w 134"/>
                <a:gd name="T1" fmla="*/ 0 h 39"/>
                <a:gd name="T2" fmla="*/ 0 w 134"/>
                <a:gd name="T3" fmla="*/ 0 h 39"/>
                <a:gd name="T4" fmla="*/ 0 w 134"/>
                <a:gd name="T5" fmla="*/ 0 h 39"/>
                <a:gd name="T6" fmla="*/ 0 w 134"/>
                <a:gd name="T7" fmla="*/ 0 h 39"/>
                <a:gd name="T8" fmla="*/ 0 w 134"/>
                <a:gd name="T9" fmla="*/ 0 h 39"/>
                <a:gd name="T10" fmla="*/ 0 w 134"/>
                <a:gd name="T11" fmla="*/ 0 h 39"/>
                <a:gd name="T12" fmla="*/ 0 w 134"/>
                <a:gd name="T13" fmla="*/ 0 h 39"/>
                <a:gd name="T14" fmla="*/ 0 w 134"/>
                <a:gd name="T15" fmla="*/ 0 h 39"/>
                <a:gd name="T16" fmla="*/ 0 w 1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39"/>
                <a:gd name="T29" fmla="*/ 134 w 1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39">
                  <a:moveTo>
                    <a:pt x="12" y="11"/>
                  </a:moveTo>
                  <a:lnTo>
                    <a:pt x="33" y="17"/>
                  </a:lnTo>
                  <a:lnTo>
                    <a:pt x="125" y="0"/>
                  </a:lnTo>
                  <a:lnTo>
                    <a:pt x="134" y="19"/>
                  </a:lnTo>
                  <a:lnTo>
                    <a:pt x="71" y="39"/>
                  </a:lnTo>
                  <a:lnTo>
                    <a:pt x="6" y="31"/>
                  </a:lnTo>
                  <a:lnTo>
                    <a:pt x="0" y="17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97"/>
            <p:cNvSpPr>
              <a:spLocks/>
            </p:cNvSpPr>
            <p:nvPr/>
          </p:nvSpPr>
          <p:spPr bwMode="auto">
            <a:xfrm>
              <a:off x="4085" y="3488"/>
              <a:ext cx="36" cy="19"/>
            </a:xfrm>
            <a:custGeom>
              <a:avLst/>
              <a:gdLst>
                <a:gd name="T0" fmla="*/ 0 w 108"/>
                <a:gd name="T1" fmla="*/ 0 h 57"/>
                <a:gd name="T2" fmla="*/ 0 w 108"/>
                <a:gd name="T3" fmla="*/ 0 h 57"/>
                <a:gd name="T4" fmla="*/ 0 w 108"/>
                <a:gd name="T5" fmla="*/ 0 h 57"/>
                <a:gd name="T6" fmla="*/ 0 w 108"/>
                <a:gd name="T7" fmla="*/ 0 h 57"/>
                <a:gd name="T8" fmla="*/ 0 w 108"/>
                <a:gd name="T9" fmla="*/ 0 h 57"/>
                <a:gd name="T10" fmla="*/ 0 w 108"/>
                <a:gd name="T11" fmla="*/ 0 h 57"/>
                <a:gd name="T12" fmla="*/ 0 w 108"/>
                <a:gd name="T13" fmla="*/ 0 h 57"/>
                <a:gd name="T14" fmla="*/ 0 w 108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57"/>
                <a:gd name="T26" fmla="*/ 108 w 108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57">
                  <a:moveTo>
                    <a:pt x="108" y="19"/>
                  </a:moveTo>
                  <a:lnTo>
                    <a:pt x="57" y="40"/>
                  </a:lnTo>
                  <a:lnTo>
                    <a:pt x="7" y="57"/>
                  </a:lnTo>
                  <a:lnTo>
                    <a:pt x="0" y="38"/>
                  </a:lnTo>
                  <a:lnTo>
                    <a:pt x="36" y="26"/>
                  </a:lnTo>
                  <a:lnTo>
                    <a:pt x="100" y="0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8"/>
            <p:cNvSpPr>
              <a:spLocks/>
            </p:cNvSpPr>
            <p:nvPr/>
          </p:nvSpPr>
          <p:spPr bwMode="auto">
            <a:xfrm>
              <a:off x="4082" y="3504"/>
              <a:ext cx="17" cy="139"/>
            </a:xfrm>
            <a:custGeom>
              <a:avLst/>
              <a:gdLst>
                <a:gd name="T0" fmla="*/ 0 w 49"/>
                <a:gd name="T1" fmla="*/ 0 h 418"/>
                <a:gd name="T2" fmla="*/ 0 w 49"/>
                <a:gd name="T3" fmla="*/ 0 h 418"/>
                <a:gd name="T4" fmla="*/ 0 w 49"/>
                <a:gd name="T5" fmla="*/ 0 h 418"/>
                <a:gd name="T6" fmla="*/ 0 w 49"/>
                <a:gd name="T7" fmla="*/ 0 h 418"/>
                <a:gd name="T8" fmla="*/ 0 w 49"/>
                <a:gd name="T9" fmla="*/ 0 h 418"/>
                <a:gd name="T10" fmla="*/ 0 w 49"/>
                <a:gd name="T11" fmla="*/ 0 h 418"/>
                <a:gd name="T12" fmla="*/ 0 w 49"/>
                <a:gd name="T13" fmla="*/ 0 h 418"/>
                <a:gd name="T14" fmla="*/ 0 w 49"/>
                <a:gd name="T15" fmla="*/ 0 h 418"/>
                <a:gd name="T16" fmla="*/ 0 w 49"/>
                <a:gd name="T17" fmla="*/ 0 h 418"/>
                <a:gd name="T18" fmla="*/ 0 w 49"/>
                <a:gd name="T19" fmla="*/ 0 h 418"/>
                <a:gd name="T20" fmla="*/ 0 w 49"/>
                <a:gd name="T21" fmla="*/ 0 h 418"/>
                <a:gd name="T22" fmla="*/ 0 w 49"/>
                <a:gd name="T23" fmla="*/ 0 h 4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418"/>
                <a:gd name="T38" fmla="*/ 49 w 49"/>
                <a:gd name="T39" fmla="*/ 418 h 4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418">
                  <a:moveTo>
                    <a:pt x="20" y="0"/>
                  </a:moveTo>
                  <a:lnTo>
                    <a:pt x="44" y="143"/>
                  </a:lnTo>
                  <a:lnTo>
                    <a:pt x="49" y="291"/>
                  </a:lnTo>
                  <a:lnTo>
                    <a:pt x="46" y="418"/>
                  </a:lnTo>
                  <a:lnTo>
                    <a:pt x="26" y="418"/>
                  </a:lnTo>
                  <a:lnTo>
                    <a:pt x="24" y="356"/>
                  </a:lnTo>
                  <a:lnTo>
                    <a:pt x="27" y="290"/>
                  </a:lnTo>
                  <a:lnTo>
                    <a:pt x="19" y="117"/>
                  </a:lnTo>
                  <a:lnTo>
                    <a:pt x="8" y="56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99"/>
            <p:cNvSpPr>
              <a:spLocks/>
            </p:cNvSpPr>
            <p:nvPr/>
          </p:nvSpPr>
          <p:spPr bwMode="auto">
            <a:xfrm>
              <a:off x="4091" y="3640"/>
              <a:ext cx="41" cy="23"/>
            </a:xfrm>
            <a:custGeom>
              <a:avLst/>
              <a:gdLst>
                <a:gd name="T0" fmla="*/ 0 w 125"/>
                <a:gd name="T1" fmla="*/ 0 h 71"/>
                <a:gd name="T2" fmla="*/ 0 w 125"/>
                <a:gd name="T3" fmla="*/ 0 h 71"/>
                <a:gd name="T4" fmla="*/ 0 w 125"/>
                <a:gd name="T5" fmla="*/ 0 h 71"/>
                <a:gd name="T6" fmla="*/ 0 w 125"/>
                <a:gd name="T7" fmla="*/ 0 h 71"/>
                <a:gd name="T8" fmla="*/ 0 w 125"/>
                <a:gd name="T9" fmla="*/ 0 h 71"/>
                <a:gd name="T10" fmla="*/ 0 w 125"/>
                <a:gd name="T11" fmla="*/ 0 h 71"/>
                <a:gd name="T12" fmla="*/ 0 w 125"/>
                <a:gd name="T13" fmla="*/ 0 h 71"/>
                <a:gd name="T14" fmla="*/ 0 w 125"/>
                <a:gd name="T15" fmla="*/ 0 h 71"/>
                <a:gd name="T16" fmla="*/ 0 w 125"/>
                <a:gd name="T17" fmla="*/ 0 h 71"/>
                <a:gd name="T18" fmla="*/ 0 w 125"/>
                <a:gd name="T19" fmla="*/ 0 h 71"/>
                <a:gd name="T20" fmla="*/ 0 w 125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71"/>
                <a:gd name="T35" fmla="*/ 125 w 125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71">
                  <a:moveTo>
                    <a:pt x="12" y="0"/>
                  </a:moveTo>
                  <a:lnTo>
                    <a:pt x="107" y="29"/>
                  </a:lnTo>
                  <a:lnTo>
                    <a:pt x="123" y="53"/>
                  </a:lnTo>
                  <a:lnTo>
                    <a:pt x="125" y="68"/>
                  </a:lnTo>
                  <a:lnTo>
                    <a:pt x="110" y="71"/>
                  </a:lnTo>
                  <a:lnTo>
                    <a:pt x="83" y="62"/>
                  </a:lnTo>
                  <a:lnTo>
                    <a:pt x="55" y="41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00"/>
            <p:cNvSpPr>
              <a:spLocks/>
            </p:cNvSpPr>
            <p:nvPr/>
          </p:nvSpPr>
          <p:spPr bwMode="auto">
            <a:xfrm>
              <a:off x="4138" y="3635"/>
              <a:ext cx="29" cy="25"/>
            </a:xfrm>
            <a:custGeom>
              <a:avLst/>
              <a:gdLst>
                <a:gd name="T0" fmla="*/ 0 w 88"/>
                <a:gd name="T1" fmla="*/ 0 h 75"/>
                <a:gd name="T2" fmla="*/ 0 w 88"/>
                <a:gd name="T3" fmla="*/ 0 h 75"/>
                <a:gd name="T4" fmla="*/ 0 w 88"/>
                <a:gd name="T5" fmla="*/ 0 h 75"/>
                <a:gd name="T6" fmla="*/ 0 w 88"/>
                <a:gd name="T7" fmla="*/ 0 h 75"/>
                <a:gd name="T8" fmla="*/ 0 w 88"/>
                <a:gd name="T9" fmla="*/ 0 h 75"/>
                <a:gd name="T10" fmla="*/ 0 w 88"/>
                <a:gd name="T11" fmla="*/ 0 h 75"/>
                <a:gd name="T12" fmla="*/ 0 w 88"/>
                <a:gd name="T13" fmla="*/ 0 h 75"/>
                <a:gd name="T14" fmla="*/ 0 w 88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75"/>
                <a:gd name="T26" fmla="*/ 88 w 88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75">
                  <a:moveTo>
                    <a:pt x="0" y="60"/>
                  </a:moveTo>
                  <a:lnTo>
                    <a:pt x="36" y="28"/>
                  </a:lnTo>
                  <a:lnTo>
                    <a:pt x="76" y="0"/>
                  </a:lnTo>
                  <a:lnTo>
                    <a:pt x="88" y="16"/>
                  </a:lnTo>
                  <a:lnTo>
                    <a:pt x="49" y="44"/>
                  </a:lnTo>
                  <a:lnTo>
                    <a:pt x="15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01"/>
            <p:cNvSpPr>
              <a:spLocks/>
            </p:cNvSpPr>
            <p:nvPr/>
          </p:nvSpPr>
          <p:spPr bwMode="auto">
            <a:xfrm>
              <a:off x="4095" y="3507"/>
              <a:ext cx="48" cy="31"/>
            </a:xfrm>
            <a:custGeom>
              <a:avLst/>
              <a:gdLst>
                <a:gd name="T0" fmla="*/ 0 w 144"/>
                <a:gd name="T1" fmla="*/ 0 h 93"/>
                <a:gd name="T2" fmla="*/ 0 w 144"/>
                <a:gd name="T3" fmla="*/ 0 h 93"/>
                <a:gd name="T4" fmla="*/ 0 w 144"/>
                <a:gd name="T5" fmla="*/ 0 h 93"/>
                <a:gd name="T6" fmla="*/ 0 w 144"/>
                <a:gd name="T7" fmla="*/ 0 h 93"/>
                <a:gd name="T8" fmla="*/ 0 w 144"/>
                <a:gd name="T9" fmla="*/ 0 h 93"/>
                <a:gd name="T10" fmla="*/ 0 w 144"/>
                <a:gd name="T11" fmla="*/ 0 h 93"/>
                <a:gd name="T12" fmla="*/ 0 w 144"/>
                <a:gd name="T13" fmla="*/ 0 h 93"/>
                <a:gd name="T14" fmla="*/ 0 w 144"/>
                <a:gd name="T15" fmla="*/ 0 h 93"/>
                <a:gd name="T16" fmla="*/ 0 w 144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3"/>
                <a:gd name="T29" fmla="*/ 144 w 144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3">
                  <a:moveTo>
                    <a:pt x="0" y="0"/>
                  </a:moveTo>
                  <a:lnTo>
                    <a:pt x="72" y="23"/>
                  </a:lnTo>
                  <a:lnTo>
                    <a:pt x="140" y="60"/>
                  </a:lnTo>
                  <a:lnTo>
                    <a:pt x="144" y="81"/>
                  </a:lnTo>
                  <a:lnTo>
                    <a:pt x="130" y="93"/>
                  </a:lnTo>
                  <a:lnTo>
                    <a:pt x="65" y="50"/>
                  </a:lnTo>
                  <a:lnTo>
                    <a:pt x="1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02"/>
            <p:cNvSpPr>
              <a:spLocks/>
            </p:cNvSpPr>
            <p:nvPr/>
          </p:nvSpPr>
          <p:spPr bwMode="auto">
            <a:xfrm>
              <a:off x="4128" y="3529"/>
              <a:ext cx="15" cy="118"/>
            </a:xfrm>
            <a:custGeom>
              <a:avLst/>
              <a:gdLst>
                <a:gd name="T0" fmla="*/ 0 w 46"/>
                <a:gd name="T1" fmla="*/ 0 h 353"/>
                <a:gd name="T2" fmla="*/ 0 w 46"/>
                <a:gd name="T3" fmla="*/ 0 h 353"/>
                <a:gd name="T4" fmla="*/ 0 w 46"/>
                <a:gd name="T5" fmla="*/ 0 h 353"/>
                <a:gd name="T6" fmla="*/ 0 w 46"/>
                <a:gd name="T7" fmla="*/ 0 h 353"/>
                <a:gd name="T8" fmla="*/ 0 w 46"/>
                <a:gd name="T9" fmla="*/ 0 h 353"/>
                <a:gd name="T10" fmla="*/ 0 w 46"/>
                <a:gd name="T11" fmla="*/ 0 h 353"/>
                <a:gd name="T12" fmla="*/ 0 w 46"/>
                <a:gd name="T13" fmla="*/ 0 h 353"/>
                <a:gd name="T14" fmla="*/ 0 w 46"/>
                <a:gd name="T15" fmla="*/ 0 h 353"/>
                <a:gd name="T16" fmla="*/ 0 w 46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53"/>
                <a:gd name="T29" fmla="*/ 46 w 46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53">
                  <a:moveTo>
                    <a:pt x="46" y="8"/>
                  </a:moveTo>
                  <a:lnTo>
                    <a:pt x="35" y="249"/>
                  </a:lnTo>
                  <a:lnTo>
                    <a:pt x="27" y="307"/>
                  </a:lnTo>
                  <a:lnTo>
                    <a:pt x="20" y="353"/>
                  </a:lnTo>
                  <a:lnTo>
                    <a:pt x="0" y="353"/>
                  </a:lnTo>
                  <a:lnTo>
                    <a:pt x="5" y="243"/>
                  </a:lnTo>
                  <a:lnTo>
                    <a:pt x="9" y="0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03"/>
            <p:cNvSpPr>
              <a:spLocks/>
            </p:cNvSpPr>
            <p:nvPr/>
          </p:nvSpPr>
          <p:spPr bwMode="auto">
            <a:xfrm>
              <a:off x="4136" y="3516"/>
              <a:ext cx="26" cy="16"/>
            </a:xfrm>
            <a:custGeom>
              <a:avLst/>
              <a:gdLst>
                <a:gd name="T0" fmla="*/ 0 w 77"/>
                <a:gd name="T1" fmla="*/ 0 h 48"/>
                <a:gd name="T2" fmla="*/ 0 w 77"/>
                <a:gd name="T3" fmla="*/ 0 h 48"/>
                <a:gd name="T4" fmla="*/ 0 w 77"/>
                <a:gd name="T5" fmla="*/ 0 h 48"/>
                <a:gd name="T6" fmla="*/ 0 w 77"/>
                <a:gd name="T7" fmla="*/ 0 h 48"/>
                <a:gd name="T8" fmla="*/ 0 w 77"/>
                <a:gd name="T9" fmla="*/ 0 h 48"/>
                <a:gd name="T10" fmla="*/ 0 w 77"/>
                <a:gd name="T11" fmla="*/ 0 h 48"/>
                <a:gd name="T12" fmla="*/ 0 w 77"/>
                <a:gd name="T13" fmla="*/ 0 h 48"/>
                <a:gd name="T14" fmla="*/ 0 w 77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8"/>
                <a:gd name="T26" fmla="*/ 77 w 7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8">
                  <a:moveTo>
                    <a:pt x="0" y="20"/>
                  </a:moveTo>
                  <a:lnTo>
                    <a:pt x="63" y="0"/>
                  </a:lnTo>
                  <a:lnTo>
                    <a:pt x="77" y="3"/>
                  </a:lnTo>
                  <a:lnTo>
                    <a:pt x="73" y="18"/>
                  </a:lnTo>
                  <a:lnTo>
                    <a:pt x="21" y="48"/>
                  </a:lnTo>
                  <a:lnTo>
                    <a:pt x="1" y="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04"/>
            <p:cNvSpPr>
              <a:spLocks/>
            </p:cNvSpPr>
            <p:nvPr/>
          </p:nvSpPr>
          <p:spPr bwMode="auto">
            <a:xfrm>
              <a:off x="4028" y="3534"/>
              <a:ext cx="23" cy="221"/>
            </a:xfrm>
            <a:custGeom>
              <a:avLst/>
              <a:gdLst>
                <a:gd name="T0" fmla="*/ 0 w 70"/>
                <a:gd name="T1" fmla="*/ 0 h 663"/>
                <a:gd name="T2" fmla="*/ 0 w 70"/>
                <a:gd name="T3" fmla="*/ 0 h 663"/>
                <a:gd name="T4" fmla="*/ 0 w 70"/>
                <a:gd name="T5" fmla="*/ 0 h 663"/>
                <a:gd name="T6" fmla="*/ 0 w 70"/>
                <a:gd name="T7" fmla="*/ 0 h 663"/>
                <a:gd name="T8" fmla="*/ 0 w 70"/>
                <a:gd name="T9" fmla="*/ 0 h 663"/>
                <a:gd name="T10" fmla="*/ 0 w 70"/>
                <a:gd name="T11" fmla="*/ 0 h 663"/>
                <a:gd name="T12" fmla="*/ 0 w 70"/>
                <a:gd name="T13" fmla="*/ 0 h 663"/>
                <a:gd name="T14" fmla="*/ 0 w 70"/>
                <a:gd name="T15" fmla="*/ 0 h 663"/>
                <a:gd name="T16" fmla="*/ 0 w 70"/>
                <a:gd name="T17" fmla="*/ 0 h 663"/>
                <a:gd name="T18" fmla="*/ 0 w 70"/>
                <a:gd name="T19" fmla="*/ 0 h 663"/>
                <a:gd name="T20" fmla="*/ 0 w 70"/>
                <a:gd name="T21" fmla="*/ 0 h 663"/>
                <a:gd name="T22" fmla="*/ 0 w 70"/>
                <a:gd name="T23" fmla="*/ 0 h 663"/>
                <a:gd name="T24" fmla="*/ 0 w 70"/>
                <a:gd name="T25" fmla="*/ 0 h 663"/>
                <a:gd name="T26" fmla="*/ 0 w 70"/>
                <a:gd name="T27" fmla="*/ 0 h 663"/>
                <a:gd name="T28" fmla="*/ 0 w 70"/>
                <a:gd name="T29" fmla="*/ 0 h 6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663"/>
                <a:gd name="T47" fmla="*/ 70 w 70"/>
                <a:gd name="T48" fmla="*/ 663 h 6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663">
                  <a:moveTo>
                    <a:pt x="70" y="4"/>
                  </a:moveTo>
                  <a:lnTo>
                    <a:pt x="52" y="90"/>
                  </a:lnTo>
                  <a:lnTo>
                    <a:pt x="37" y="462"/>
                  </a:lnTo>
                  <a:lnTo>
                    <a:pt x="64" y="582"/>
                  </a:lnTo>
                  <a:lnTo>
                    <a:pt x="70" y="616"/>
                  </a:lnTo>
                  <a:lnTo>
                    <a:pt x="60" y="651"/>
                  </a:lnTo>
                  <a:lnTo>
                    <a:pt x="50" y="663"/>
                  </a:lnTo>
                  <a:lnTo>
                    <a:pt x="37" y="656"/>
                  </a:lnTo>
                  <a:lnTo>
                    <a:pt x="3" y="538"/>
                  </a:lnTo>
                  <a:lnTo>
                    <a:pt x="0" y="379"/>
                  </a:lnTo>
                  <a:lnTo>
                    <a:pt x="14" y="216"/>
                  </a:lnTo>
                  <a:lnTo>
                    <a:pt x="32" y="87"/>
                  </a:lnTo>
                  <a:lnTo>
                    <a:pt x="50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205"/>
            <p:cNvSpPr>
              <a:spLocks/>
            </p:cNvSpPr>
            <p:nvPr/>
          </p:nvSpPr>
          <p:spPr bwMode="auto">
            <a:xfrm>
              <a:off x="3996" y="3496"/>
              <a:ext cx="41" cy="212"/>
            </a:xfrm>
            <a:custGeom>
              <a:avLst/>
              <a:gdLst>
                <a:gd name="T0" fmla="*/ 0 w 123"/>
                <a:gd name="T1" fmla="*/ 0 h 637"/>
                <a:gd name="T2" fmla="*/ 0 w 123"/>
                <a:gd name="T3" fmla="*/ 0 h 637"/>
                <a:gd name="T4" fmla="*/ 0 w 123"/>
                <a:gd name="T5" fmla="*/ 0 h 637"/>
                <a:gd name="T6" fmla="*/ 0 w 123"/>
                <a:gd name="T7" fmla="*/ 0 h 637"/>
                <a:gd name="T8" fmla="*/ 0 w 123"/>
                <a:gd name="T9" fmla="*/ 0 h 637"/>
                <a:gd name="T10" fmla="*/ 0 w 123"/>
                <a:gd name="T11" fmla="*/ 0 h 637"/>
                <a:gd name="T12" fmla="*/ 0 w 123"/>
                <a:gd name="T13" fmla="*/ 0 h 637"/>
                <a:gd name="T14" fmla="*/ 0 w 123"/>
                <a:gd name="T15" fmla="*/ 0 h 637"/>
                <a:gd name="T16" fmla="*/ 0 w 123"/>
                <a:gd name="T17" fmla="*/ 0 h 637"/>
                <a:gd name="T18" fmla="*/ 0 w 123"/>
                <a:gd name="T19" fmla="*/ 0 h 637"/>
                <a:gd name="T20" fmla="*/ 0 w 123"/>
                <a:gd name="T21" fmla="*/ 0 h 637"/>
                <a:gd name="T22" fmla="*/ 0 w 123"/>
                <a:gd name="T23" fmla="*/ 0 h 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37"/>
                <a:gd name="T38" fmla="*/ 123 w 123"/>
                <a:gd name="T39" fmla="*/ 637 h 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37">
                  <a:moveTo>
                    <a:pt x="20" y="0"/>
                  </a:moveTo>
                  <a:lnTo>
                    <a:pt x="58" y="214"/>
                  </a:lnTo>
                  <a:lnTo>
                    <a:pt x="79" y="353"/>
                  </a:lnTo>
                  <a:lnTo>
                    <a:pt x="95" y="448"/>
                  </a:lnTo>
                  <a:lnTo>
                    <a:pt x="123" y="625"/>
                  </a:lnTo>
                  <a:lnTo>
                    <a:pt x="116" y="637"/>
                  </a:lnTo>
                  <a:lnTo>
                    <a:pt x="103" y="629"/>
                  </a:lnTo>
                  <a:lnTo>
                    <a:pt x="51" y="398"/>
                  </a:lnTo>
                  <a:lnTo>
                    <a:pt x="22" y="193"/>
                  </a:lnTo>
                  <a:lnTo>
                    <a:pt x="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206"/>
            <p:cNvSpPr>
              <a:spLocks/>
            </p:cNvSpPr>
            <p:nvPr/>
          </p:nvSpPr>
          <p:spPr bwMode="auto">
            <a:xfrm>
              <a:off x="4102" y="3656"/>
              <a:ext cx="25" cy="91"/>
            </a:xfrm>
            <a:custGeom>
              <a:avLst/>
              <a:gdLst>
                <a:gd name="T0" fmla="*/ 0 w 75"/>
                <a:gd name="T1" fmla="*/ 0 h 273"/>
                <a:gd name="T2" fmla="*/ 0 w 75"/>
                <a:gd name="T3" fmla="*/ 0 h 273"/>
                <a:gd name="T4" fmla="*/ 0 w 75"/>
                <a:gd name="T5" fmla="*/ 0 h 273"/>
                <a:gd name="T6" fmla="*/ 0 w 75"/>
                <a:gd name="T7" fmla="*/ 0 h 273"/>
                <a:gd name="T8" fmla="*/ 0 w 75"/>
                <a:gd name="T9" fmla="*/ 0 h 273"/>
                <a:gd name="T10" fmla="*/ 0 w 75"/>
                <a:gd name="T11" fmla="*/ 0 h 273"/>
                <a:gd name="T12" fmla="*/ 0 w 75"/>
                <a:gd name="T13" fmla="*/ 0 h 273"/>
                <a:gd name="T14" fmla="*/ 0 w 75"/>
                <a:gd name="T15" fmla="*/ 0 h 273"/>
                <a:gd name="T16" fmla="*/ 0 w 75"/>
                <a:gd name="T17" fmla="*/ 0 h 273"/>
                <a:gd name="T18" fmla="*/ 0 w 75"/>
                <a:gd name="T19" fmla="*/ 0 h 273"/>
                <a:gd name="T20" fmla="*/ 0 w 75"/>
                <a:gd name="T21" fmla="*/ 0 h 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273"/>
                <a:gd name="T35" fmla="*/ 75 w 75"/>
                <a:gd name="T36" fmla="*/ 273 h 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273">
                  <a:moveTo>
                    <a:pt x="75" y="6"/>
                  </a:moveTo>
                  <a:lnTo>
                    <a:pt x="55" y="102"/>
                  </a:lnTo>
                  <a:lnTo>
                    <a:pt x="39" y="231"/>
                  </a:lnTo>
                  <a:lnTo>
                    <a:pt x="30" y="260"/>
                  </a:lnTo>
                  <a:lnTo>
                    <a:pt x="12" y="273"/>
                  </a:lnTo>
                  <a:lnTo>
                    <a:pt x="0" y="255"/>
                  </a:lnTo>
                  <a:lnTo>
                    <a:pt x="21" y="127"/>
                  </a:lnTo>
                  <a:lnTo>
                    <a:pt x="39" y="52"/>
                  </a:lnTo>
                  <a:lnTo>
                    <a:pt x="56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207"/>
            <p:cNvSpPr>
              <a:spLocks/>
            </p:cNvSpPr>
            <p:nvPr/>
          </p:nvSpPr>
          <p:spPr bwMode="auto">
            <a:xfrm>
              <a:off x="4050" y="3733"/>
              <a:ext cx="62" cy="35"/>
            </a:xfrm>
            <a:custGeom>
              <a:avLst/>
              <a:gdLst>
                <a:gd name="T0" fmla="*/ 0 w 184"/>
                <a:gd name="T1" fmla="*/ 0 h 103"/>
                <a:gd name="T2" fmla="*/ 0 w 184"/>
                <a:gd name="T3" fmla="*/ 0 h 103"/>
                <a:gd name="T4" fmla="*/ 0 w 184"/>
                <a:gd name="T5" fmla="*/ 0 h 103"/>
                <a:gd name="T6" fmla="*/ 0 w 184"/>
                <a:gd name="T7" fmla="*/ 0 h 103"/>
                <a:gd name="T8" fmla="*/ 0 w 184"/>
                <a:gd name="T9" fmla="*/ 0 h 103"/>
                <a:gd name="T10" fmla="*/ 0 w 184"/>
                <a:gd name="T11" fmla="*/ 0 h 103"/>
                <a:gd name="T12" fmla="*/ 0 w 184"/>
                <a:gd name="T13" fmla="*/ 0 h 103"/>
                <a:gd name="T14" fmla="*/ 0 w 184"/>
                <a:gd name="T15" fmla="*/ 0 h 103"/>
                <a:gd name="T16" fmla="*/ 0 w 184"/>
                <a:gd name="T17" fmla="*/ 0 h 103"/>
                <a:gd name="T18" fmla="*/ 0 w 184"/>
                <a:gd name="T19" fmla="*/ 0 h 103"/>
                <a:gd name="T20" fmla="*/ 0 w 184"/>
                <a:gd name="T21" fmla="*/ 0 h 103"/>
                <a:gd name="T22" fmla="*/ 0 w 184"/>
                <a:gd name="T23" fmla="*/ 0 h 103"/>
                <a:gd name="T24" fmla="*/ 0 w 184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103"/>
                <a:gd name="T41" fmla="*/ 184 w 184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103">
                  <a:moveTo>
                    <a:pt x="0" y="89"/>
                  </a:moveTo>
                  <a:lnTo>
                    <a:pt x="25" y="66"/>
                  </a:lnTo>
                  <a:lnTo>
                    <a:pt x="59" y="39"/>
                  </a:lnTo>
                  <a:lnTo>
                    <a:pt x="92" y="18"/>
                  </a:lnTo>
                  <a:lnTo>
                    <a:pt x="171" y="0"/>
                  </a:lnTo>
                  <a:lnTo>
                    <a:pt x="184" y="19"/>
                  </a:lnTo>
                  <a:lnTo>
                    <a:pt x="176" y="33"/>
                  </a:lnTo>
                  <a:lnTo>
                    <a:pt x="159" y="39"/>
                  </a:lnTo>
                  <a:lnTo>
                    <a:pt x="99" y="47"/>
                  </a:lnTo>
                  <a:lnTo>
                    <a:pt x="45" y="78"/>
                  </a:lnTo>
                  <a:lnTo>
                    <a:pt x="14" y="10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08"/>
            <p:cNvSpPr>
              <a:spLocks/>
            </p:cNvSpPr>
            <p:nvPr/>
          </p:nvSpPr>
          <p:spPr bwMode="auto">
            <a:xfrm>
              <a:off x="4105" y="3721"/>
              <a:ext cx="61" cy="34"/>
            </a:xfrm>
            <a:custGeom>
              <a:avLst/>
              <a:gdLst>
                <a:gd name="T0" fmla="*/ 0 w 182"/>
                <a:gd name="T1" fmla="*/ 0 h 101"/>
                <a:gd name="T2" fmla="*/ 0 w 182"/>
                <a:gd name="T3" fmla="*/ 0 h 101"/>
                <a:gd name="T4" fmla="*/ 0 w 182"/>
                <a:gd name="T5" fmla="*/ 0 h 101"/>
                <a:gd name="T6" fmla="*/ 0 w 182"/>
                <a:gd name="T7" fmla="*/ 0 h 101"/>
                <a:gd name="T8" fmla="*/ 0 w 182"/>
                <a:gd name="T9" fmla="*/ 0 h 101"/>
                <a:gd name="T10" fmla="*/ 0 w 182"/>
                <a:gd name="T11" fmla="*/ 0 h 101"/>
                <a:gd name="T12" fmla="*/ 0 w 182"/>
                <a:gd name="T13" fmla="*/ 0 h 101"/>
                <a:gd name="T14" fmla="*/ 0 w 182"/>
                <a:gd name="T15" fmla="*/ 0 h 101"/>
                <a:gd name="T16" fmla="*/ 0 w 182"/>
                <a:gd name="T17" fmla="*/ 0 h 101"/>
                <a:gd name="T18" fmla="*/ 0 w 182"/>
                <a:gd name="T19" fmla="*/ 0 h 101"/>
                <a:gd name="T20" fmla="*/ 0 w 182"/>
                <a:gd name="T21" fmla="*/ 0 h 101"/>
                <a:gd name="T22" fmla="*/ 0 w 182"/>
                <a:gd name="T23" fmla="*/ 0 h 101"/>
                <a:gd name="T24" fmla="*/ 0 w 182"/>
                <a:gd name="T25" fmla="*/ 0 h 101"/>
                <a:gd name="T26" fmla="*/ 0 w 182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101"/>
                <a:gd name="T44" fmla="*/ 182 w 182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101">
                  <a:moveTo>
                    <a:pt x="37" y="34"/>
                  </a:moveTo>
                  <a:lnTo>
                    <a:pt x="13" y="3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22" y="0"/>
                  </a:lnTo>
                  <a:lnTo>
                    <a:pt x="75" y="30"/>
                  </a:lnTo>
                  <a:lnTo>
                    <a:pt x="109" y="51"/>
                  </a:lnTo>
                  <a:lnTo>
                    <a:pt x="144" y="71"/>
                  </a:lnTo>
                  <a:lnTo>
                    <a:pt x="174" y="82"/>
                  </a:lnTo>
                  <a:lnTo>
                    <a:pt x="182" y="94"/>
                  </a:lnTo>
                  <a:lnTo>
                    <a:pt x="170" y="101"/>
                  </a:lnTo>
                  <a:lnTo>
                    <a:pt x="99" y="77"/>
                  </a:lnTo>
                  <a:lnTo>
                    <a:pt x="3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209"/>
            <p:cNvSpPr>
              <a:spLocks/>
            </p:cNvSpPr>
            <p:nvPr/>
          </p:nvSpPr>
          <p:spPr bwMode="auto">
            <a:xfrm>
              <a:off x="4087" y="3761"/>
              <a:ext cx="82" cy="16"/>
            </a:xfrm>
            <a:custGeom>
              <a:avLst/>
              <a:gdLst>
                <a:gd name="T0" fmla="*/ 0 w 246"/>
                <a:gd name="T1" fmla="*/ 0 h 47"/>
                <a:gd name="T2" fmla="*/ 0 w 246"/>
                <a:gd name="T3" fmla="*/ 0 h 47"/>
                <a:gd name="T4" fmla="*/ 0 w 246"/>
                <a:gd name="T5" fmla="*/ 0 h 47"/>
                <a:gd name="T6" fmla="*/ 0 w 246"/>
                <a:gd name="T7" fmla="*/ 0 h 47"/>
                <a:gd name="T8" fmla="*/ 0 w 246"/>
                <a:gd name="T9" fmla="*/ 0 h 47"/>
                <a:gd name="T10" fmla="*/ 0 w 246"/>
                <a:gd name="T11" fmla="*/ 0 h 47"/>
                <a:gd name="T12" fmla="*/ 0 w 246"/>
                <a:gd name="T13" fmla="*/ 0 h 47"/>
                <a:gd name="T14" fmla="*/ 0 w 246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6"/>
                <a:gd name="T25" fmla="*/ 0 h 47"/>
                <a:gd name="T26" fmla="*/ 246 w 24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6" h="47">
                  <a:moveTo>
                    <a:pt x="0" y="27"/>
                  </a:moveTo>
                  <a:lnTo>
                    <a:pt x="221" y="0"/>
                  </a:lnTo>
                  <a:lnTo>
                    <a:pt x="246" y="5"/>
                  </a:lnTo>
                  <a:lnTo>
                    <a:pt x="225" y="23"/>
                  </a:lnTo>
                  <a:lnTo>
                    <a:pt x="113" y="46"/>
                  </a:lnTo>
                  <a:lnTo>
                    <a:pt x="0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10"/>
            <p:cNvSpPr>
              <a:spLocks/>
            </p:cNvSpPr>
            <p:nvPr/>
          </p:nvSpPr>
          <p:spPr bwMode="auto">
            <a:xfrm>
              <a:off x="4562" y="3682"/>
              <a:ext cx="13" cy="36"/>
            </a:xfrm>
            <a:custGeom>
              <a:avLst/>
              <a:gdLst>
                <a:gd name="T0" fmla="*/ 0 w 37"/>
                <a:gd name="T1" fmla="*/ 0 h 109"/>
                <a:gd name="T2" fmla="*/ 0 w 37"/>
                <a:gd name="T3" fmla="*/ 0 h 109"/>
                <a:gd name="T4" fmla="*/ 0 w 37"/>
                <a:gd name="T5" fmla="*/ 0 h 109"/>
                <a:gd name="T6" fmla="*/ 0 w 37"/>
                <a:gd name="T7" fmla="*/ 0 h 109"/>
                <a:gd name="T8" fmla="*/ 0 w 37"/>
                <a:gd name="T9" fmla="*/ 0 h 109"/>
                <a:gd name="T10" fmla="*/ 0 w 37"/>
                <a:gd name="T11" fmla="*/ 0 h 109"/>
                <a:gd name="T12" fmla="*/ 0 w 37"/>
                <a:gd name="T13" fmla="*/ 0 h 109"/>
                <a:gd name="T14" fmla="*/ 0 w 37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09"/>
                <a:gd name="T26" fmla="*/ 37 w 37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09">
                  <a:moveTo>
                    <a:pt x="37" y="18"/>
                  </a:moveTo>
                  <a:lnTo>
                    <a:pt x="29" y="81"/>
                  </a:lnTo>
                  <a:lnTo>
                    <a:pt x="28" y="109"/>
                  </a:lnTo>
                  <a:lnTo>
                    <a:pt x="8" y="109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11"/>
            <p:cNvSpPr>
              <a:spLocks/>
            </p:cNvSpPr>
            <p:nvPr/>
          </p:nvSpPr>
          <p:spPr bwMode="auto">
            <a:xfrm>
              <a:off x="4544" y="3699"/>
              <a:ext cx="26" cy="40"/>
            </a:xfrm>
            <a:custGeom>
              <a:avLst/>
              <a:gdLst>
                <a:gd name="T0" fmla="*/ 0 w 78"/>
                <a:gd name="T1" fmla="*/ 0 h 121"/>
                <a:gd name="T2" fmla="*/ 0 w 78"/>
                <a:gd name="T3" fmla="*/ 0 h 121"/>
                <a:gd name="T4" fmla="*/ 0 w 78"/>
                <a:gd name="T5" fmla="*/ 0 h 121"/>
                <a:gd name="T6" fmla="*/ 0 w 78"/>
                <a:gd name="T7" fmla="*/ 0 h 121"/>
                <a:gd name="T8" fmla="*/ 0 w 78"/>
                <a:gd name="T9" fmla="*/ 0 h 121"/>
                <a:gd name="T10" fmla="*/ 0 w 78"/>
                <a:gd name="T11" fmla="*/ 0 h 121"/>
                <a:gd name="T12" fmla="*/ 0 w 78"/>
                <a:gd name="T13" fmla="*/ 0 h 121"/>
                <a:gd name="T14" fmla="*/ 0 w 78"/>
                <a:gd name="T15" fmla="*/ 0 h 121"/>
                <a:gd name="T16" fmla="*/ 0 w 78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1"/>
                <a:gd name="T29" fmla="*/ 78 w 78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1">
                  <a:moveTo>
                    <a:pt x="78" y="10"/>
                  </a:moveTo>
                  <a:lnTo>
                    <a:pt x="49" y="67"/>
                  </a:lnTo>
                  <a:lnTo>
                    <a:pt x="16" y="119"/>
                  </a:lnTo>
                  <a:lnTo>
                    <a:pt x="2" y="121"/>
                  </a:lnTo>
                  <a:lnTo>
                    <a:pt x="0" y="107"/>
                  </a:lnTo>
                  <a:lnTo>
                    <a:pt x="28" y="63"/>
                  </a:lnTo>
                  <a:lnTo>
                    <a:pt x="61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12"/>
            <p:cNvSpPr>
              <a:spLocks/>
            </p:cNvSpPr>
            <p:nvPr/>
          </p:nvSpPr>
          <p:spPr bwMode="auto">
            <a:xfrm>
              <a:off x="4548" y="3742"/>
              <a:ext cx="74" cy="30"/>
            </a:xfrm>
            <a:custGeom>
              <a:avLst/>
              <a:gdLst>
                <a:gd name="T0" fmla="*/ 0 w 221"/>
                <a:gd name="T1" fmla="*/ 0 h 90"/>
                <a:gd name="T2" fmla="*/ 0 w 221"/>
                <a:gd name="T3" fmla="*/ 0 h 90"/>
                <a:gd name="T4" fmla="*/ 0 w 221"/>
                <a:gd name="T5" fmla="*/ 0 h 90"/>
                <a:gd name="T6" fmla="*/ 0 w 221"/>
                <a:gd name="T7" fmla="*/ 0 h 90"/>
                <a:gd name="T8" fmla="*/ 0 w 221"/>
                <a:gd name="T9" fmla="*/ 0 h 90"/>
                <a:gd name="T10" fmla="*/ 0 w 221"/>
                <a:gd name="T11" fmla="*/ 0 h 90"/>
                <a:gd name="T12" fmla="*/ 0 w 221"/>
                <a:gd name="T13" fmla="*/ 0 h 90"/>
                <a:gd name="T14" fmla="*/ 0 w 221"/>
                <a:gd name="T15" fmla="*/ 0 h 90"/>
                <a:gd name="T16" fmla="*/ 0 w 221"/>
                <a:gd name="T17" fmla="*/ 0 h 90"/>
                <a:gd name="T18" fmla="*/ 0 w 221"/>
                <a:gd name="T19" fmla="*/ 0 h 90"/>
                <a:gd name="T20" fmla="*/ 0 w 221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90"/>
                <a:gd name="T35" fmla="*/ 221 w 221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90">
                  <a:moveTo>
                    <a:pt x="13" y="0"/>
                  </a:moveTo>
                  <a:lnTo>
                    <a:pt x="65" y="12"/>
                  </a:lnTo>
                  <a:lnTo>
                    <a:pt x="205" y="53"/>
                  </a:lnTo>
                  <a:lnTo>
                    <a:pt x="221" y="75"/>
                  </a:lnTo>
                  <a:lnTo>
                    <a:pt x="199" y="90"/>
                  </a:lnTo>
                  <a:lnTo>
                    <a:pt x="130" y="66"/>
                  </a:lnTo>
                  <a:lnTo>
                    <a:pt x="61" y="34"/>
                  </a:lnTo>
                  <a:lnTo>
                    <a:pt x="2" y="1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13"/>
            <p:cNvSpPr>
              <a:spLocks/>
            </p:cNvSpPr>
            <p:nvPr/>
          </p:nvSpPr>
          <p:spPr bwMode="auto">
            <a:xfrm>
              <a:off x="4616" y="3696"/>
              <a:ext cx="23" cy="72"/>
            </a:xfrm>
            <a:custGeom>
              <a:avLst/>
              <a:gdLst>
                <a:gd name="T0" fmla="*/ 0 w 69"/>
                <a:gd name="T1" fmla="*/ 0 h 215"/>
                <a:gd name="T2" fmla="*/ 0 w 69"/>
                <a:gd name="T3" fmla="*/ 0 h 215"/>
                <a:gd name="T4" fmla="*/ 0 w 69"/>
                <a:gd name="T5" fmla="*/ 0 h 215"/>
                <a:gd name="T6" fmla="*/ 0 w 69"/>
                <a:gd name="T7" fmla="*/ 0 h 215"/>
                <a:gd name="T8" fmla="*/ 0 w 69"/>
                <a:gd name="T9" fmla="*/ 0 h 215"/>
                <a:gd name="T10" fmla="*/ 0 w 69"/>
                <a:gd name="T11" fmla="*/ 0 h 215"/>
                <a:gd name="T12" fmla="*/ 0 w 69"/>
                <a:gd name="T13" fmla="*/ 0 h 215"/>
                <a:gd name="T14" fmla="*/ 0 w 69"/>
                <a:gd name="T15" fmla="*/ 0 h 215"/>
                <a:gd name="T16" fmla="*/ 0 w 69"/>
                <a:gd name="T17" fmla="*/ 0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215"/>
                <a:gd name="T29" fmla="*/ 69 w 69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215">
                  <a:moveTo>
                    <a:pt x="69" y="10"/>
                  </a:moveTo>
                  <a:lnTo>
                    <a:pt x="51" y="132"/>
                  </a:lnTo>
                  <a:lnTo>
                    <a:pt x="30" y="188"/>
                  </a:lnTo>
                  <a:lnTo>
                    <a:pt x="19" y="215"/>
                  </a:lnTo>
                  <a:lnTo>
                    <a:pt x="0" y="208"/>
                  </a:lnTo>
                  <a:lnTo>
                    <a:pt x="26" y="124"/>
                  </a:lnTo>
                  <a:lnTo>
                    <a:pt x="34" y="0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14"/>
            <p:cNvSpPr>
              <a:spLocks/>
            </p:cNvSpPr>
            <p:nvPr/>
          </p:nvSpPr>
          <p:spPr bwMode="auto">
            <a:xfrm>
              <a:off x="4664" y="3645"/>
              <a:ext cx="26" cy="14"/>
            </a:xfrm>
            <a:custGeom>
              <a:avLst/>
              <a:gdLst>
                <a:gd name="T0" fmla="*/ 0 w 77"/>
                <a:gd name="T1" fmla="*/ 0 h 43"/>
                <a:gd name="T2" fmla="*/ 0 w 77"/>
                <a:gd name="T3" fmla="*/ 0 h 43"/>
                <a:gd name="T4" fmla="*/ 0 w 77"/>
                <a:gd name="T5" fmla="*/ 0 h 43"/>
                <a:gd name="T6" fmla="*/ 0 w 77"/>
                <a:gd name="T7" fmla="*/ 0 h 43"/>
                <a:gd name="T8" fmla="*/ 0 w 77"/>
                <a:gd name="T9" fmla="*/ 0 h 43"/>
                <a:gd name="T10" fmla="*/ 0 w 77"/>
                <a:gd name="T11" fmla="*/ 0 h 43"/>
                <a:gd name="T12" fmla="*/ 0 w 77"/>
                <a:gd name="T13" fmla="*/ 0 h 43"/>
                <a:gd name="T14" fmla="*/ 0 w 77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3"/>
                <a:gd name="T26" fmla="*/ 77 w 7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3">
                  <a:moveTo>
                    <a:pt x="0" y="22"/>
                  </a:moveTo>
                  <a:lnTo>
                    <a:pt x="55" y="0"/>
                  </a:lnTo>
                  <a:lnTo>
                    <a:pt x="77" y="13"/>
                  </a:lnTo>
                  <a:lnTo>
                    <a:pt x="54" y="29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15"/>
            <p:cNvSpPr>
              <a:spLocks/>
            </p:cNvSpPr>
            <p:nvPr/>
          </p:nvSpPr>
          <p:spPr bwMode="auto">
            <a:xfrm>
              <a:off x="4681" y="3503"/>
              <a:ext cx="15" cy="147"/>
            </a:xfrm>
            <a:custGeom>
              <a:avLst/>
              <a:gdLst>
                <a:gd name="T0" fmla="*/ 0 w 45"/>
                <a:gd name="T1" fmla="*/ 0 h 440"/>
                <a:gd name="T2" fmla="*/ 0 w 45"/>
                <a:gd name="T3" fmla="*/ 0 h 440"/>
                <a:gd name="T4" fmla="*/ 0 w 45"/>
                <a:gd name="T5" fmla="*/ 0 h 440"/>
                <a:gd name="T6" fmla="*/ 0 w 45"/>
                <a:gd name="T7" fmla="*/ 0 h 440"/>
                <a:gd name="T8" fmla="*/ 0 w 45"/>
                <a:gd name="T9" fmla="*/ 0 h 440"/>
                <a:gd name="T10" fmla="*/ 0 w 45"/>
                <a:gd name="T11" fmla="*/ 0 h 440"/>
                <a:gd name="T12" fmla="*/ 0 w 45"/>
                <a:gd name="T13" fmla="*/ 0 h 440"/>
                <a:gd name="T14" fmla="*/ 0 w 45"/>
                <a:gd name="T15" fmla="*/ 0 h 440"/>
                <a:gd name="T16" fmla="*/ 0 w 45"/>
                <a:gd name="T17" fmla="*/ 0 h 440"/>
                <a:gd name="T18" fmla="*/ 0 w 45"/>
                <a:gd name="T19" fmla="*/ 0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440"/>
                <a:gd name="T32" fmla="*/ 45 w 45"/>
                <a:gd name="T33" fmla="*/ 440 h 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440">
                  <a:moveTo>
                    <a:pt x="45" y="9"/>
                  </a:moveTo>
                  <a:lnTo>
                    <a:pt x="26" y="78"/>
                  </a:lnTo>
                  <a:lnTo>
                    <a:pt x="33" y="243"/>
                  </a:lnTo>
                  <a:lnTo>
                    <a:pt x="37" y="421"/>
                  </a:lnTo>
                  <a:lnTo>
                    <a:pt x="18" y="440"/>
                  </a:lnTo>
                  <a:lnTo>
                    <a:pt x="0" y="421"/>
                  </a:lnTo>
                  <a:lnTo>
                    <a:pt x="13" y="243"/>
                  </a:lnTo>
                  <a:lnTo>
                    <a:pt x="27" y="0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16"/>
            <p:cNvSpPr>
              <a:spLocks/>
            </p:cNvSpPr>
            <p:nvPr/>
          </p:nvSpPr>
          <p:spPr bwMode="auto">
            <a:xfrm>
              <a:off x="4684" y="3627"/>
              <a:ext cx="34" cy="17"/>
            </a:xfrm>
            <a:custGeom>
              <a:avLst/>
              <a:gdLst>
                <a:gd name="T0" fmla="*/ 0 w 101"/>
                <a:gd name="T1" fmla="*/ 0 h 51"/>
                <a:gd name="T2" fmla="*/ 0 w 101"/>
                <a:gd name="T3" fmla="*/ 0 h 51"/>
                <a:gd name="T4" fmla="*/ 0 w 101"/>
                <a:gd name="T5" fmla="*/ 0 h 51"/>
                <a:gd name="T6" fmla="*/ 0 w 101"/>
                <a:gd name="T7" fmla="*/ 0 h 51"/>
                <a:gd name="T8" fmla="*/ 0 w 101"/>
                <a:gd name="T9" fmla="*/ 0 h 51"/>
                <a:gd name="T10" fmla="*/ 0 w 101"/>
                <a:gd name="T11" fmla="*/ 0 h 51"/>
                <a:gd name="T12" fmla="*/ 0 w 101"/>
                <a:gd name="T13" fmla="*/ 0 h 51"/>
                <a:gd name="T14" fmla="*/ 0 w 101"/>
                <a:gd name="T15" fmla="*/ 0 h 51"/>
                <a:gd name="T16" fmla="*/ 0 w 10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51"/>
                <a:gd name="T29" fmla="*/ 101 w 101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51">
                  <a:moveTo>
                    <a:pt x="7" y="29"/>
                  </a:moveTo>
                  <a:lnTo>
                    <a:pt x="41" y="4"/>
                  </a:lnTo>
                  <a:lnTo>
                    <a:pt x="89" y="0"/>
                  </a:lnTo>
                  <a:lnTo>
                    <a:pt x="101" y="27"/>
                  </a:lnTo>
                  <a:lnTo>
                    <a:pt x="54" y="39"/>
                  </a:lnTo>
                  <a:lnTo>
                    <a:pt x="16" y="51"/>
                  </a:lnTo>
                  <a:lnTo>
                    <a:pt x="0" y="45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17"/>
            <p:cNvSpPr>
              <a:spLocks/>
            </p:cNvSpPr>
            <p:nvPr/>
          </p:nvSpPr>
          <p:spPr bwMode="auto">
            <a:xfrm>
              <a:off x="4670" y="3654"/>
              <a:ext cx="19" cy="81"/>
            </a:xfrm>
            <a:custGeom>
              <a:avLst/>
              <a:gdLst>
                <a:gd name="T0" fmla="*/ 0 w 56"/>
                <a:gd name="T1" fmla="*/ 0 h 245"/>
                <a:gd name="T2" fmla="*/ 0 w 56"/>
                <a:gd name="T3" fmla="*/ 0 h 245"/>
                <a:gd name="T4" fmla="*/ 0 w 56"/>
                <a:gd name="T5" fmla="*/ 0 h 245"/>
                <a:gd name="T6" fmla="*/ 0 w 56"/>
                <a:gd name="T7" fmla="*/ 0 h 245"/>
                <a:gd name="T8" fmla="*/ 0 w 56"/>
                <a:gd name="T9" fmla="*/ 0 h 245"/>
                <a:gd name="T10" fmla="*/ 0 w 56"/>
                <a:gd name="T11" fmla="*/ 0 h 245"/>
                <a:gd name="T12" fmla="*/ 0 w 56"/>
                <a:gd name="T13" fmla="*/ 0 h 245"/>
                <a:gd name="T14" fmla="*/ 0 w 56"/>
                <a:gd name="T15" fmla="*/ 0 h 245"/>
                <a:gd name="T16" fmla="*/ 0 w 56"/>
                <a:gd name="T17" fmla="*/ 0 h 245"/>
                <a:gd name="T18" fmla="*/ 0 w 56"/>
                <a:gd name="T19" fmla="*/ 0 h 245"/>
                <a:gd name="T20" fmla="*/ 0 w 56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245"/>
                <a:gd name="T35" fmla="*/ 56 w 56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245">
                  <a:moveTo>
                    <a:pt x="38" y="7"/>
                  </a:moveTo>
                  <a:lnTo>
                    <a:pt x="56" y="102"/>
                  </a:lnTo>
                  <a:lnTo>
                    <a:pt x="40" y="198"/>
                  </a:lnTo>
                  <a:lnTo>
                    <a:pt x="20" y="245"/>
                  </a:lnTo>
                  <a:lnTo>
                    <a:pt x="0" y="242"/>
                  </a:lnTo>
                  <a:lnTo>
                    <a:pt x="13" y="187"/>
                  </a:lnTo>
                  <a:lnTo>
                    <a:pt x="31" y="99"/>
                  </a:lnTo>
                  <a:lnTo>
                    <a:pt x="19" y="13"/>
                  </a:lnTo>
                  <a:lnTo>
                    <a:pt x="25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218"/>
            <p:cNvSpPr>
              <a:spLocks/>
            </p:cNvSpPr>
            <p:nvPr/>
          </p:nvSpPr>
          <p:spPr bwMode="auto">
            <a:xfrm>
              <a:off x="4631" y="3747"/>
              <a:ext cx="37" cy="14"/>
            </a:xfrm>
            <a:custGeom>
              <a:avLst/>
              <a:gdLst>
                <a:gd name="T0" fmla="*/ 0 w 111"/>
                <a:gd name="T1" fmla="*/ 0 h 43"/>
                <a:gd name="T2" fmla="*/ 0 w 111"/>
                <a:gd name="T3" fmla="*/ 0 h 43"/>
                <a:gd name="T4" fmla="*/ 0 w 111"/>
                <a:gd name="T5" fmla="*/ 0 h 43"/>
                <a:gd name="T6" fmla="*/ 0 w 111"/>
                <a:gd name="T7" fmla="*/ 0 h 43"/>
                <a:gd name="T8" fmla="*/ 0 w 111"/>
                <a:gd name="T9" fmla="*/ 0 h 43"/>
                <a:gd name="T10" fmla="*/ 0 w 111"/>
                <a:gd name="T11" fmla="*/ 0 h 43"/>
                <a:gd name="T12" fmla="*/ 0 w 111"/>
                <a:gd name="T13" fmla="*/ 0 h 43"/>
                <a:gd name="T14" fmla="*/ 0 w 111"/>
                <a:gd name="T15" fmla="*/ 0 h 43"/>
                <a:gd name="T16" fmla="*/ 0 w 111"/>
                <a:gd name="T17" fmla="*/ 0 h 43"/>
                <a:gd name="T18" fmla="*/ 0 w 11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43"/>
                <a:gd name="T32" fmla="*/ 111 w 11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43">
                  <a:moveTo>
                    <a:pt x="15" y="4"/>
                  </a:moveTo>
                  <a:lnTo>
                    <a:pt x="50" y="13"/>
                  </a:lnTo>
                  <a:lnTo>
                    <a:pt x="84" y="0"/>
                  </a:lnTo>
                  <a:lnTo>
                    <a:pt x="111" y="10"/>
                  </a:lnTo>
                  <a:lnTo>
                    <a:pt x="101" y="36"/>
                  </a:lnTo>
                  <a:lnTo>
                    <a:pt x="50" y="4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19"/>
            <p:cNvSpPr>
              <a:spLocks/>
            </p:cNvSpPr>
            <p:nvPr/>
          </p:nvSpPr>
          <p:spPr bwMode="auto">
            <a:xfrm>
              <a:off x="4504" y="3725"/>
              <a:ext cx="50" cy="41"/>
            </a:xfrm>
            <a:custGeom>
              <a:avLst/>
              <a:gdLst>
                <a:gd name="T0" fmla="*/ 0 w 148"/>
                <a:gd name="T1" fmla="*/ 0 h 123"/>
                <a:gd name="T2" fmla="*/ 0 w 148"/>
                <a:gd name="T3" fmla="*/ 0 h 123"/>
                <a:gd name="T4" fmla="*/ 0 w 148"/>
                <a:gd name="T5" fmla="*/ 0 h 123"/>
                <a:gd name="T6" fmla="*/ 0 w 148"/>
                <a:gd name="T7" fmla="*/ 0 h 123"/>
                <a:gd name="T8" fmla="*/ 0 w 148"/>
                <a:gd name="T9" fmla="*/ 0 h 123"/>
                <a:gd name="T10" fmla="*/ 0 w 148"/>
                <a:gd name="T11" fmla="*/ 0 h 123"/>
                <a:gd name="T12" fmla="*/ 0 w 148"/>
                <a:gd name="T13" fmla="*/ 0 h 123"/>
                <a:gd name="T14" fmla="*/ 0 w 148"/>
                <a:gd name="T15" fmla="*/ 0 h 123"/>
                <a:gd name="T16" fmla="*/ 0 w 148"/>
                <a:gd name="T17" fmla="*/ 0 h 123"/>
                <a:gd name="T18" fmla="*/ 0 w 148"/>
                <a:gd name="T19" fmla="*/ 0 h 123"/>
                <a:gd name="T20" fmla="*/ 0 w 148"/>
                <a:gd name="T21" fmla="*/ 0 h 123"/>
                <a:gd name="T22" fmla="*/ 0 w 148"/>
                <a:gd name="T23" fmla="*/ 0 h 123"/>
                <a:gd name="T24" fmla="*/ 0 w 14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23"/>
                <a:gd name="T41" fmla="*/ 148 w 14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23">
                  <a:moveTo>
                    <a:pt x="139" y="19"/>
                  </a:moveTo>
                  <a:lnTo>
                    <a:pt x="57" y="51"/>
                  </a:lnTo>
                  <a:lnTo>
                    <a:pt x="37" y="65"/>
                  </a:lnTo>
                  <a:lnTo>
                    <a:pt x="21" y="79"/>
                  </a:lnTo>
                  <a:lnTo>
                    <a:pt x="26" y="111"/>
                  </a:lnTo>
                  <a:lnTo>
                    <a:pt x="13" y="123"/>
                  </a:lnTo>
                  <a:lnTo>
                    <a:pt x="0" y="109"/>
                  </a:lnTo>
                  <a:lnTo>
                    <a:pt x="8" y="58"/>
                  </a:lnTo>
                  <a:lnTo>
                    <a:pt x="36" y="36"/>
                  </a:lnTo>
                  <a:lnTo>
                    <a:pt x="67" y="19"/>
                  </a:lnTo>
                  <a:lnTo>
                    <a:pt x="148" y="0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20"/>
            <p:cNvSpPr>
              <a:spLocks/>
            </p:cNvSpPr>
            <p:nvPr/>
          </p:nvSpPr>
          <p:spPr bwMode="auto">
            <a:xfrm>
              <a:off x="4517" y="3761"/>
              <a:ext cx="94" cy="17"/>
            </a:xfrm>
            <a:custGeom>
              <a:avLst/>
              <a:gdLst>
                <a:gd name="T0" fmla="*/ 0 w 283"/>
                <a:gd name="T1" fmla="*/ 0 h 52"/>
                <a:gd name="T2" fmla="*/ 0 w 283"/>
                <a:gd name="T3" fmla="*/ 0 h 52"/>
                <a:gd name="T4" fmla="*/ 0 w 283"/>
                <a:gd name="T5" fmla="*/ 0 h 52"/>
                <a:gd name="T6" fmla="*/ 0 w 283"/>
                <a:gd name="T7" fmla="*/ 0 h 52"/>
                <a:gd name="T8" fmla="*/ 0 w 283"/>
                <a:gd name="T9" fmla="*/ 0 h 52"/>
                <a:gd name="T10" fmla="*/ 0 w 283"/>
                <a:gd name="T11" fmla="*/ 0 h 52"/>
                <a:gd name="T12" fmla="*/ 0 w 283"/>
                <a:gd name="T13" fmla="*/ 0 h 52"/>
                <a:gd name="T14" fmla="*/ 0 w 283"/>
                <a:gd name="T15" fmla="*/ 0 h 52"/>
                <a:gd name="T16" fmla="*/ 0 w 283"/>
                <a:gd name="T17" fmla="*/ 0 h 52"/>
                <a:gd name="T18" fmla="*/ 0 w 283"/>
                <a:gd name="T19" fmla="*/ 0 h 52"/>
                <a:gd name="T20" fmla="*/ 0 w 283"/>
                <a:gd name="T21" fmla="*/ 0 h 52"/>
                <a:gd name="T22" fmla="*/ 0 w 283"/>
                <a:gd name="T23" fmla="*/ 0 h 52"/>
                <a:gd name="T24" fmla="*/ 0 w 283"/>
                <a:gd name="T25" fmla="*/ 0 h 52"/>
                <a:gd name="T26" fmla="*/ 0 w 283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3"/>
                <a:gd name="T43" fmla="*/ 0 h 52"/>
                <a:gd name="T44" fmla="*/ 283 w 283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3" h="52">
                  <a:moveTo>
                    <a:pt x="17" y="0"/>
                  </a:moveTo>
                  <a:lnTo>
                    <a:pt x="90" y="4"/>
                  </a:lnTo>
                  <a:lnTo>
                    <a:pt x="179" y="26"/>
                  </a:lnTo>
                  <a:lnTo>
                    <a:pt x="236" y="20"/>
                  </a:lnTo>
                  <a:lnTo>
                    <a:pt x="279" y="12"/>
                  </a:lnTo>
                  <a:lnTo>
                    <a:pt x="283" y="29"/>
                  </a:lnTo>
                  <a:lnTo>
                    <a:pt x="264" y="47"/>
                  </a:lnTo>
                  <a:lnTo>
                    <a:pt x="178" y="52"/>
                  </a:lnTo>
                  <a:lnTo>
                    <a:pt x="121" y="36"/>
                  </a:lnTo>
                  <a:lnTo>
                    <a:pt x="66" y="24"/>
                  </a:lnTo>
                  <a:lnTo>
                    <a:pt x="9" y="24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21"/>
            <p:cNvSpPr>
              <a:spLocks/>
            </p:cNvSpPr>
            <p:nvPr/>
          </p:nvSpPr>
          <p:spPr bwMode="auto">
            <a:xfrm>
              <a:off x="4420" y="3702"/>
              <a:ext cx="26" cy="69"/>
            </a:xfrm>
            <a:custGeom>
              <a:avLst/>
              <a:gdLst>
                <a:gd name="T0" fmla="*/ 0 w 77"/>
                <a:gd name="T1" fmla="*/ 0 h 209"/>
                <a:gd name="T2" fmla="*/ 0 w 77"/>
                <a:gd name="T3" fmla="*/ 0 h 209"/>
                <a:gd name="T4" fmla="*/ 0 w 77"/>
                <a:gd name="T5" fmla="*/ 0 h 209"/>
                <a:gd name="T6" fmla="*/ 0 w 77"/>
                <a:gd name="T7" fmla="*/ 0 h 209"/>
                <a:gd name="T8" fmla="*/ 0 w 77"/>
                <a:gd name="T9" fmla="*/ 0 h 209"/>
                <a:gd name="T10" fmla="*/ 0 w 77"/>
                <a:gd name="T11" fmla="*/ 0 h 209"/>
                <a:gd name="T12" fmla="*/ 0 w 77"/>
                <a:gd name="T13" fmla="*/ 0 h 209"/>
                <a:gd name="T14" fmla="*/ 0 w 77"/>
                <a:gd name="T15" fmla="*/ 0 h 209"/>
                <a:gd name="T16" fmla="*/ 0 w 77"/>
                <a:gd name="T17" fmla="*/ 0 h 209"/>
                <a:gd name="T18" fmla="*/ 0 w 77"/>
                <a:gd name="T19" fmla="*/ 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09"/>
                <a:gd name="T32" fmla="*/ 77 w 77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09">
                  <a:moveTo>
                    <a:pt x="75" y="1"/>
                  </a:moveTo>
                  <a:lnTo>
                    <a:pt x="77" y="15"/>
                  </a:lnTo>
                  <a:lnTo>
                    <a:pt x="51" y="123"/>
                  </a:lnTo>
                  <a:lnTo>
                    <a:pt x="26" y="175"/>
                  </a:lnTo>
                  <a:lnTo>
                    <a:pt x="13" y="209"/>
                  </a:lnTo>
                  <a:lnTo>
                    <a:pt x="0" y="186"/>
                  </a:lnTo>
                  <a:lnTo>
                    <a:pt x="40" y="93"/>
                  </a:lnTo>
                  <a:lnTo>
                    <a:pt x="52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22"/>
            <p:cNvSpPr>
              <a:spLocks/>
            </p:cNvSpPr>
            <p:nvPr/>
          </p:nvSpPr>
          <p:spPr bwMode="auto">
            <a:xfrm>
              <a:off x="4395" y="3704"/>
              <a:ext cx="14" cy="61"/>
            </a:xfrm>
            <a:custGeom>
              <a:avLst/>
              <a:gdLst>
                <a:gd name="T0" fmla="*/ 0 w 41"/>
                <a:gd name="T1" fmla="*/ 0 h 183"/>
                <a:gd name="T2" fmla="*/ 0 w 41"/>
                <a:gd name="T3" fmla="*/ 0 h 183"/>
                <a:gd name="T4" fmla="*/ 0 w 41"/>
                <a:gd name="T5" fmla="*/ 0 h 183"/>
                <a:gd name="T6" fmla="*/ 0 w 41"/>
                <a:gd name="T7" fmla="*/ 0 h 183"/>
                <a:gd name="T8" fmla="*/ 0 w 41"/>
                <a:gd name="T9" fmla="*/ 0 h 183"/>
                <a:gd name="T10" fmla="*/ 0 w 41"/>
                <a:gd name="T11" fmla="*/ 0 h 183"/>
                <a:gd name="T12" fmla="*/ 0 w 4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83"/>
                <a:gd name="T23" fmla="*/ 41 w 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83">
                  <a:moveTo>
                    <a:pt x="20" y="0"/>
                  </a:moveTo>
                  <a:lnTo>
                    <a:pt x="32" y="126"/>
                  </a:lnTo>
                  <a:lnTo>
                    <a:pt x="41" y="181"/>
                  </a:lnTo>
                  <a:lnTo>
                    <a:pt x="21" y="183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23"/>
            <p:cNvSpPr>
              <a:spLocks/>
            </p:cNvSpPr>
            <p:nvPr/>
          </p:nvSpPr>
          <p:spPr bwMode="auto">
            <a:xfrm>
              <a:off x="4474" y="3669"/>
              <a:ext cx="34" cy="91"/>
            </a:xfrm>
            <a:custGeom>
              <a:avLst/>
              <a:gdLst>
                <a:gd name="T0" fmla="*/ 0 w 100"/>
                <a:gd name="T1" fmla="*/ 0 h 275"/>
                <a:gd name="T2" fmla="*/ 0 w 100"/>
                <a:gd name="T3" fmla="*/ 0 h 275"/>
                <a:gd name="T4" fmla="*/ 0 w 100"/>
                <a:gd name="T5" fmla="*/ 0 h 275"/>
                <a:gd name="T6" fmla="*/ 0 w 100"/>
                <a:gd name="T7" fmla="*/ 0 h 275"/>
                <a:gd name="T8" fmla="*/ 0 w 100"/>
                <a:gd name="T9" fmla="*/ 0 h 275"/>
                <a:gd name="T10" fmla="*/ 0 w 100"/>
                <a:gd name="T11" fmla="*/ 0 h 275"/>
                <a:gd name="T12" fmla="*/ 0 w 100"/>
                <a:gd name="T13" fmla="*/ 0 h 275"/>
                <a:gd name="T14" fmla="*/ 0 w 100"/>
                <a:gd name="T15" fmla="*/ 0 h 275"/>
                <a:gd name="T16" fmla="*/ 0 w 100"/>
                <a:gd name="T17" fmla="*/ 0 h 275"/>
                <a:gd name="T18" fmla="*/ 0 w 100"/>
                <a:gd name="T19" fmla="*/ 0 h 275"/>
                <a:gd name="T20" fmla="*/ 0 w 100"/>
                <a:gd name="T21" fmla="*/ 0 h 275"/>
                <a:gd name="T22" fmla="*/ 0 w 100"/>
                <a:gd name="T23" fmla="*/ 0 h 275"/>
                <a:gd name="T24" fmla="*/ 0 w 100"/>
                <a:gd name="T25" fmla="*/ 0 h 275"/>
                <a:gd name="T26" fmla="*/ 0 w 100"/>
                <a:gd name="T27" fmla="*/ 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275"/>
                <a:gd name="T44" fmla="*/ 100 w 100"/>
                <a:gd name="T45" fmla="*/ 275 h 2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275">
                  <a:moveTo>
                    <a:pt x="98" y="0"/>
                  </a:moveTo>
                  <a:lnTo>
                    <a:pt x="100" y="85"/>
                  </a:lnTo>
                  <a:lnTo>
                    <a:pt x="80" y="167"/>
                  </a:lnTo>
                  <a:lnTo>
                    <a:pt x="55" y="199"/>
                  </a:lnTo>
                  <a:lnTo>
                    <a:pt x="27" y="275"/>
                  </a:lnTo>
                  <a:lnTo>
                    <a:pt x="0" y="269"/>
                  </a:lnTo>
                  <a:lnTo>
                    <a:pt x="33" y="188"/>
                  </a:lnTo>
                  <a:lnTo>
                    <a:pt x="48" y="170"/>
                  </a:lnTo>
                  <a:lnTo>
                    <a:pt x="61" y="153"/>
                  </a:lnTo>
                  <a:lnTo>
                    <a:pt x="73" y="101"/>
                  </a:lnTo>
                  <a:lnTo>
                    <a:pt x="74" y="47"/>
                  </a:lnTo>
                  <a:lnTo>
                    <a:pt x="8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24"/>
            <p:cNvSpPr>
              <a:spLocks/>
            </p:cNvSpPr>
            <p:nvPr/>
          </p:nvSpPr>
          <p:spPr bwMode="auto">
            <a:xfrm>
              <a:off x="4457" y="3699"/>
              <a:ext cx="12" cy="65"/>
            </a:xfrm>
            <a:custGeom>
              <a:avLst/>
              <a:gdLst>
                <a:gd name="T0" fmla="*/ 0 w 35"/>
                <a:gd name="T1" fmla="*/ 0 h 195"/>
                <a:gd name="T2" fmla="*/ 0 w 35"/>
                <a:gd name="T3" fmla="*/ 0 h 195"/>
                <a:gd name="T4" fmla="*/ 0 w 35"/>
                <a:gd name="T5" fmla="*/ 0 h 195"/>
                <a:gd name="T6" fmla="*/ 0 w 35"/>
                <a:gd name="T7" fmla="*/ 0 h 195"/>
                <a:gd name="T8" fmla="*/ 0 w 35"/>
                <a:gd name="T9" fmla="*/ 0 h 195"/>
                <a:gd name="T10" fmla="*/ 0 w 35"/>
                <a:gd name="T11" fmla="*/ 0 h 195"/>
                <a:gd name="T12" fmla="*/ 0 w 35"/>
                <a:gd name="T13" fmla="*/ 0 h 195"/>
                <a:gd name="T14" fmla="*/ 0 w 35"/>
                <a:gd name="T15" fmla="*/ 0 h 195"/>
                <a:gd name="T16" fmla="*/ 0 w 35"/>
                <a:gd name="T17" fmla="*/ 0 h 195"/>
                <a:gd name="T18" fmla="*/ 0 w 35"/>
                <a:gd name="T19" fmla="*/ 0 h 195"/>
                <a:gd name="T20" fmla="*/ 0 w 35"/>
                <a:gd name="T21" fmla="*/ 0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195"/>
                <a:gd name="T35" fmla="*/ 35 w 35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195">
                  <a:moveTo>
                    <a:pt x="22" y="8"/>
                  </a:moveTo>
                  <a:lnTo>
                    <a:pt x="22" y="94"/>
                  </a:lnTo>
                  <a:lnTo>
                    <a:pt x="35" y="182"/>
                  </a:lnTo>
                  <a:lnTo>
                    <a:pt x="26" y="195"/>
                  </a:lnTo>
                  <a:lnTo>
                    <a:pt x="16" y="187"/>
                  </a:lnTo>
                  <a:lnTo>
                    <a:pt x="10" y="168"/>
                  </a:lnTo>
                  <a:lnTo>
                    <a:pt x="0" y="77"/>
                  </a:lnTo>
                  <a:lnTo>
                    <a:pt x="2" y="12"/>
                  </a:lnTo>
                  <a:lnTo>
                    <a:pt x="15" y="0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25"/>
            <p:cNvSpPr>
              <a:spLocks/>
            </p:cNvSpPr>
            <p:nvPr/>
          </p:nvSpPr>
          <p:spPr bwMode="auto">
            <a:xfrm>
              <a:off x="4413" y="3762"/>
              <a:ext cx="17" cy="47"/>
            </a:xfrm>
            <a:custGeom>
              <a:avLst/>
              <a:gdLst>
                <a:gd name="T0" fmla="*/ 0 w 50"/>
                <a:gd name="T1" fmla="*/ 0 h 141"/>
                <a:gd name="T2" fmla="*/ 0 w 50"/>
                <a:gd name="T3" fmla="*/ 0 h 141"/>
                <a:gd name="T4" fmla="*/ 0 w 50"/>
                <a:gd name="T5" fmla="*/ 0 h 141"/>
                <a:gd name="T6" fmla="*/ 0 w 50"/>
                <a:gd name="T7" fmla="*/ 0 h 141"/>
                <a:gd name="T8" fmla="*/ 0 w 50"/>
                <a:gd name="T9" fmla="*/ 0 h 141"/>
                <a:gd name="T10" fmla="*/ 0 w 50"/>
                <a:gd name="T11" fmla="*/ 0 h 141"/>
                <a:gd name="T12" fmla="*/ 0 w 50"/>
                <a:gd name="T13" fmla="*/ 0 h 141"/>
                <a:gd name="T14" fmla="*/ 0 w 50"/>
                <a:gd name="T15" fmla="*/ 0 h 141"/>
                <a:gd name="T16" fmla="*/ 0 w 50"/>
                <a:gd name="T17" fmla="*/ 0 h 141"/>
                <a:gd name="T18" fmla="*/ 0 w 50"/>
                <a:gd name="T19" fmla="*/ 0 h 141"/>
                <a:gd name="T20" fmla="*/ 0 w 50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1"/>
                <a:gd name="T35" fmla="*/ 50 w 50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1">
                  <a:moveTo>
                    <a:pt x="13" y="0"/>
                  </a:moveTo>
                  <a:lnTo>
                    <a:pt x="43" y="32"/>
                  </a:lnTo>
                  <a:lnTo>
                    <a:pt x="50" y="77"/>
                  </a:lnTo>
                  <a:lnTo>
                    <a:pt x="30" y="136"/>
                  </a:lnTo>
                  <a:lnTo>
                    <a:pt x="12" y="141"/>
                  </a:lnTo>
                  <a:lnTo>
                    <a:pt x="31" y="66"/>
                  </a:lnTo>
                  <a:lnTo>
                    <a:pt x="26" y="39"/>
                  </a:lnTo>
                  <a:lnTo>
                    <a:pt x="4" y="1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26"/>
            <p:cNvSpPr>
              <a:spLocks/>
            </p:cNvSpPr>
            <p:nvPr/>
          </p:nvSpPr>
          <p:spPr bwMode="auto">
            <a:xfrm>
              <a:off x="4361" y="3764"/>
              <a:ext cx="46" cy="26"/>
            </a:xfrm>
            <a:custGeom>
              <a:avLst/>
              <a:gdLst>
                <a:gd name="T0" fmla="*/ 0 w 138"/>
                <a:gd name="T1" fmla="*/ 0 h 76"/>
                <a:gd name="T2" fmla="*/ 0 w 138"/>
                <a:gd name="T3" fmla="*/ 0 h 76"/>
                <a:gd name="T4" fmla="*/ 0 w 138"/>
                <a:gd name="T5" fmla="*/ 0 h 76"/>
                <a:gd name="T6" fmla="*/ 0 w 138"/>
                <a:gd name="T7" fmla="*/ 0 h 76"/>
                <a:gd name="T8" fmla="*/ 0 w 138"/>
                <a:gd name="T9" fmla="*/ 0 h 76"/>
                <a:gd name="T10" fmla="*/ 0 w 138"/>
                <a:gd name="T11" fmla="*/ 0 h 76"/>
                <a:gd name="T12" fmla="*/ 0 w 138"/>
                <a:gd name="T13" fmla="*/ 0 h 76"/>
                <a:gd name="T14" fmla="*/ 0 w 138"/>
                <a:gd name="T15" fmla="*/ 0 h 76"/>
                <a:gd name="T16" fmla="*/ 0 w 138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76"/>
                <a:gd name="T29" fmla="*/ 138 w 13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76">
                  <a:moveTo>
                    <a:pt x="138" y="21"/>
                  </a:moveTo>
                  <a:lnTo>
                    <a:pt x="90" y="63"/>
                  </a:lnTo>
                  <a:lnTo>
                    <a:pt x="9" y="76"/>
                  </a:lnTo>
                  <a:lnTo>
                    <a:pt x="0" y="64"/>
                  </a:lnTo>
                  <a:lnTo>
                    <a:pt x="78" y="40"/>
                  </a:lnTo>
                  <a:lnTo>
                    <a:pt x="110" y="16"/>
                  </a:lnTo>
                  <a:lnTo>
                    <a:pt x="134" y="0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27"/>
            <p:cNvSpPr>
              <a:spLocks/>
            </p:cNvSpPr>
            <p:nvPr/>
          </p:nvSpPr>
          <p:spPr bwMode="auto">
            <a:xfrm>
              <a:off x="4365" y="3783"/>
              <a:ext cx="43" cy="24"/>
            </a:xfrm>
            <a:custGeom>
              <a:avLst/>
              <a:gdLst>
                <a:gd name="T0" fmla="*/ 0 w 128"/>
                <a:gd name="T1" fmla="*/ 0 h 73"/>
                <a:gd name="T2" fmla="*/ 0 w 128"/>
                <a:gd name="T3" fmla="*/ 0 h 73"/>
                <a:gd name="T4" fmla="*/ 0 w 128"/>
                <a:gd name="T5" fmla="*/ 0 h 73"/>
                <a:gd name="T6" fmla="*/ 0 w 128"/>
                <a:gd name="T7" fmla="*/ 0 h 73"/>
                <a:gd name="T8" fmla="*/ 0 w 128"/>
                <a:gd name="T9" fmla="*/ 0 h 73"/>
                <a:gd name="T10" fmla="*/ 0 w 128"/>
                <a:gd name="T11" fmla="*/ 0 h 73"/>
                <a:gd name="T12" fmla="*/ 0 w 128"/>
                <a:gd name="T13" fmla="*/ 0 h 73"/>
                <a:gd name="T14" fmla="*/ 0 w 128"/>
                <a:gd name="T15" fmla="*/ 0 h 73"/>
                <a:gd name="T16" fmla="*/ 0 w 128"/>
                <a:gd name="T17" fmla="*/ 0 h 73"/>
                <a:gd name="T18" fmla="*/ 0 w 128"/>
                <a:gd name="T19" fmla="*/ 0 h 73"/>
                <a:gd name="T20" fmla="*/ 0 w 128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73"/>
                <a:gd name="T35" fmla="*/ 128 w 12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73">
                  <a:moveTo>
                    <a:pt x="16" y="28"/>
                  </a:moveTo>
                  <a:lnTo>
                    <a:pt x="35" y="46"/>
                  </a:lnTo>
                  <a:lnTo>
                    <a:pt x="59" y="53"/>
                  </a:lnTo>
                  <a:lnTo>
                    <a:pt x="128" y="0"/>
                  </a:lnTo>
                  <a:lnTo>
                    <a:pt x="118" y="34"/>
                  </a:lnTo>
                  <a:lnTo>
                    <a:pt x="80" y="64"/>
                  </a:lnTo>
                  <a:lnTo>
                    <a:pt x="59" y="73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28"/>
            <p:cNvSpPr>
              <a:spLocks/>
            </p:cNvSpPr>
            <p:nvPr/>
          </p:nvSpPr>
          <p:spPr bwMode="auto">
            <a:xfrm>
              <a:off x="4432" y="3780"/>
              <a:ext cx="35" cy="20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0 h 61"/>
                <a:gd name="T4" fmla="*/ 0 w 104"/>
                <a:gd name="T5" fmla="*/ 0 h 61"/>
                <a:gd name="T6" fmla="*/ 0 w 104"/>
                <a:gd name="T7" fmla="*/ 0 h 61"/>
                <a:gd name="T8" fmla="*/ 0 w 104"/>
                <a:gd name="T9" fmla="*/ 0 h 61"/>
                <a:gd name="T10" fmla="*/ 0 w 104"/>
                <a:gd name="T11" fmla="*/ 0 h 61"/>
                <a:gd name="T12" fmla="*/ 0 w 104"/>
                <a:gd name="T13" fmla="*/ 0 h 61"/>
                <a:gd name="T14" fmla="*/ 0 w 104"/>
                <a:gd name="T15" fmla="*/ 0 h 61"/>
                <a:gd name="T16" fmla="*/ 0 w 104"/>
                <a:gd name="T17" fmla="*/ 0 h 61"/>
                <a:gd name="T18" fmla="*/ 0 w 104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61"/>
                <a:gd name="T32" fmla="*/ 104 w 104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61">
                  <a:moveTo>
                    <a:pt x="13" y="25"/>
                  </a:moveTo>
                  <a:lnTo>
                    <a:pt x="40" y="39"/>
                  </a:lnTo>
                  <a:lnTo>
                    <a:pt x="68" y="43"/>
                  </a:lnTo>
                  <a:lnTo>
                    <a:pt x="104" y="0"/>
                  </a:lnTo>
                  <a:lnTo>
                    <a:pt x="103" y="29"/>
                  </a:lnTo>
                  <a:lnTo>
                    <a:pt x="78" y="61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29"/>
            <p:cNvSpPr>
              <a:spLocks/>
            </p:cNvSpPr>
            <p:nvPr/>
          </p:nvSpPr>
          <p:spPr bwMode="auto">
            <a:xfrm>
              <a:off x="4474" y="3758"/>
              <a:ext cx="15" cy="43"/>
            </a:xfrm>
            <a:custGeom>
              <a:avLst/>
              <a:gdLst>
                <a:gd name="T0" fmla="*/ 0 w 43"/>
                <a:gd name="T1" fmla="*/ 0 h 128"/>
                <a:gd name="T2" fmla="*/ 0 w 43"/>
                <a:gd name="T3" fmla="*/ 0 h 128"/>
                <a:gd name="T4" fmla="*/ 0 w 43"/>
                <a:gd name="T5" fmla="*/ 0 h 128"/>
                <a:gd name="T6" fmla="*/ 0 w 43"/>
                <a:gd name="T7" fmla="*/ 0 h 128"/>
                <a:gd name="T8" fmla="*/ 0 w 43"/>
                <a:gd name="T9" fmla="*/ 0 h 128"/>
                <a:gd name="T10" fmla="*/ 0 w 43"/>
                <a:gd name="T11" fmla="*/ 0 h 128"/>
                <a:gd name="T12" fmla="*/ 0 w 43"/>
                <a:gd name="T13" fmla="*/ 0 h 128"/>
                <a:gd name="T14" fmla="*/ 0 w 43"/>
                <a:gd name="T15" fmla="*/ 0 h 128"/>
                <a:gd name="T16" fmla="*/ 0 w 43"/>
                <a:gd name="T17" fmla="*/ 0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28"/>
                <a:gd name="T29" fmla="*/ 43 w 43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28">
                  <a:moveTo>
                    <a:pt x="36" y="4"/>
                  </a:moveTo>
                  <a:lnTo>
                    <a:pt x="43" y="59"/>
                  </a:lnTo>
                  <a:lnTo>
                    <a:pt x="37" y="115"/>
                  </a:lnTo>
                  <a:lnTo>
                    <a:pt x="27" y="128"/>
                  </a:lnTo>
                  <a:lnTo>
                    <a:pt x="18" y="121"/>
                  </a:lnTo>
                  <a:lnTo>
                    <a:pt x="24" y="25"/>
                  </a:lnTo>
                  <a:lnTo>
                    <a:pt x="0" y="0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30"/>
            <p:cNvSpPr>
              <a:spLocks/>
            </p:cNvSpPr>
            <p:nvPr/>
          </p:nvSpPr>
          <p:spPr bwMode="auto">
            <a:xfrm>
              <a:off x="4438" y="3753"/>
              <a:ext cx="45" cy="27"/>
            </a:xfrm>
            <a:custGeom>
              <a:avLst/>
              <a:gdLst>
                <a:gd name="T0" fmla="*/ 0 w 135"/>
                <a:gd name="T1" fmla="*/ 0 h 81"/>
                <a:gd name="T2" fmla="*/ 0 w 135"/>
                <a:gd name="T3" fmla="*/ 0 h 81"/>
                <a:gd name="T4" fmla="*/ 0 w 135"/>
                <a:gd name="T5" fmla="*/ 0 h 81"/>
                <a:gd name="T6" fmla="*/ 0 w 135"/>
                <a:gd name="T7" fmla="*/ 0 h 81"/>
                <a:gd name="T8" fmla="*/ 0 w 135"/>
                <a:gd name="T9" fmla="*/ 0 h 81"/>
                <a:gd name="T10" fmla="*/ 0 w 135"/>
                <a:gd name="T11" fmla="*/ 0 h 81"/>
                <a:gd name="T12" fmla="*/ 0 w 135"/>
                <a:gd name="T13" fmla="*/ 0 h 81"/>
                <a:gd name="T14" fmla="*/ 0 w 135"/>
                <a:gd name="T15" fmla="*/ 0 h 81"/>
                <a:gd name="T16" fmla="*/ 0 w 135"/>
                <a:gd name="T17" fmla="*/ 0 h 81"/>
                <a:gd name="T18" fmla="*/ 0 w 135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81"/>
                <a:gd name="T32" fmla="*/ 135 w 135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81">
                  <a:moveTo>
                    <a:pt x="135" y="21"/>
                  </a:moveTo>
                  <a:lnTo>
                    <a:pt x="83" y="32"/>
                  </a:lnTo>
                  <a:lnTo>
                    <a:pt x="55" y="62"/>
                  </a:lnTo>
                  <a:lnTo>
                    <a:pt x="26" y="77"/>
                  </a:lnTo>
                  <a:lnTo>
                    <a:pt x="0" y="81"/>
                  </a:lnTo>
                  <a:lnTo>
                    <a:pt x="57" y="22"/>
                  </a:lnTo>
                  <a:lnTo>
                    <a:pt x="78" y="6"/>
                  </a:lnTo>
                  <a:lnTo>
                    <a:pt x="116" y="0"/>
                  </a:lnTo>
                  <a:lnTo>
                    <a:pt x="13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31"/>
            <p:cNvSpPr>
              <a:spLocks/>
            </p:cNvSpPr>
            <p:nvPr/>
          </p:nvSpPr>
          <p:spPr bwMode="auto">
            <a:xfrm>
              <a:off x="3896" y="3145"/>
              <a:ext cx="95" cy="212"/>
            </a:xfrm>
            <a:custGeom>
              <a:avLst/>
              <a:gdLst>
                <a:gd name="T0" fmla="*/ 0 w 285"/>
                <a:gd name="T1" fmla="*/ 0 h 635"/>
                <a:gd name="T2" fmla="*/ 0 w 285"/>
                <a:gd name="T3" fmla="*/ 0 h 635"/>
                <a:gd name="T4" fmla="*/ 0 w 285"/>
                <a:gd name="T5" fmla="*/ 0 h 635"/>
                <a:gd name="T6" fmla="*/ 0 w 285"/>
                <a:gd name="T7" fmla="*/ 0 h 635"/>
                <a:gd name="T8" fmla="*/ 0 w 285"/>
                <a:gd name="T9" fmla="*/ 0 h 635"/>
                <a:gd name="T10" fmla="*/ 0 w 285"/>
                <a:gd name="T11" fmla="*/ 0 h 635"/>
                <a:gd name="T12" fmla="*/ 0 w 285"/>
                <a:gd name="T13" fmla="*/ 0 h 635"/>
                <a:gd name="T14" fmla="*/ 0 w 285"/>
                <a:gd name="T15" fmla="*/ 0 h 635"/>
                <a:gd name="T16" fmla="*/ 0 w 285"/>
                <a:gd name="T17" fmla="*/ 0 h 635"/>
                <a:gd name="T18" fmla="*/ 0 w 285"/>
                <a:gd name="T19" fmla="*/ 0 h 635"/>
                <a:gd name="T20" fmla="*/ 0 w 285"/>
                <a:gd name="T21" fmla="*/ 0 h 635"/>
                <a:gd name="T22" fmla="*/ 0 w 285"/>
                <a:gd name="T23" fmla="*/ 0 h 635"/>
                <a:gd name="T24" fmla="*/ 0 w 285"/>
                <a:gd name="T25" fmla="*/ 0 h 635"/>
                <a:gd name="T26" fmla="*/ 0 w 285"/>
                <a:gd name="T27" fmla="*/ 0 h 635"/>
                <a:gd name="T28" fmla="*/ 0 w 285"/>
                <a:gd name="T29" fmla="*/ 0 h 635"/>
                <a:gd name="T30" fmla="*/ 0 w 285"/>
                <a:gd name="T31" fmla="*/ 0 h 635"/>
                <a:gd name="T32" fmla="*/ 0 w 285"/>
                <a:gd name="T33" fmla="*/ 0 h 635"/>
                <a:gd name="T34" fmla="*/ 0 w 285"/>
                <a:gd name="T35" fmla="*/ 0 h 635"/>
                <a:gd name="T36" fmla="*/ 0 w 285"/>
                <a:gd name="T37" fmla="*/ 0 h 635"/>
                <a:gd name="T38" fmla="*/ 0 w 285"/>
                <a:gd name="T39" fmla="*/ 0 h 6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635"/>
                <a:gd name="T62" fmla="*/ 285 w 285"/>
                <a:gd name="T63" fmla="*/ 635 h 6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635">
                  <a:moveTo>
                    <a:pt x="285" y="19"/>
                  </a:moveTo>
                  <a:lnTo>
                    <a:pt x="216" y="59"/>
                  </a:lnTo>
                  <a:lnTo>
                    <a:pt x="159" y="115"/>
                  </a:lnTo>
                  <a:lnTo>
                    <a:pt x="118" y="183"/>
                  </a:lnTo>
                  <a:lnTo>
                    <a:pt x="69" y="336"/>
                  </a:lnTo>
                  <a:lnTo>
                    <a:pt x="43" y="551"/>
                  </a:lnTo>
                  <a:lnTo>
                    <a:pt x="32" y="594"/>
                  </a:lnTo>
                  <a:lnTo>
                    <a:pt x="20" y="635"/>
                  </a:lnTo>
                  <a:lnTo>
                    <a:pt x="0" y="631"/>
                  </a:lnTo>
                  <a:lnTo>
                    <a:pt x="19" y="484"/>
                  </a:lnTo>
                  <a:lnTo>
                    <a:pt x="44" y="330"/>
                  </a:lnTo>
                  <a:lnTo>
                    <a:pt x="72" y="234"/>
                  </a:lnTo>
                  <a:lnTo>
                    <a:pt x="94" y="182"/>
                  </a:lnTo>
                  <a:lnTo>
                    <a:pt x="120" y="132"/>
                  </a:lnTo>
                  <a:lnTo>
                    <a:pt x="151" y="87"/>
                  </a:lnTo>
                  <a:lnTo>
                    <a:pt x="188" y="48"/>
                  </a:lnTo>
                  <a:lnTo>
                    <a:pt x="230" y="17"/>
                  </a:lnTo>
                  <a:lnTo>
                    <a:pt x="278" y="0"/>
                  </a:lnTo>
                  <a:lnTo>
                    <a:pt x="2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232"/>
            <p:cNvSpPr>
              <a:spLocks/>
            </p:cNvSpPr>
            <p:nvPr/>
          </p:nvSpPr>
          <p:spPr bwMode="auto">
            <a:xfrm>
              <a:off x="3976" y="3198"/>
              <a:ext cx="39" cy="195"/>
            </a:xfrm>
            <a:custGeom>
              <a:avLst/>
              <a:gdLst>
                <a:gd name="T0" fmla="*/ 0 w 119"/>
                <a:gd name="T1" fmla="*/ 0 h 585"/>
                <a:gd name="T2" fmla="*/ 0 w 119"/>
                <a:gd name="T3" fmla="*/ 0 h 585"/>
                <a:gd name="T4" fmla="*/ 0 w 119"/>
                <a:gd name="T5" fmla="*/ 0 h 585"/>
                <a:gd name="T6" fmla="*/ 0 w 119"/>
                <a:gd name="T7" fmla="*/ 0 h 585"/>
                <a:gd name="T8" fmla="*/ 0 w 119"/>
                <a:gd name="T9" fmla="*/ 0 h 585"/>
                <a:gd name="T10" fmla="*/ 0 w 119"/>
                <a:gd name="T11" fmla="*/ 0 h 585"/>
                <a:gd name="T12" fmla="*/ 0 w 119"/>
                <a:gd name="T13" fmla="*/ 0 h 585"/>
                <a:gd name="T14" fmla="*/ 0 w 119"/>
                <a:gd name="T15" fmla="*/ 0 h 585"/>
                <a:gd name="T16" fmla="*/ 0 w 119"/>
                <a:gd name="T17" fmla="*/ 0 h 585"/>
                <a:gd name="T18" fmla="*/ 0 w 119"/>
                <a:gd name="T19" fmla="*/ 0 h 585"/>
                <a:gd name="T20" fmla="*/ 0 w 119"/>
                <a:gd name="T21" fmla="*/ 0 h 585"/>
                <a:gd name="T22" fmla="*/ 0 w 119"/>
                <a:gd name="T23" fmla="*/ 0 h 585"/>
                <a:gd name="T24" fmla="*/ 0 w 119"/>
                <a:gd name="T25" fmla="*/ 0 h 585"/>
                <a:gd name="T26" fmla="*/ 0 w 119"/>
                <a:gd name="T27" fmla="*/ 0 h 585"/>
                <a:gd name="T28" fmla="*/ 0 w 119"/>
                <a:gd name="T29" fmla="*/ 0 h 585"/>
                <a:gd name="T30" fmla="*/ 0 w 119"/>
                <a:gd name="T31" fmla="*/ 0 h 585"/>
                <a:gd name="T32" fmla="*/ 0 w 119"/>
                <a:gd name="T33" fmla="*/ 0 h 585"/>
                <a:gd name="T34" fmla="*/ 0 w 119"/>
                <a:gd name="T35" fmla="*/ 0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585"/>
                <a:gd name="T56" fmla="*/ 119 w 119"/>
                <a:gd name="T57" fmla="*/ 585 h 5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585">
                  <a:moveTo>
                    <a:pt x="78" y="11"/>
                  </a:moveTo>
                  <a:lnTo>
                    <a:pt x="49" y="77"/>
                  </a:lnTo>
                  <a:lnTo>
                    <a:pt x="38" y="158"/>
                  </a:lnTo>
                  <a:lnTo>
                    <a:pt x="47" y="239"/>
                  </a:lnTo>
                  <a:lnTo>
                    <a:pt x="66" y="320"/>
                  </a:lnTo>
                  <a:lnTo>
                    <a:pt x="88" y="400"/>
                  </a:lnTo>
                  <a:lnTo>
                    <a:pt x="111" y="511"/>
                  </a:lnTo>
                  <a:lnTo>
                    <a:pt x="119" y="572"/>
                  </a:lnTo>
                  <a:lnTo>
                    <a:pt x="116" y="585"/>
                  </a:lnTo>
                  <a:lnTo>
                    <a:pt x="106" y="577"/>
                  </a:lnTo>
                  <a:lnTo>
                    <a:pt x="44" y="451"/>
                  </a:lnTo>
                  <a:lnTo>
                    <a:pt x="5" y="290"/>
                  </a:lnTo>
                  <a:lnTo>
                    <a:pt x="0" y="208"/>
                  </a:lnTo>
                  <a:lnTo>
                    <a:pt x="5" y="129"/>
                  </a:lnTo>
                  <a:lnTo>
                    <a:pt x="25" y="58"/>
                  </a:lnTo>
                  <a:lnTo>
                    <a:pt x="61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233"/>
            <p:cNvSpPr>
              <a:spLocks/>
            </p:cNvSpPr>
            <p:nvPr/>
          </p:nvSpPr>
          <p:spPr bwMode="auto">
            <a:xfrm>
              <a:off x="3862" y="3253"/>
              <a:ext cx="85" cy="181"/>
            </a:xfrm>
            <a:custGeom>
              <a:avLst/>
              <a:gdLst>
                <a:gd name="T0" fmla="*/ 0 w 256"/>
                <a:gd name="T1" fmla="*/ 0 h 544"/>
                <a:gd name="T2" fmla="*/ 0 w 256"/>
                <a:gd name="T3" fmla="*/ 0 h 544"/>
                <a:gd name="T4" fmla="*/ 0 w 256"/>
                <a:gd name="T5" fmla="*/ 0 h 544"/>
                <a:gd name="T6" fmla="*/ 0 w 256"/>
                <a:gd name="T7" fmla="*/ 0 h 544"/>
                <a:gd name="T8" fmla="*/ 0 w 256"/>
                <a:gd name="T9" fmla="*/ 0 h 544"/>
                <a:gd name="T10" fmla="*/ 0 w 256"/>
                <a:gd name="T11" fmla="*/ 0 h 544"/>
                <a:gd name="T12" fmla="*/ 0 w 256"/>
                <a:gd name="T13" fmla="*/ 0 h 544"/>
                <a:gd name="T14" fmla="*/ 0 w 256"/>
                <a:gd name="T15" fmla="*/ 0 h 544"/>
                <a:gd name="T16" fmla="*/ 0 w 256"/>
                <a:gd name="T17" fmla="*/ 0 h 544"/>
                <a:gd name="T18" fmla="*/ 0 w 256"/>
                <a:gd name="T19" fmla="*/ 0 h 544"/>
                <a:gd name="T20" fmla="*/ 0 w 256"/>
                <a:gd name="T21" fmla="*/ 0 h 544"/>
                <a:gd name="T22" fmla="*/ 0 w 256"/>
                <a:gd name="T23" fmla="*/ 0 h 544"/>
                <a:gd name="T24" fmla="*/ 0 w 256"/>
                <a:gd name="T25" fmla="*/ 0 h 544"/>
                <a:gd name="T26" fmla="*/ 0 w 256"/>
                <a:gd name="T27" fmla="*/ 0 h 544"/>
                <a:gd name="T28" fmla="*/ 0 w 256"/>
                <a:gd name="T29" fmla="*/ 0 h 544"/>
                <a:gd name="T30" fmla="*/ 0 w 256"/>
                <a:gd name="T31" fmla="*/ 0 h 544"/>
                <a:gd name="T32" fmla="*/ 0 w 256"/>
                <a:gd name="T33" fmla="*/ 0 h 544"/>
                <a:gd name="T34" fmla="*/ 0 w 256"/>
                <a:gd name="T35" fmla="*/ 0 h 544"/>
                <a:gd name="T36" fmla="*/ 0 w 256"/>
                <a:gd name="T37" fmla="*/ 0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544"/>
                <a:gd name="T59" fmla="*/ 256 w 256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544">
                  <a:moveTo>
                    <a:pt x="256" y="4"/>
                  </a:moveTo>
                  <a:lnTo>
                    <a:pt x="242" y="118"/>
                  </a:lnTo>
                  <a:lnTo>
                    <a:pt x="224" y="182"/>
                  </a:lnTo>
                  <a:lnTo>
                    <a:pt x="200" y="245"/>
                  </a:lnTo>
                  <a:lnTo>
                    <a:pt x="172" y="308"/>
                  </a:lnTo>
                  <a:lnTo>
                    <a:pt x="142" y="367"/>
                  </a:lnTo>
                  <a:lnTo>
                    <a:pt x="111" y="421"/>
                  </a:lnTo>
                  <a:lnTo>
                    <a:pt x="82" y="467"/>
                  </a:lnTo>
                  <a:lnTo>
                    <a:pt x="51" y="507"/>
                  </a:lnTo>
                  <a:lnTo>
                    <a:pt x="18" y="544"/>
                  </a:lnTo>
                  <a:lnTo>
                    <a:pt x="0" y="534"/>
                  </a:lnTo>
                  <a:lnTo>
                    <a:pt x="23" y="490"/>
                  </a:lnTo>
                  <a:lnTo>
                    <a:pt x="48" y="445"/>
                  </a:lnTo>
                  <a:lnTo>
                    <a:pt x="92" y="376"/>
                  </a:lnTo>
                  <a:lnTo>
                    <a:pt x="134" y="308"/>
                  </a:lnTo>
                  <a:lnTo>
                    <a:pt x="201" y="161"/>
                  </a:lnTo>
                  <a:lnTo>
                    <a:pt x="236" y="0"/>
                  </a:lnTo>
                  <a:lnTo>
                    <a:pt x="25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234"/>
            <p:cNvSpPr>
              <a:spLocks/>
            </p:cNvSpPr>
            <p:nvPr/>
          </p:nvSpPr>
          <p:spPr bwMode="auto">
            <a:xfrm>
              <a:off x="3858" y="3442"/>
              <a:ext cx="138" cy="74"/>
            </a:xfrm>
            <a:custGeom>
              <a:avLst/>
              <a:gdLst>
                <a:gd name="T0" fmla="*/ 0 w 413"/>
                <a:gd name="T1" fmla="*/ 0 h 221"/>
                <a:gd name="T2" fmla="*/ 0 w 413"/>
                <a:gd name="T3" fmla="*/ 0 h 221"/>
                <a:gd name="T4" fmla="*/ 0 w 413"/>
                <a:gd name="T5" fmla="*/ 0 h 221"/>
                <a:gd name="T6" fmla="*/ 0 w 413"/>
                <a:gd name="T7" fmla="*/ 0 h 221"/>
                <a:gd name="T8" fmla="*/ 0 w 413"/>
                <a:gd name="T9" fmla="*/ 0 h 221"/>
                <a:gd name="T10" fmla="*/ 0 w 413"/>
                <a:gd name="T11" fmla="*/ 0 h 221"/>
                <a:gd name="T12" fmla="*/ 0 w 413"/>
                <a:gd name="T13" fmla="*/ 0 h 221"/>
                <a:gd name="T14" fmla="*/ 0 w 413"/>
                <a:gd name="T15" fmla="*/ 0 h 221"/>
                <a:gd name="T16" fmla="*/ 0 w 413"/>
                <a:gd name="T17" fmla="*/ 0 h 221"/>
                <a:gd name="T18" fmla="*/ 0 w 413"/>
                <a:gd name="T19" fmla="*/ 0 h 221"/>
                <a:gd name="T20" fmla="*/ 0 w 413"/>
                <a:gd name="T21" fmla="*/ 0 h 221"/>
                <a:gd name="T22" fmla="*/ 0 w 413"/>
                <a:gd name="T23" fmla="*/ 0 h 221"/>
                <a:gd name="T24" fmla="*/ 0 w 413"/>
                <a:gd name="T25" fmla="*/ 0 h 221"/>
                <a:gd name="T26" fmla="*/ 0 w 413"/>
                <a:gd name="T27" fmla="*/ 0 h 221"/>
                <a:gd name="T28" fmla="*/ 0 w 413"/>
                <a:gd name="T29" fmla="*/ 0 h 221"/>
                <a:gd name="T30" fmla="*/ 0 w 413"/>
                <a:gd name="T31" fmla="*/ 0 h 221"/>
                <a:gd name="T32" fmla="*/ 0 w 413"/>
                <a:gd name="T33" fmla="*/ 0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221"/>
                <a:gd name="T53" fmla="*/ 413 w 413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221">
                  <a:moveTo>
                    <a:pt x="18" y="4"/>
                  </a:moveTo>
                  <a:lnTo>
                    <a:pt x="60" y="46"/>
                  </a:lnTo>
                  <a:lnTo>
                    <a:pt x="96" y="65"/>
                  </a:lnTo>
                  <a:lnTo>
                    <a:pt x="186" y="98"/>
                  </a:lnTo>
                  <a:lnTo>
                    <a:pt x="275" y="140"/>
                  </a:lnTo>
                  <a:lnTo>
                    <a:pt x="321" y="165"/>
                  </a:lnTo>
                  <a:lnTo>
                    <a:pt x="368" y="187"/>
                  </a:lnTo>
                  <a:lnTo>
                    <a:pt x="413" y="183"/>
                  </a:lnTo>
                  <a:lnTo>
                    <a:pt x="412" y="221"/>
                  </a:lnTo>
                  <a:lnTo>
                    <a:pt x="286" y="194"/>
                  </a:lnTo>
                  <a:lnTo>
                    <a:pt x="227" y="162"/>
                  </a:lnTo>
                  <a:lnTo>
                    <a:pt x="169" y="132"/>
                  </a:lnTo>
                  <a:lnTo>
                    <a:pt x="72" y="86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235"/>
            <p:cNvSpPr>
              <a:spLocks/>
            </p:cNvSpPr>
            <p:nvPr/>
          </p:nvSpPr>
          <p:spPr bwMode="auto">
            <a:xfrm>
              <a:off x="3893" y="3476"/>
              <a:ext cx="31" cy="261"/>
            </a:xfrm>
            <a:custGeom>
              <a:avLst/>
              <a:gdLst>
                <a:gd name="T0" fmla="*/ 0 w 92"/>
                <a:gd name="T1" fmla="*/ 0 h 781"/>
                <a:gd name="T2" fmla="*/ 0 w 92"/>
                <a:gd name="T3" fmla="*/ 0 h 781"/>
                <a:gd name="T4" fmla="*/ 0 w 92"/>
                <a:gd name="T5" fmla="*/ 0 h 781"/>
                <a:gd name="T6" fmla="*/ 0 w 92"/>
                <a:gd name="T7" fmla="*/ 0 h 781"/>
                <a:gd name="T8" fmla="*/ 0 w 92"/>
                <a:gd name="T9" fmla="*/ 0 h 781"/>
                <a:gd name="T10" fmla="*/ 0 w 92"/>
                <a:gd name="T11" fmla="*/ 0 h 781"/>
                <a:gd name="T12" fmla="*/ 0 w 92"/>
                <a:gd name="T13" fmla="*/ 0 h 781"/>
                <a:gd name="T14" fmla="*/ 0 w 92"/>
                <a:gd name="T15" fmla="*/ 0 h 781"/>
                <a:gd name="T16" fmla="*/ 0 w 92"/>
                <a:gd name="T17" fmla="*/ 0 h 781"/>
                <a:gd name="T18" fmla="*/ 0 w 92"/>
                <a:gd name="T19" fmla="*/ 0 h 781"/>
                <a:gd name="T20" fmla="*/ 0 w 92"/>
                <a:gd name="T21" fmla="*/ 0 h 781"/>
                <a:gd name="T22" fmla="*/ 0 w 92"/>
                <a:gd name="T23" fmla="*/ 0 h 781"/>
                <a:gd name="T24" fmla="*/ 0 w 92"/>
                <a:gd name="T25" fmla="*/ 0 h 781"/>
                <a:gd name="T26" fmla="*/ 0 w 92"/>
                <a:gd name="T27" fmla="*/ 0 h 781"/>
                <a:gd name="T28" fmla="*/ 0 w 92"/>
                <a:gd name="T29" fmla="*/ 0 h 781"/>
                <a:gd name="T30" fmla="*/ 0 w 92"/>
                <a:gd name="T31" fmla="*/ 0 h 781"/>
                <a:gd name="T32" fmla="*/ 0 w 92"/>
                <a:gd name="T33" fmla="*/ 0 h 781"/>
                <a:gd name="T34" fmla="*/ 0 w 92"/>
                <a:gd name="T35" fmla="*/ 0 h 7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781"/>
                <a:gd name="T56" fmla="*/ 92 w 92"/>
                <a:gd name="T57" fmla="*/ 781 h 7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781">
                  <a:moveTo>
                    <a:pt x="75" y="18"/>
                  </a:moveTo>
                  <a:lnTo>
                    <a:pt x="84" y="158"/>
                  </a:lnTo>
                  <a:lnTo>
                    <a:pt x="69" y="271"/>
                  </a:lnTo>
                  <a:lnTo>
                    <a:pt x="51" y="377"/>
                  </a:lnTo>
                  <a:lnTo>
                    <a:pt x="41" y="533"/>
                  </a:lnTo>
                  <a:lnTo>
                    <a:pt x="55" y="689"/>
                  </a:lnTo>
                  <a:lnTo>
                    <a:pt x="75" y="726"/>
                  </a:lnTo>
                  <a:lnTo>
                    <a:pt x="92" y="768"/>
                  </a:lnTo>
                  <a:lnTo>
                    <a:pt x="72" y="781"/>
                  </a:lnTo>
                  <a:lnTo>
                    <a:pt x="50" y="762"/>
                  </a:lnTo>
                  <a:lnTo>
                    <a:pt x="0" y="586"/>
                  </a:lnTo>
                  <a:lnTo>
                    <a:pt x="9" y="472"/>
                  </a:lnTo>
                  <a:lnTo>
                    <a:pt x="30" y="359"/>
                  </a:lnTo>
                  <a:lnTo>
                    <a:pt x="53" y="156"/>
                  </a:lnTo>
                  <a:lnTo>
                    <a:pt x="40" y="73"/>
                  </a:lnTo>
                  <a:lnTo>
                    <a:pt x="31" y="0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36"/>
            <p:cNvSpPr>
              <a:spLocks/>
            </p:cNvSpPr>
            <p:nvPr/>
          </p:nvSpPr>
          <p:spPr bwMode="auto">
            <a:xfrm>
              <a:off x="3972" y="3529"/>
              <a:ext cx="36" cy="107"/>
            </a:xfrm>
            <a:custGeom>
              <a:avLst/>
              <a:gdLst>
                <a:gd name="T0" fmla="*/ 0 w 107"/>
                <a:gd name="T1" fmla="*/ 0 h 323"/>
                <a:gd name="T2" fmla="*/ 0 w 107"/>
                <a:gd name="T3" fmla="*/ 0 h 323"/>
                <a:gd name="T4" fmla="*/ 0 w 107"/>
                <a:gd name="T5" fmla="*/ 0 h 323"/>
                <a:gd name="T6" fmla="*/ 0 w 107"/>
                <a:gd name="T7" fmla="*/ 0 h 323"/>
                <a:gd name="T8" fmla="*/ 0 w 107"/>
                <a:gd name="T9" fmla="*/ 0 h 323"/>
                <a:gd name="T10" fmla="*/ 0 w 107"/>
                <a:gd name="T11" fmla="*/ 0 h 323"/>
                <a:gd name="T12" fmla="*/ 0 w 107"/>
                <a:gd name="T13" fmla="*/ 0 h 323"/>
                <a:gd name="T14" fmla="*/ 0 w 107"/>
                <a:gd name="T15" fmla="*/ 0 h 323"/>
                <a:gd name="T16" fmla="*/ 0 w 107"/>
                <a:gd name="T17" fmla="*/ 0 h 323"/>
                <a:gd name="T18" fmla="*/ 0 w 107"/>
                <a:gd name="T19" fmla="*/ 0 h 323"/>
                <a:gd name="T20" fmla="*/ 0 w 107"/>
                <a:gd name="T21" fmla="*/ 0 h 323"/>
                <a:gd name="T22" fmla="*/ 0 w 107"/>
                <a:gd name="T23" fmla="*/ 0 h 323"/>
                <a:gd name="T24" fmla="*/ 0 w 107"/>
                <a:gd name="T25" fmla="*/ 0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23"/>
                <a:gd name="T41" fmla="*/ 107 w 107"/>
                <a:gd name="T42" fmla="*/ 323 h 3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23">
                  <a:moveTo>
                    <a:pt x="107" y="46"/>
                  </a:moveTo>
                  <a:lnTo>
                    <a:pt x="99" y="110"/>
                  </a:lnTo>
                  <a:lnTo>
                    <a:pt x="80" y="166"/>
                  </a:lnTo>
                  <a:lnTo>
                    <a:pt x="33" y="280"/>
                  </a:lnTo>
                  <a:lnTo>
                    <a:pt x="20" y="323"/>
                  </a:lnTo>
                  <a:lnTo>
                    <a:pt x="0" y="317"/>
                  </a:lnTo>
                  <a:lnTo>
                    <a:pt x="14" y="275"/>
                  </a:lnTo>
                  <a:lnTo>
                    <a:pt x="30" y="229"/>
                  </a:lnTo>
                  <a:lnTo>
                    <a:pt x="64" y="116"/>
                  </a:lnTo>
                  <a:lnTo>
                    <a:pt x="83" y="0"/>
                  </a:lnTo>
                  <a:lnTo>
                    <a:pt x="95" y="14"/>
                  </a:lnTo>
                  <a:lnTo>
                    <a:pt x="10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37"/>
            <p:cNvSpPr>
              <a:spLocks/>
            </p:cNvSpPr>
            <p:nvPr/>
          </p:nvSpPr>
          <p:spPr bwMode="auto">
            <a:xfrm>
              <a:off x="3980" y="3599"/>
              <a:ext cx="22" cy="116"/>
            </a:xfrm>
            <a:custGeom>
              <a:avLst/>
              <a:gdLst>
                <a:gd name="T0" fmla="*/ 0 w 64"/>
                <a:gd name="T1" fmla="*/ 0 h 346"/>
                <a:gd name="T2" fmla="*/ 0 w 64"/>
                <a:gd name="T3" fmla="*/ 0 h 346"/>
                <a:gd name="T4" fmla="*/ 0 w 64"/>
                <a:gd name="T5" fmla="*/ 0 h 346"/>
                <a:gd name="T6" fmla="*/ 0 w 64"/>
                <a:gd name="T7" fmla="*/ 0 h 346"/>
                <a:gd name="T8" fmla="*/ 0 w 64"/>
                <a:gd name="T9" fmla="*/ 0 h 346"/>
                <a:gd name="T10" fmla="*/ 0 w 64"/>
                <a:gd name="T11" fmla="*/ 0 h 346"/>
                <a:gd name="T12" fmla="*/ 0 w 64"/>
                <a:gd name="T13" fmla="*/ 0 h 346"/>
                <a:gd name="T14" fmla="*/ 0 w 64"/>
                <a:gd name="T15" fmla="*/ 0 h 346"/>
                <a:gd name="T16" fmla="*/ 0 w 64"/>
                <a:gd name="T17" fmla="*/ 0 h 346"/>
                <a:gd name="T18" fmla="*/ 0 w 64"/>
                <a:gd name="T19" fmla="*/ 0 h 346"/>
                <a:gd name="T20" fmla="*/ 0 w 64"/>
                <a:gd name="T21" fmla="*/ 0 h 346"/>
                <a:gd name="T22" fmla="*/ 0 w 64"/>
                <a:gd name="T23" fmla="*/ 0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46"/>
                <a:gd name="T38" fmla="*/ 64 w 64"/>
                <a:gd name="T39" fmla="*/ 346 h 3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46">
                  <a:moveTo>
                    <a:pt x="36" y="0"/>
                  </a:moveTo>
                  <a:lnTo>
                    <a:pt x="29" y="146"/>
                  </a:lnTo>
                  <a:lnTo>
                    <a:pt x="40" y="274"/>
                  </a:lnTo>
                  <a:lnTo>
                    <a:pt x="64" y="325"/>
                  </a:lnTo>
                  <a:lnTo>
                    <a:pt x="51" y="346"/>
                  </a:lnTo>
                  <a:lnTo>
                    <a:pt x="32" y="330"/>
                  </a:lnTo>
                  <a:lnTo>
                    <a:pt x="8" y="262"/>
                  </a:lnTo>
                  <a:lnTo>
                    <a:pt x="0" y="159"/>
                  </a:lnTo>
                  <a:lnTo>
                    <a:pt x="6" y="44"/>
                  </a:lnTo>
                  <a:lnTo>
                    <a:pt x="24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38"/>
            <p:cNvSpPr>
              <a:spLocks/>
            </p:cNvSpPr>
            <p:nvPr/>
          </p:nvSpPr>
          <p:spPr bwMode="auto">
            <a:xfrm>
              <a:off x="3931" y="3708"/>
              <a:ext cx="65" cy="31"/>
            </a:xfrm>
            <a:custGeom>
              <a:avLst/>
              <a:gdLst>
                <a:gd name="T0" fmla="*/ 0 w 194"/>
                <a:gd name="T1" fmla="*/ 0 h 91"/>
                <a:gd name="T2" fmla="*/ 0 w 194"/>
                <a:gd name="T3" fmla="*/ 0 h 91"/>
                <a:gd name="T4" fmla="*/ 0 w 194"/>
                <a:gd name="T5" fmla="*/ 0 h 91"/>
                <a:gd name="T6" fmla="*/ 0 w 194"/>
                <a:gd name="T7" fmla="*/ 0 h 91"/>
                <a:gd name="T8" fmla="*/ 0 w 194"/>
                <a:gd name="T9" fmla="*/ 0 h 91"/>
                <a:gd name="T10" fmla="*/ 0 w 194"/>
                <a:gd name="T11" fmla="*/ 0 h 91"/>
                <a:gd name="T12" fmla="*/ 0 w 194"/>
                <a:gd name="T13" fmla="*/ 0 h 91"/>
                <a:gd name="T14" fmla="*/ 0 w 194"/>
                <a:gd name="T15" fmla="*/ 0 h 91"/>
                <a:gd name="T16" fmla="*/ 0 w 194"/>
                <a:gd name="T17" fmla="*/ 0 h 91"/>
                <a:gd name="T18" fmla="*/ 0 w 194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91"/>
                <a:gd name="T32" fmla="*/ 194 w 194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91">
                  <a:moveTo>
                    <a:pt x="0" y="71"/>
                  </a:moveTo>
                  <a:lnTo>
                    <a:pt x="54" y="58"/>
                  </a:lnTo>
                  <a:lnTo>
                    <a:pt x="122" y="22"/>
                  </a:lnTo>
                  <a:lnTo>
                    <a:pt x="192" y="0"/>
                  </a:lnTo>
                  <a:lnTo>
                    <a:pt x="194" y="20"/>
                  </a:lnTo>
                  <a:lnTo>
                    <a:pt x="139" y="36"/>
                  </a:lnTo>
                  <a:lnTo>
                    <a:pt x="72" y="71"/>
                  </a:lnTo>
                  <a:lnTo>
                    <a:pt x="1" y="9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39"/>
            <p:cNvSpPr>
              <a:spLocks/>
            </p:cNvSpPr>
            <p:nvPr/>
          </p:nvSpPr>
          <p:spPr bwMode="auto">
            <a:xfrm>
              <a:off x="3980" y="3713"/>
              <a:ext cx="49" cy="21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0 h 63"/>
                <a:gd name="T4" fmla="*/ 0 w 147"/>
                <a:gd name="T5" fmla="*/ 0 h 63"/>
                <a:gd name="T6" fmla="*/ 0 w 147"/>
                <a:gd name="T7" fmla="*/ 0 h 63"/>
                <a:gd name="T8" fmla="*/ 0 w 147"/>
                <a:gd name="T9" fmla="*/ 0 h 63"/>
                <a:gd name="T10" fmla="*/ 0 w 147"/>
                <a:gd name="T11" fmla="*/ 0 h 63"/>
                <a:gd name="T12" fmla="*/ 0 w 147"/>
                <a:gd name="T13" fmla="*/ 0 h 63"/>
                <a:gd name="T14" fmla="*/ 0 w 147"/>
                <a:gd name="T15" fmla="*/ 0 h 63"/>
                <a:gd name="T16" fmla="*/ 0 w 147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3"/>
                <a:gd name="T29" fmla="*/ 147 w 14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3">
                  <a:moveTo>
                    <a:pt x="12" y="0"/>
                  </a:moveTo>
                  <a:lnTo>
                    <a:pt x="96" y="31"/>
                  </a:lnTo>
                  <a:lnTo>
                    <a:pt x="138" y="44"/>
                  </a:lnTo>
                  <a:lnTo>
                    <a:pt x="147" y="56"/>
                  </a:lnTo>
                  <a:lnTo>
                    <a:pt x="134" y="63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40"/>
            <p:cNvSpPr>
              <a:spLocks/>
            </p:cNvSpPr>
            <p:nvPr/>
          </p:nvSpPr>
          <p:spPr bwMode="auto">
            <a:xfrm>
              <a:off x="3927" y="3742"/>
              <a:ext cx="106" cy="19"/>
            </a:xfrm>
            <a:custGeom>
              <a:avLst/>
              <a:gdLst>
                <a:gd name="T0" fmla="*/ 0 w 317"/>
                <a:gd name="T1" fmla="*/ 0 h 56"/>
                <a:gd name="T2" fmla="*/ 0 w 317"/>
                <a:gd name="T3" fmla="*/ 0 h 56"/>
                <a:gd name="T4" fmla="*/ 0 w 317"/>
                <a:gd name="T5" fmla="*/ 0 h 56"/>
                <a:gd name="T6" fmla="*/ 0 w 317"/>
                <a:gd name="T7" fmla="*/ 0 h 56"/>
                <a:gd name="T8" fmla="*/ 0 w 317"/>
                <a:gd name="T9" fmla="*/ 0 h 56"/>
                <a:gd name="T10" fmla="*/ 0 w 317"/>
                <a:gd name="T11" fmla="*/ 0 h 56"/>
                <a:gd name="T12" fmla="*/ 0 w 317"/>
                <a:gd name="T13" fmla="*/ 0 h 56"/>
                <a:gd name="T14" fmla="*/ 0 w 317"/>
                <a:gd name="T15" fmla="*/ 0 h 56"/>
                <a:gd name="T16" fmla="*/ 0 w 317"/>
                <a:gd name="T17" fmla="*/ 0 h 56"/>
                <a:gd name="T18" fmla="*/ 0 w 317"/>
                <a:gd name="T19" fmla="*/ 0 h 56"/>
                <a:gd name="T20" fmla="*/ 0 w 317"/>
                <a:gd name="T21" fmla="*/ 0 h 56"/>
                <a:gd name="T22" fmla="*/ 0 w 317"/>
                <a:gd name="T23" fmla="*/ 0 h 56"/>
                <a:gd name="T24" fmla="*/ 0 w 317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"/>
                <a:gd name="T40" fmla="*/ 0 h 56"/>
                <a:gd name="T41" fmla="*/ 317 w 317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" h="56">
                  <a:moveTo>
                    <a:pt x="15" y="4"/>
                  </a:moveTo>
                  <a:lnTo>
                    <a:pt x="49" y="36"/>
                  </a:lnTo>
                  <a:lnTo>
                    <a:pt x="114" y="19"/>
                  </a:lnTo>
                  <a:lnTo>
                    <a:pt x="294" y="3"/>
                  </a:lnTo>
                  <a:lnTo>
                    <a:pt x="317" y="10"/>
                  </a:lnTo>
                  <a:lnTo>
                    <a:pt x="302" y="27"/>
                  </a:lnTo>
                  <a:lnTo>
                    <a:pt x="208" y="43"/>
                  </a:lnTo>
                  <a:lnTo>
                    <a:pt x="113" y="40"/>
                  </a:lnTo>
                  <a:lnTo>
                    <a:pt x="46" y="56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41"/>
            <p:cNvSpPr>
              <a:spLocks/>
            </p:cNvSpPr>
            <p:nvPr/>
          </p:nvSpPr>
          <p:spPr bwMode="auto">
            <a:xfrm>
              <a:off x="3878" y="3471"/>
              <a:ext cx="14" cy="150"/>
            </a:xfrm>
            <a:custGeom>
              <a:avLst/>
              <a:gdLst>
                <a:gd name="T0" fmla="*/ 0 w 42"/>
                <a:gd name="T1" fmla="*/ 0 h 450"/>
                <a:gd name="T2" fmla="*/ 0 w 42"/>
                <a:gd name="T3" fmla="*/ 0 h 450"/>
                <a:gd name="T4" fmla="*/ 0 w 42"/>
                <a:gd name="T5" fmla="*/ 0 h 450"/>
                <a:gd name="T6" fmla="*/ 0 w 42"/>
                <a:gd name="T7" fmla="*/ 0 h 450"/>
                <a:gd name="T8" fmla="*/ 0 w 42"/>
                <a:gd name="T9" fmla="*/ 0 h 450"/>
                <a:gd name="T10" fmla="*/ 0 w 42"/>
                <a:gd name="T11" fmla="*/ 0 h 450"/>
                <a:gd name="T12" fmla="*/ 0 w 42"/>
                <a:gd name="T13" fmla="*/ 0 h 450"/>
                <a:gd name="T14" fmla="*/ 0 w 42"/>
                <a:gd name="T15" fmla="*/ 0 h 450"/>
                <a:gd name="T16" fmla="*/ 0 w 42"/>
                <a:gd name="T17" fmla="*/ 0 h 450"/>
                <a:gd name="T18" fmla="*/ 0 w 42"/>
                <a:gd name="T19" fmla="*/ 0 h 450"/>
                <a:gd name="T20" fmla="*/ 0 w 42"/>
                <a:gd name="T21" fmla="*/ 0 h 450"/>
                <a:gd name="T22" fmla="*/ 0 w 42"/>
                <a:gd name="T23" fmla="*/ 0 h 450"/>
                <a:gd name="T24" fmla="*/ 0 w 42"/>
                <a:gd name="T25" fmla="*/ 0 h 450"/>
                <a:gd name="T26" fmla="*/ 0 w 42"/>
                <a:gd name="T27" fmla="*/ 0 h 450"/>
                <a:gd name="T28" fmla="*/ 0 w 42"/>
                <a:gd name="T29" fmla="*/ 0 h 450"/>
                <a:gd name="T30" fmla="*/ 0 w 42"/>
                <a:gd name="T31" fmla="*/ 0 h 450"/>
                <a:gd name="T32" fmla="*/ 0 w 42"/>
                <a:gd name="T33" fmla="*/ 0 h 4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0"/>
                <a:gd name="T53" fmla="*/ 42 w 42"/>
                <a:gd name="T54" fmla="*/ 450 h 4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0">
                  <a:moveTo>
                    <a:pt x="41" y="0"/>
                  </a:moveTo>
                  <a:lnTo>
                    <a:pt x="39" y="128"/>
                  </a:lnTo>
                  <a:lnTo>
                    <a:pt x="38" y="192"/>
                  </a:lnTo>
                  <a:lnTo>
                    <a:pt x="38" y="200"/>
                  </a:lnTo>
                  <a:lnTo>
                    <a:pt x="38" y="204"/>
                  </a:lnTo>
                  <a:lnTo>
                    <a:pt x="38" y="208"/>
                  </a:lnTo>
                  <a:lnTo>
                    <a:pt x="37" y="224"/>
                  </a:lnTo>
                  <a:lnTo>
                    <a:pt x="37" y="240"/>
                  </a:lnTo>
                  <a:lnTo>
                    <a:pt x="37" y="255"/>
                  </a:lnTo>
                  <a:lnTo>
                    <a:pt x="41" y="356"/>
                  </a:lnTo>
                  <a:lnTo>
                    <a:pt x="42" y="412"/>
                  </a:lnTo>
                  <a:lnTo>
                    <a:pt x="40" y="449"/>
                  </a:lnTo>
                  <a:lnTo>
                    <a:pt x="20" y="450"/>
                  </a:lnTo>
                  <a:lnTo>
                    <a:pt x="0" y="181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42"/>
            <p:cNvSpPr>
              <a:spLocks/>
            </p:cNvSpPr>
            <p:nvPr/>
          </p:nvSpPr>
          <p:spPr bwMode="auto">
            <a:xfrm>
              <a:off x="4267" y="3376"/>
              <a:ext cx="39" cy="44"/>
            </a:xfrm>
            <a:custGeom>
              <a:avLst/>
              <a:gdLst>
                <a:gd name="T0" fmla="*/ 0 w 116"/>
                <a:gd name="T1" fmla="*/ 0 h 132"/>
                <a:gd name="T2" fmla="*/ 0 w 116"/>
                <a:gd name="T3" fmla="*/ 0 h 132"/>
                <a:gd name="T4" fmla="*/ 0 w 116"/>
                <a:gd name="T5" fmla="*/ 0 h 132"/>
                <a:gd name="T6" fmla="*/ 0 w 116"/>
                <a:gd name="T7" fmla="*/ 0 h 132"/>
                <a:gd name="T8" fmla="*/ 0 w 116"/>
                <a:gd name="T9" fmla="*/ 0 h 132"/>
                <a:gd name="T10" fmla="*/ 0 w 116"/>
                <a:gd name="T11" fmla="*/ 0 h 132"/>
                <a:gd name="T12" fmla="*/ 0 w 116"/>
                <a:gd name="T13" fmla="*/ 0 h 132"/>
                <a:gd name="T14" fmla="*/ 0 w 116"/>
                <a:gd name="T15" fmla="*/ 0 h 132"/>
                <a:gd name="T16" fmla="*/ 0 w 116"/>
                <a:gd name="T17" fmla="*/ 0 h 132"/>
                <a:gd name="T18" fmla="*/ 0 w 116"/>
                <a:gd name="T19" fmla="*/ 0 h 132"/>
                <a:gd name="T20" fmla="*/ 0 w 116"/>
                <a:gd name="T21" fmla="*/ 0 h 132"/>
                <a:gd name="T22" fmla="*/ 0 w 116"/>
                <a:gd name="T23" fmla="*/ 0 h 132"/>
                <a:gd name="T24" fmla="*/ 0 w 116"/>
                <a:gd name="T25" fmla="*/ 0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32"/>
                <a:gd name="T41" fmla="*/ 116 w 116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32">
                  <a:moveTo>
                    <a:pt x="20" y="0"/>
                  </a:moveTo>
                  <a:lnTo>
                    <a:pt x="76" y="18"/>
                  </a:lnTo>
                  <a:lnTo>
                    <a:pt x="96" y="39"/>
                  </a:lnTo>
                  <a:lnTo>
                    <a:pt x="113" y="60"/>
                  </a:lnTo>
                  <a:lnTo>
                    <a:pt x="116" y="131"/>
                  </a:lnTo>
                  <a:lnTo>
                    <a:pt x="95" y="132"/>
                  </a:lnTo>
                  <a:lnTo>
                    <a:pt x="84" y="104"/>
                  </a:lnTo>
                  <a:lnTo>
                    <a:pt x="61" y="71"/>
                  </a:lnTo>
                  <a:lnTo>
                    <a:pt x="35" y="39"/>
                  </a:lnTo>
                  <a:lnTo>
                    <a:pt x="13" y="22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43"/>
            <p:cNvSpPr>
              <a:spLocks/>
            </p:cNvSpPr>
            <p:nvPr/>
          </p:nvSpPr>
          <p:spPr bwMode="auto">
            <a:xfrm>
              <a:off x="4230" y="3381"/>
              <a:ext cx="29" cy="57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70"/>
                <a:gd name="T38" fmla="*/ 88 w 88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70">
                  <a:moveTo>
                    <a:pt x="88" y="17"/>
                  </a:moveTo>
                  <a:lnTo>
                    <a:pt x="67" y="34"/>
                  </a:lnTo>
                  <a:lnTo>
                    <a:pt x="46" y="92"/>
                  </a:lnTo>
                  <a:lnTo>
                    <a:pt x="48" y="158"/>
                  </a:lnTo>
                  <a:lnTo>
                    <a:pt x="26" y="170"/>
                  </a:lnTo>
                  <a:lnTo>
                    <a:pt x="0" y="148"/>
                  </a:lnTo>
                  <a:lnTo>
                    <a:pt x="1" y="107"/>
                  </a:lnTo>
                  <a:lnTo>
                    <a:pt x="17" y="64"/>
                  </a:lnTo>
                  <a:lnTo>
                    <a:pt x="42" y="26"/>
                  </a:lnTo>
                  <a:lnTo>
                    <a:pt x="75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244"/>
            <p:cNvSpPr>
              <a:spLocks/>
            </p:cNvSpPr>
            <p:nvPr/>
          </p:nvSpPr>
          <p:spPr bwMode="auto">
            <a:xfrm>
              <a:off x="4221" y="3382"/>
              <a:ext cx="63" cy="64"/>
            </a:xfrm>
            <a:custGeom>
              <a:avLst/>
              <a:gdLst>
                <a:gd name="T0" fmla="*/ 0 w 187"/>
                <a:gd name="T1" fmla="*/ 0 h 192"/>
                <a:gd name="T2" fmla="*/ 0 w 187"/>
                <a:gd name="T3" fmla="*/ 0 h 192"/>
                <a:gd name="T4" fmla="*/ 0 w 187"/>
                <a:gd name="T5" fmla="*/ 0 h 192"/>
                <a:gd name="T6" fmla="*/ 0 w 187"/>
                <a:gd name="T7" fmla="*/ 0 h 192"/>
                <a:gd name="T8" fmla="*/ 0 w 187"/>
                <a:gd name="T9" fmla="*/ 0 h 192"/>
                <a:gd name="T10" fmla="*/ 0 w 187"/>
                <a:gd name="T11" fmla="*/ 0 h 192"/>
                <a:gd name="T12" fmla="*/ 0 w 187"/>
                <a:gd name="T13" fmla="*/ 0 h 192"/>
                <a:gd name="T14" fmla="*/ 0 w 187"/>
                <a:gd name="T15" fmla="*/ 0 h 192"/>
                <a:gd name="T16" fmla="*/ 0 w 187"/>
                <a:gd name="T17" fmla="*/ 0 h 192"/>
                <a:gd name="T18" fmla="*/ 0 w 187"/>
                <a:gd name="T19" fmla="*/ 0 h 192"/>
                <a:gd name="T20" fmla="*/ 0 w 187"/>
                <a:gd name="T21" fmla="*/ 0 h 192"/>
                <a:gd name="T22" fmla="*/ 0 w 187"/>
                <a:gd name="T23" fmla="*/ 0 h 192"/>
                <a:gd name="T24" fmla="*/ 0 w 187"/>
                <a:gd name="T25" fmla="*/ 0 h 192"/>
                <a:gd name="T26" fmla="*/ 0 w 187"/>
                <a:gd name="T27" fmla="*/ 0 h 192"/>
                <a:gd name="T28" fmla="*/ 0 w 187"/>
                <a:gd name="T29" fmla="*/ 0 h 192"/>
                <a:gd name="T30" fmla="*/ 0 w 187"/>
                <a:gd name="T31" fmla="*/ 0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192"/>
                <a:gd name="T50" fmla="*/ 187 w 187"/>
                <a:gd name="T51" fmla="*/ 192 h 1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192">
                  <a:moveTo>
                    <a:pt x="48" y="15"/>
                  </a:moveTo>
                  <a:lnTo>
                    <a:pt x="29" y="78"/>
                  </a:lnTo>
                  <a:lnTo>
                    <a:pt x="36" y="110"/>
                  </a:lnTo>
                  <a:lnTo>
                    <a:pt x="58" y="136"/>
                  </a:lnTo>
                  <a:lnTo>
                    <a:pt x="118" y="153"/>
                  </a:lnTo>
                  <a:lnTo>
                    <a:pt x="180" y="150"/>
                  </a:lnTo>
                  <a:lnTo>
                    <a:pt x="187" y="167"/>
                  </a:lnTo>
                  <a:lnTo>
                    <a:pt x="109" y="192"/>
                  </a:lnTo>
                  <a:lnTo>
                    <a:pt x="32" y="171"/>
                  </a:lnTo>
                  <a:lnTo>
                    <a:pt x="7" y="135"/>
                  </a:lnTo>
                  <a:lnTo>
                    <a:pt x="0" y="87"/>
                  </a:lnTo>
                  <a:lnTo>
                    <a:pt x="9" y="39"/>
                  </a:lnTo>
                  <a:lnTo>
                    <a:pt x="33" y="2"/>
                  </a:lnTo>
                  <a:lnTo>
                    <a:pt x="46" y="0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245"/>
            <p:cNvSpPr>
              <a:spLocks/>
            </p:cNvSpPr>
            <p:nvPr/>
          </p:nvSpPr>
          <p:spPr bwMode="auto">
            <a:xfrm>
              <a:off x="4212" y="3438"/>
              <a:ext cx="77" cy="53"/>
            </a:xfrm>
            <a:custGeom>
              <a:avLst/>
              <a:gdLst>
                <a:gd name="T0" fmla="*/ 0 w 231"/>
                <a:gd name="T1" fmla="*/ 0 h 159"/>
                <a:gd name="T2" fmla="*/ 0 w 231"/>
                <a:gd name="T3" fmla="*/ 0 h 159"/>
                <a:gd name="T4" fmla="*/ 0 w 231"/>
                <a:gd name="T5" fmla="*/ 0 h 159"/>
                <a:gd name="T6" fmla="*/ 0 w 231"/>
                <a:gd name="T7" fmla="*/ 0 h 159"/>
                <a:gd name="T8" fmla="*/ 0 w 231"/>
                <a:gd name="T9" fmla="*/ 0 h 159"/>
                <a:gd name="T10" fmla="*/ 0 w 231"/>
                <a:gd name="T11" fmla="*/ 0 h 159"/>
                <a:gd name="T12" fmla="*/ 0 w 231"/>
                <a:gd name="T13" fmla="*/ 0 h 159"/>
                <a:gd name="T14" fmla="*/ 0 w 231"/>
                <a:gd name="T15" fmla="*/ 0 h 159"/>
                <a:gd name="T16" fmla="*/ 0 w 231"/>
                <a:gd name="T17" fmla="*/ 0 h 159"/>
                <a:gd name="T18" fmla="*/ 0 w 231"/>
                <a:gd name="T19" fmla="*/ 0 h 159"/>
                <a:gd name="T20" fmla="*/ 0 w 231"/>
                <a:gd name="T21" fmla="*/ 0 h 159"/>
                <a:gd name="T22" fmla="*/ 0 w 231"/>
                <a:gd name="T23" fmla="*/ 0 h 159"/>
                <a:gd name="T24" fmla="*/ 0 w 231"/>
                <a:gd name="T25" fmla="*/ 0 h 159"/>
                <a:gd name="T26" fmla="*/ 0 w 231"/>
                <a:gd name="T27" fmla="*/ 0 h 159"/>
                <a:gd name="T28" fmla="*/ 0 w 231"/>
                <a:gd name="T29" fmla="*/ 0 h 159"/>
                <a:gd name="T30" fmla="*/ 0 w 231"/>
                <a:gd name="T31" fmla="*/ 0 h 159"/>
                <a:gd name="T32" fmla="*/ 0 w 231"/>
                <a:gd name="T33" fmla="*/ 0 h 159"/>
                <a:gd name="T34" fmla="*/ 0 w 231"/>
                <a:gd name="T35" fmla="*/ 0 h 159"/>
                <a:gd name="T36" fmla="*/ 0 w 23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159"/>
                <a:gd name="T59" fmla="*/ 231 w 23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159">
                  <a:moveTo>
                    <a:pt x="24" y="117"/>
                  </a:moveTo>
                  <a:lnTo>
                    <a:pt x="119" y="127"/>
                  </a:lnTo>
                  <a:lnTo>
                    <a:pt x="170" y="72"/>
                  </a:lnTo>
                  <a:lnTo>
                    <a:pt x="191" y="37"/>
                  </a:lnTo>
                  <a:lnTo>
                    <a:pt x="215" y="6"/>
                  </a:lnTo>
                  <a:lnTo>
                    <a:pt x="229" y="4"/>
                  </a:lnTo>
                  <a:lnTo>
                    <a:pt x="231" y="18"/>
                  </a:lnTo>
                  <a:lnTo>
                    <a:pt x="199" y="65"/>
                  </a:lnTo>
                  <a:lnTo>
                    <a:pt x="173" y="104"/>
                  </a:lnTo>
                  <a:lnTo>
                    <a:pt x="145" y="137"/>
                  </a:lnTo>
                  <a:lnTo>
                    <a:pt x="117" y="155"/>
                  </a:lnTo>
                  <a:lnTo>
                    <a:pt x="82" y="159"/>
                  </a:lnTo>
                  <a:lnTo>
                    <a:pt x="32" y="159"/>
                  </a:lnTo>
                  <a:lnTo>
                    <a:pt x="0" y="125"/>
                  </a:lnTo>
                  <a:lnTo>
                    <a:pt x="16" y="0"/>
                  </a:lnTo>
                  <a:lnTo>
                    <a:pt x="35" y="5"/>
                  </a:lnTo>
                  <a:lnTo>
                    <a:pt x="27" y="57"/>
                  </a:lnTo>
                  <a:lnTo>
                    <a:pt x="24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246"/>
            <p:cNvSpPr>
              <a:spLocks/>
            </p:cNvSpPr>
            <p:nvPr/>
          </p:nvSpPr>
          <p:spPr bwMode="auto">
            <a:xfrm>
              <a:off x="4245" y="3360"/>
              <a:ext cx="21" cy="14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41"/>
                <a:gd name="T29" fmla="*/ 62 w 62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41">
                  <a:moveTo>
                    <a:pt x="48" y="41"/>
                  </a:moveTo>
                  <a:lnTo>
                    <a:pt x="0" y="30"/>
                  </a:lnTo>
                  <a:lnTo>
                    <a:pt x="5" y="15"/>
                  </a:lnTo>
                  <a:lnTo>
                    <a:pt x="31" y="0"/>
                  </a:lnTo>
                  <a:lnTo>
                    <a:pt x="45" y="8"/>
                  </a:lnTo>
                  <a:lnTo>
                    <a:pt x="58" y="23"/>
                  </a:lnTo>
                  <a:lnTo>
                    <a:pt x="62" y="36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247"/>
            <p:cNvSpPr>
              <a:spLocks/>
            </p:cNvSpPr>
            <p:nvPr/>
          </p:nvSpPr>
          <p:spPr bwMode="auto">
            <a:xfrm>
              <a:off x="4243" y="3352"/>
              <a:ext cx="71" cy="73"/>
            </a:xfrm>
            <a:custGeom>
              <a:avLst/>
              <a:gdLst>
                <a:gd name="T0" fmla="*/ 0 w 215"/>
                <a:gd name="T1" fmla="*/ 0 h 218"/>
                <a:gd name="T2" fmla="*/ 0 w 215"/>
                <a:gd name="T3" fmla="*/ 0 h 218"/>
                <a:gd name="T4" fmla="*/ 0 w 215"/>
                <a:gd name="T5" fmla="*/ 0 h 218"/>
                <a:gd name="T6" fmla="*/ 0 w 215"/>
                <a:gd name="T7" fmla="*/ 0 h 218"/>
                <a:gd name="T8" fmla="*/ 0 w 215"/>
                <a:gd name="T9" fmla="*/ 0 h 218"/>
                <a:gd name="T10" fmla="*/ 0 w 215"/>
                <a:gd name="T11" fmla="*/ 0 h 218"/>
                <a:gd name="T12" fmla="*/ 0 w 215"/>
                <a:gd name="T13" fmla="*/ 0 h 218"/>
                <a:gd name="T14" fmla="*/ 0 w 215"/>
                <a:gd name="T15" fmla="*/ 0 h 218"/>
                <a:gd name="T16" fmla="*/ 0 w 215"/>
                <a:gd name="T17" fmla="*/ 0 h 218"/>
                <a:gd name="T18" fmla="*/ 0 w 215"/>
                <a:gd name="T19" fmla="*/ 0 h 218"/>
                <a:gd name="T20" fmla="*/ 0 w 215"/>
                <a:gd name="T21" fmla="*/ 0 h 218"/>
                <a:gd name="T22" fmla="*/ 0 w 215"/>
                <a:gd name="T23" fmla="*/ 0 h 218"/>
                <a:gd name="T24" fmla="*/ 0 w 215"/>
                <a:gd name="T25" fmla="*/ 0 h 218"/>
                <a:gd name="T26" fmla="*/ 0 w 215"/>
                <a:gd name="T27" fmla="*/ 0 h 218"/>
                <a:gd name="T28" fmla="*/ 0 w 215"/>
                <a:gd name="T29" fmla="*/ 0 h 218"/>
                <a:gd name="T30" fmla="*/ 0 w 215"/>
                <a:gd name="T31" fmla="*/ 0 h 2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218"/>
                <a:gd name="T50" fmla="*/ 215 w 215"/>
                <a:gd name="T51" fmla="*/ 218 h 2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218">
                  <a:moveTo>
                    <a:pt x="0" y="32"/>
                  </a:moveTo>
                  <a:lnTo>
                    <a:pt x="47" y="9"/>
                  </a:lnTo>
                  <a:lnTo>
                    <a:pt x="103" y="0"/>
                  </a:lnTo>
                  <a:lnTo>
                    <a:pt x="157" y="13"/>
                  </a:lnTo>
                  <a:lnTo>
                    <a:pt x="195" y="48"/>
                  </a:lnTo>
                  <a:lnTo>
                    <a:pt x="215" y="136"/>
                  </a:lnTo>
                  <a:lnTo>
                    <a:pt x="207" y="180"/>
                  </a:lnTo>
                  <a:lnTo>
                    <a:pt x="183" y="218"/>
                  </a:lnTo>
                  <a:lnTo>
                    <a:pt x="167" y="207"/>
                  </a:lnTo>
                  <a:lnTo>
                    <a:pt x="188" y="135"/>
                  </a:lnTo>
                  <a:lnTo>
                    <a:pt x="169" y="61"/>
                  </a:lnTo>
                  <a:lnTo>
                    <a:pt x="137" y="30"/>
                  </a:lnTo>
                  <a:lnTo>
                    <a:pt x="95" y="24"/>
                  </a:lnTo>
                  <a:lnTo>
                    <a:pt x="11" y="4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248"/>
            <p:cNvSpPr>
              <a:spLocks/>
            </p:cNvSpPr>
            <p:nvPr/>
          </p:nvSpPr>
          <p:spPr bwMode="auto">
            <a:xfrm>
              <a:off x="4294" y="3413"/>
              <a:ext cx="20" cy="32"/>
            </a:xfrm>
            <a:custGeom>
              <a:avLst/>
              <a:gdLst>
                <a:gd name="T0" fmla="*/ 0 w 58"/>
                <a:gd name="T1" fmla="*/ 0 h 94"/>
                <a:gd name="T2" fmla="*/ 0 w 58"/>
                <a:gd name="T3" fmla="*/ 0 h 94"/>
                <a:gd name="T4" fmla="*/ 0 w 58"/>
                <a:gd name="T5" fmla="*/ 0 h 94"/>
                <a:gd name="T6" fmla="*/ 0 w 58"/>
                <a:gd name="T7" fmla="*/ 0 h 94"/>
                <a:gd name="T8" fmla="*/ 0 w 58"/>
                <a:gd name="T9" fmla="*/ 0 h 94"/>
                <a:gd name="T10" fmla="*/ 0 w 58"/>
                <a:gd name="T11" fmla="*/ 0 h 94"/>
                <a:gd name="T12" fmla="*/ 0 w 58"/>
                <a:gd name="T13" fmla="*/ 0 h 94"/>
                <a:gd name="T14" fmla="*/ 0 w 58"/>
                <a:gd name="T15" fmla="*/ 0 h 94"/>
                <a:gd name="T16" fmla="*/ 0 w 58"/>
                <a:gd name="T17" fmla="*/ 0 h 94"/>
                <a:gd name="T18" fmla="*/ 0 w 58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94"/>
                <a:gd name="T32" fmla="*/ 58 w 58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94">
                  <a:moveTo>
                    <a:pt x="48" y="4"/>
                  </a:moveTo>
                  <a:lnTo>
                    <a:pt x="58" y="64"/>
                  </a:lnTo>
                  <a:lnTo>
                    <a:pt x="17" y="92"/>
                  </a:lnTo>
                  <a:lnTo>
                    <a:pt x="2" y="94"/>
                  </a:lnTo>
                  <a:lnTo>
                    <a:pt x="0" y="81"/>
                  </a:lnTo>
                  <a:lnTo>
                    <a:pt x="40" y="54"/>
                  </a:lnTo>
                  <a:lnTo>
                    <a:pt x="31" y="13"/>
                  </a:lnTo>
                  <a:lnTo>
                    <a:pt x="3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249"/>
            <p:cNvSpPr>
              <a:spLocks/>
            </p:cNvSpPr>
            <p:nvPr/>
          </p:nvSpPr>
          <p:spPr bwMode="auto">
            <a:xfrm>
              <a:off x="4287" y="3442"/>
              <a:ext cx="13" cy="19"/>
            </a:xfrm>
            <a:custGeom>
              <a:avLst/>
              <a:gdLst>
                <a:gd name="T0" fmla="*/ 0 w 41"/>
                <a:gd name="T1" fmla="*/ 0 h 57"/>
                <a:gd name="T2" fmla="*/ 0 w 41"/>
                <a:gd name="T3" fmla="*/ 0 h 57"/>
                <a:gd name="T4" fmla="*/ 0 w 41"/>
                <a:gd name="T5" fmla="*/ 0 h 57"/>
                <a:gd name="T6" fmla="*/ 0 w 41"/>
                <a:gd name="T7" fmla="*/ 0 h 57"/>
                <a:gd name="T8" fmla="*/ 0 w 41"/>
                <a:gd name="T9" fmla="*/ 0 h 57"/>
                <a:gd name="T10" fmla="*/ 0 w 41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57"/>
                <a:gd name="T20" fmla="*/ 41 w 41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57">
                  <a:moveTo>
                    <a:pt x="41" y="4"/>
                  </a:moveTo>
                  <a:lnTo>
                    <a:pt x="19" y="57"/>
                  </a:lnTo>
                  <a:lnTo>
                    <a:pt x="0" y="49"/>
                  </a:lnTo>
                  <a:lnTo>
                    <a:pt x="22" y="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50"/>
            <p:cNvSpPr>
              <a:spLocks/>
            </p:cNvSpPr>
            <p:nvPr/>
          </p:nvSpPr>
          <p:spPr bwMode="auto">
            <a:xfrm>
              <a:off x="4276" y="3453"/>
              <a:ext cx="93" cy="103"/>
            </a:xfrm>
            <a:custGeom>
              <a:avLst/>
              <a:gdLst>
                <a:gd name="T0" fmla="*/ 0 w 277"/>
                <a:gd name="T1" fmla="*/ 0 h 307"/>
                <a:gd name="T2" fmla="*/ 0 w 277"/>
                <a:gd name="T3" fmla="*/ 0 h 307"/>
                <a:gd name="T4" fmla="*/ 0 w 277"/>
                <a:gd name="T5" fmla="*/ 0 h 307"/>
                <a:gd name="T6" fmla="*/ 0 w 277"/>
                <a:gd name="T7" fmla="*/ 0 h 307"/>
                <a:gd name="T8" fmla="*/ 0 w 277"/>
                <a:gd name="T9" fmla="*/ 0 h 307"/>
                <a:gd name="T10" fmla="*/ 0 w 277"/>
                <a:gd name="T11" fmla="*/ 0 h 307"/>
                <a:gd name="T12" fmla="*/ 0 w 277"/>
                <a:gd name="T13" fmla="*/ 0 h 307"/>
                <a:gd name="T14" fmla="*/ 0 w 277"/>
                <a:gd name="T15" fmla="*/ 0 h 307"/>
                <a:gd name="T16" fmla="*/ 0 w 277"/>
                <a:gd name="T17" fmla="*/ 0 h 307"/>
                <a:gd name="T18" fmla="*/ 0 w 277"/>
                <a:gd name="T19" fmla="*/ 0 h 307"/>
                <a:gd name="T20" fmla="*/ 0 w 277"/>
                <a:gd name="T21" fmla="*/ 0 h 307"/>
                <a:gd name="T22" fmla="*/ 0 w 277"/>
                <a:gd name="T23" fmla="*/ 0 h 307"/>
                <a:gd name="T24" fmla="*/ 0 w 277"/>
                <a:gd name="T25" fmla="*/ 0 h 307"/>
                <a:gd name="T26" fmla="*/ 0 w 277"/>
                <a:gd name="T27" fmla="*/ 0 h 307"/>
                <a:gd name="T28" fmla="*/ 0 w 277"/>
                <a:gd name="T29" fmla="*/ 0 h 307"/>
                <a:gd name="T30" fmla="*/ 0 w 277"/>
                <a:gd name="T31" fmla="*/ 0 h 3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307"/>
                <a:gd name="T50" fmla="*/ 277 w 277"/>
                <a:gd name="T51" fmla="*/ 307 h 3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307">
                  <a:moveTo>
                    <a:pt x="12" y="0"/>
                  </a:moveTo>
                  <a:lnTo>
                    <a:pt x="75" y="20"/>
                  </a:lnTo>
                  <a:lnTo>
                    <a:pt x="135" y="51"/>
                  </a:lnTo>
                  <a:lnTo>
                    <a:pt x="219" y="113"/>
                  </a:lnTo>
                  <a:lnTo>
                    <a:pt x="257" y="210"/>
                  </a:lnTo>
                  <a:lnTo>
                    <a:pt x="277" y="296"/>
                  </a:lnTo>
                  <a:lnTo>
                    <a:pt x="270" y="307"/>
                  </a:lnTo>
                  <a:lnTo>
                    <a:pt x="257" y="300"/>
                  </a:lnTo>
                  <a:lnTo>
                    <a:pt x="223" y="223"/>
                  </a:lnTo>
                  <a:lnTo>
                    <a:pt x="188" y="105"/>
                  </a:lnTo>
                  <a:lnTo>
                    <a:pt x="154" y="81"/>
                  </a:lnTo>
                  <a:lnTo>
                    <a:pt x="105" y="56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251"/>
            <p:cNvSpPr>
              <a:spLocks/>
            </p:cNvSpPr>
            <p:nvPr/>
          </p:nvSpPr>
          <p:spPr bwMode="auto">
            <a:xfrm>
              <a:off x="4318" y="3556"/>
              <a:ext cx="45" cy="26"/>
            </a:xfrm>
            <a:custGeom>
              <a:avLst/>
              <a:gdLst>
                <a:gd name="T0" fmla="*/ 0 w 136"/>
                <a:gd name="T1" fmla="*/ 0 h 79"/>
                <a:gd name="T2" fmla="*/ 0 w 136"/>
                <a:gd name="T3" fmla="*/ 0 h 79"/>
                <a:gd name="T4" fmla="*/ 0 w 136"/>
                <a:gd name="T5" fmla="*/ 0 h 79"/>
                <a:gd name="T6" fmla="*/ 0 w 136"/>
                <a:gd name="T7" fmla="*/ 0 h 79"/>
                <a:gd name="T8" fmla="*/ 0 w 136"/>
                <a:gd name="T9" fmla="*/ 0 h 79"/>
                <a:gd name="T10" fmla="*/ 0 w 136"/>
                <a:gd name="T11" fmla="*/ 0 h 79"/>
                <a:gd name="T12" fmla="*/ 0 w 136"/>
                <a:gd name="T13" fmla="*/ 0 h 79"/>
                <a:gd name="T14" fmla="*/ 0 w 136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79"/>
                <a:gd name="T26" fmla="*/ 136 w 136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79">
                  <a:moveTo>
                    <a:pt x="136" y="19"/>
                  </a:moveTo>
                  <a:lnTo>
                    <a:pt x="69" y="55"/>
                  </a:lnTo>
                  <a:lnTo>
                    <a:pt x="0" y="79"/>
                  </a:lnTo>
                  <a:lnTo>
                    <a:pt x="0" y="37"/>
                  </a:lnTo>
                  <a:lnTo>
                    <a:pt x="52" y="31"/>
                  </a:lnTo>
                  <a:lnTo>
                    <a:pt x="129" y="0"/>
                  </a:lnTo>
                  <a:lnTo>
                    <a:pt x="13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252"/>
            <p:cNvSpPr>
              <a:spLocks/>
            </p:cNvSpPr>
            <p:nvPr/>
          </p:nvSpPr>
          <p:spPr bwMode="auto">
            <a:xfrm>
              <a:off x="4310" y="3526"/>
              <a:ext cx="20" cy="138"/>
            </a:xfrm>
            <a:custGeom>
              <a:avLst/>
              <a:gdLst>
                <a:gd name="T0" fmla="*/ 0 w 60"/>
                <a:gd name="T1" fmla="*/ 0 h 415"/>
                <a:gd name="T2" fmla="*/ 0 w 60"/>
                <a:gd name="T3" fmla="*/ 0 h 415"/>
                <a:gd name="T4" fmla="*/ 0 w 60"/>
                <a:gd name="T5" fmla="*/ 0 h 415"/>
                <a:gd name="T6" fmla="*/ 0 w 60"/>
                <a:gd name="T7" fmla="*/ 0 h 415"/>
                <a:gd name="T8" fmla="*/ 0 w 60"/>
                <a:gd name="T9" fmla="*/ 0 h 415"/>
                <a:gd name="T10" fmla="*/ 0 w 60"/>
                <a:gd name="T11" fmla="*/ 0 h 415"/>
                <a:gd name="T12" fmla="*/ 0 w 60"/>
                <a:gd name="T13" fmla="*/ 0 h 415"/>
                <a:gd name="T14" fmla="*/ 0 w 60"/>
                <a:gd name="T15" fmla="*/ 0 h 415"/>
                <a:gd name="T16" fmla="*/ 0 w 60"/>
                <a:gd name="T17" fmla="*/ 0 h 415"/>
                <a:gd name="T18" fmla="*/ 0 w 60"/>
                <a:gd name="T19" fmla="*/ 0 h 415"/>
                <a:gd name="T20" fmla="*/ 0 w 60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15"/>
                <a:gd name="T35" fmla="*/ 60 w 60"/>
                <a:gd name="T36" fmla="*/ 415 h 4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15">
                  <a:moveTo>
                    <a:pt x="60" y="4"/>
                  </a:moveTo>
                  <a:lnTo>
                    <a:pt x="42" y="88"/>
                  </a:lnTo>
                  <a:lnTo>
                    <a:pt x="31" y="305"/>
                  </a:lnTo>
                  <a:lnTo>
                    <a:pt x="42" y="400"/>
                  </a:lnTo>
                  <a:lnTo>
                    <a:pt x="23" y="415"/>
                  </a:lnTo>
                  <a:lnTo>
                    <a:pt x="9" y="396"/>
                  </a:lnTo>
                  <a:lnTo>
                    <a:pt x="0" y="305"/>
                  </a:lnTo>
                  <a:lnTo>
                    <a:pt x="23" y="84"/>
                  </a:lnTo>
                  <a:lnTo>
                    <a:pt x="42" y="0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253"/>
            <p:cNvSpPr>
              <a:spLocks/>
            </p:cNvSpPr>
            <p:nvPr/>
          </p:nvSpPr>
          <p:spPr bwMode="auto">
            <a:xfrm>
              <a:off x="4243" y="3661"/>
              <a:ext cx="65" cy="14"/>
            </a:xfrm>
            <a:custGeom>
              <a:avLst/>
              <a:gdLst>
                <a:gd name="T0" fmla="*/ 0 w 195"/>
                <a:gd name="T1" fmla="*/ 0 h 41"/>
                <a:gd name="T2" fmla="*/ 0 w 195"/>
                <a:gd name="T3" fmla="*/ 0 h 41"/>
                <a:gd name="T4" fmla="*/ 0 w 195"/>
                <a:gd name="T5" fmla="*/ 0 h 41"/>
                <a:gd name="T6" fmla="*/ 0 w 195"/>
                <a:gd name="T7" fmla="*/ 0 h 41"/>
                <a:gd name="T8" fmla="*/ 0 w 195"/>
                <a:gd name="T9" fmla="*/ 0 h 41"/>
                <a:gd name="T10" fmla="*/ 0 w 195"/>
                <a:gd name="T11" fmla="*/ 0 h 41"/>
                <a:gd name="T12" fmla="*/ 0 w 195"/>
                <a:gd name="T13" fmla="*/ 0 h 41"/>
                <a:gd name="T14" fmla="*/ 0 w 195"/>
                <a:gd name="T15" fmla="*/ 0 h 41"/>
                <a:gd name="T16" fmla="*/ 0 w 195"/>
                <a:gd name="T17" fmla="*/ 0 h 41"/>
                <a:gd name="T18" fmla="*/ 0 w 19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41"/>
                <a:gd name="T32" fmla="*/ 195 w 195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41">
                  <a:moveTo>
                    <a:pt x="11" y="21"/>
                  </a:moveTo>
                  <a:lnTo>
                    <a:pt x="73" y="21"/>
                  </a:lnTo>
                  <a:lnTo>
                    <a:pt x="167" y="4"/>
                  </a:lnTo>
                  <a:lnTo>
                    <a:pt x="189" y="0"/>
                  </a:lnTo>
                  <a:lnTo>
                    <a:pt x="195" y="19"/>
                  </a:lnTo>
                  <a:lnTo>
                    <a:pt x="105" y="4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54"/>
            <p:cNvSpPr>
              <a:spLocks/>
            </p:cNvSpPr>
            <p:nvPr/>
          </p:nvSpPr>
          <p:spPr bwMode="auto">
            <a:xfrm>
              <a:off x="4280" y="3667"/>
              <a:ext cx="41" cy="56"/>
            </a:xfrm>
            <a:custGeom>
              <a:avLst/>
              <a:gdLst>
                <a:gd name="T0" fmla="*/ 0 w 124"/>
                <a:gd name="T1" fmla="*/ 0 h 170"/>
                <a:gd name="T2" fmla="*/ 0 w 124"/>
                <a:gd name="T3" fmla="*/ 0 h 170"/>
                <a:gd name="T4" fmla="*/ 0 w 124"/>
                <a:gd name="T5" fmla="*/ 0 h 170"/>
                <a:gd name="T6" fmla="*/ 0 w 124"/>
                <a:gd name="T7" fmla="*/ 0 h 170"/>
                <a:gd name="T8" fmla="*/ 0 w 124"/>
                <a:gd name="T9" fmla="*/ 0 h 170"/>
                <a:gd name="T10" fmla="*/ 0 w 124"/>
                <a:gd name="T11" fmla="*/ 0 h 170"/>
                <a:gd name="T12" fmla="*/ 0 w 124"/>
                <a:gd name="T13" fmla="*/ 0 h 170"/>
                <a:gd name="T14" fmla="*/ 0 w 124"/>
                <a:gd name="T15" fmla="*/ 0 h 170"/>
                <a:gd name="T16" fmla="*/ 0 w 124"/>
                <a:gd name="T17" fmla="*/ 0 h 170"/>
                <a:gd name="T18" fmla="*/ 0 w 124"/>
                <a:gd name="T19" fmla="*/ 0 h 170"/>
                <a:gd name="T20" fmla="*/ 0 w 124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70"/>
                <a:gd name="T35" fmla="*/ 124 w 124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70">
                  <a:moveTo>
                    <a:pt x="121" y="0"/>
                  </a:moveTo>
                  <a:lnTo>
                    <a:pt x="124" y="140"/>
                  </a:lnTo>
                  <a:lnTo>
                    <a:pt x="77" y="156"/>
                  </a:lnTo>
                  <a:lnTo>
                    <a:pt x="18" y="170"/>
                  </a:lnTo>
                  <a:lnTo>
                    <a:pt x="0" y="158"/>
                  </a:lnTo>
                  <a:lnTo>
                    <a:pt x="11" y="140"/>
                  </a:lnTo>
                  <a:lnTo>
                    <a:pt x="91" y="109"/>
                  </a:lnTo>
                  <a:lnTo>
                    <a:pt x="110" y="61"/>
                  </a:lnTo>
                  <a:lnTo>
                    <a:pt x="10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55"/>
            <p:cNvSpPr>
              <a:spLocks/>
            </p:cNvSpPr>
            <p:nvPr/>
          </p:nvSpPr>
          <p:spPr bwMode="auto">
            <a:xfrm>
              <a:off x="4264" y="3677"/>
              <a:ext cx="14" cy="57"/>
            </a:xfrm>
            <a:custGeom>
              <a:avLst/>
              <a:gdLst>
                <a:gd name="T0" fmla="*/ 0 w 42"/>
                <a:gd name="T1" fmla="*/ 0 h 170"/>
                <a:gd name="T2" fmla="*/ 0 w 42"/>
                <a:gd name="T3" fmla="*/ 0 h 170"/>
                <a:gd name="T4" fmla="*/ 0 w 42"/>
                <a:gd name="T5" fmla="*/ 0 h 170"/>
                <a:gd name="T6" fmla="*/ 0 w 42"/>
                <a:gd name="T7" fmla="*/ 0 h 170"/>
                <a:gd name="T8" fmla="*/ 0 w 42"/>
                <a:gd name="T9" fmla="*/ 0 h 170"/>
                <a:gd name="T10" fmla="*/ 0 w 42"/>
                <a:gd name="T11" fmla="*/ 0 h 170"/>
                <a:gd name="T12" fmla="*/ 0 w 42"/>
                <a:gd name="T13" fmla="*/ 0 h 170"/>
                <a:gd name="T14" fmla="*/ 0 w 42"/>
                <a:gd name="T15" fmla="*/ 0 h 170"/>
                <a:gd name="T16" fmla="*/ 0 w 42"/>
                <a:gd name="T17" fmla="*/ 0 h 170"/>
                <a:gd name="T18" fmla="*/ 0 w 42"/>
                <a:gd name="T19" fmla="*/ 0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70"/>
                <a:gd name="T32" fmla="*/ 42 w 42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70">
                  <a:moveTo>
                    <a:pt x="42" y="3"/>
                  </a:moveTo>
                  <a:lnTo>
                    <a:pt x="31" y="123"/>
                  </a:lnTo>
                  <a:lnTo>
                    <a:pt x="36" y="168"/>
                  </a:lnTo>
                  <a:lnTo>
                    <a:pt x="16" y="170"/>
                  </a:lnTo>
                  <a:lnTo>
                    <a:pt x="3" y="142"/>
                  </a:lnTo>
                  <a:lnTo>
                    <a:pt x="0" y="100"/>
                  </a:lnTo>
                  <a:lnTo>
                    <a:pt x="8" y="49"/>
                  </a:lnTo>
                  <a:lnTo>
                    <a:pt x="22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56"/>
            <p:cNvSpPr>
              <a:spLocks/>
            </p:cNvSpPr>
            <p:nvPr/>
          </p:nvSpPr>
          <p:spPr bwMode="auto">
            <a:xfrm>
              <a:off x="4213" y="3729"/>
              <a:ext cx="59" cy="16"/>
            </a:xfrm>
            <a:custGeom>
              <a:avLst/>
              <a:gdLst>
                <a:gd name="T0" fmla="*/ 0 w 178"/>
                <a:gd name="T1" fmla="*/ 0 h 47"/>
                <a:gd name="T2" fmla="*/ 0 w 178"/>
                <a:gd name="T3" fmla="*/ 0 h 47"/>
                <a:gd name="T4" fmla="*/ 0 w 178"/>
                <a:gd name="T5" fmla="*/ 0 h 47"/>
                <a:gd name="T6" fmla="*/ 0 w 178"/>
                <a:gd name="T7" fmla="*/ 0 h 47"/>
                <a:gd name="T8" fmla="*/ 0 w 178"/>
                <a:gd name="T9" fmla="*/ 0 h 47"/>
                <a:gd name="T10" fmla="*/ 0 w 178"/>
                <a:gd name="T11" fmla="*/ 0 h 47"/>
                <a:gd name="T12" fmla="*/ 0 w 178"/>
                <a:gd name="T13" fmla="*/ 0 h 47"/>
                <a:gd name="T14" fmla="*/ 0 w 178"/>
                <a:gd name="T15" fmla="*/ 0 h 47"/>
                <a:gd name="T16" fmla="*/ 0 w 178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8"/>
                <a:gd name="T28" fmla="*/ 0 h 47"/>
                <a:gd name="T29" fmla="*/ 178 w 17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8" h="47">
                  <a:moveTo>
                    <a:pt x="11" y="13"/>
                  </a:moveTo>
                  <a:lnTo>
                    <a:pt x="100" y="17"/>
                  </a:lnTo>
                  <a:lnTo>
                    <a:pt x="170" y="0"/>
                  </a:lnTo>
                  <a:lnTo>
                    <a:pt x="178" y="18"/>
                  </a:lnTo>
                  <a:lnTo>
                    <a:pt x="114" y="47"/>
                  </a:lnTo>
                  <a:lnTo>
                    <a:pt x="9" y="33"/>
                  </a:lnTo>
                  <a:lnTo>
                    <a:pt x="0" y="2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57"/>
            <p:cNvSpPr>
              <a:spLocks/>
            </p:cNvSpPr>
            <p:nvPr/>
          </p:nvSpPr>
          <p:spPr bwMode="auto">
            <a:xfrm>
              <a:off x="4227" y="3740"/>
              <a:ext cx="10" cy="35"/>
            </a:xfrm>
            <a:custGeom>
              <a:avLst/>
              <a:gdLst>
                <a:gd name="T0" fmla="*/ 0 w 30"/>
                <a:gd name="T1" fmla="*/ 0 h 105"/>
                <a:gd name="T2" fmla="*/ 0 w 30"/>
                <a:gd name="T3" fmla="*/ 0 h 105"/>
                <a:gd name="T4" fmla="*/ 0 w 30"/>
                <a:gd name="T5" fmla="*/ 0 h 105"/>
                <a:gd name="T6" fmla="*/ 0 w 30"/>
                <a:gd name="T7" fmla="*/ 0 h 105"/>
                <a:gd name="T8" fmla="*/ 0 w 30"/>
                <a:gd name="T9" fmla="*/ 0 h 105"/>
                <a:gd name="T10" fmla="*/ 0 w 30"/>
                <a:gd name="T11" fmla="*/ 0 h 105"/>
                <a:gd name="T12" fmla="*/ 0 w 30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05"/>
                <a:gd name="T23" fmla="*/ 30 w 30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05">
                  <a:moveTo>
                    <a:pt x="20" y="2"/>
                  </a:moveTo>
                  <a:lnTo>
                    <a:pt x="21" y="47"/>
                  </a:lnTo>
                  <a:lnTo>
                    <a:pt x="30" y="103"/>
                  </a:lnTo>
                  <a:lnTo>
                    <a:pt x="10" y="105"/>
                  </a:lnTo>
                  <a:lnTo>
                    <a:pt x="0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58"/>
            <p:cNvSpPr>
              <a:spLocks/>
            </p:cNvSpPr>
            <p:nvPr/>
          </p:nvSpPr>
          <p:spPr bwMode="auto">
            <a:xfrm>
              <a:off x="4241" y="3774"/>
              <a:ext cx="25" cy="31"/>
            </a:xfrm>
            <a:custGeom>
              <a:avLst/>
              <a:gdLst>
                <a:gd name="T0" fmla="*/ 0 w 74"/>
                <a:gd name="T1" fmla="*/ 0 h 94"/>
                <a:gd name="T2" fmla="*/ 0 w 74"/>
                <a:gd name="T3" fmla="*/ 0 h 94"/>
                <a:gd name="T4" fmla="*/ 0 w 74"/>
                <a:gd name="T5" fmla="*/ 0 h 94"/>
                <a:gd name="T6" fmla="*/ 0 w 74"/>
                <a:gd name="T7" fmla="*/ 0 h 94"/>
                <a:gd name="T8" fmla="*/ 0 w 74"/>
                <a:gd name="T9" fmla="*/ 0 h 94"/>
                <a:gd name="T10" fmla="*/ 0 w 74"/>
                <a:gd name="T11" fmla="*/ 0 h 94"/>
                <a:gd name="T12" fmla="*/ 0 w 74"/>
                <a:gd name="T13" fmla="*/ 0 h 94"/>
                <a:gd name="T14" fmla="*/ 0 w 74"/>
                <a:gd name="T15" fmla="*/ 0 h 94"/>
                <a:gd name="T16" fmla="*/ 0 w 74"/>
                <a:gd name="T17" fmla="*/ 0 h 94"/>
                <a:gd name="T18" fmla="*/ 0 w 74"/>
                <a:gd name="T19" fmla="*/ 0 h 94"/>
                <a:gd name="T20" fmla="*/ 0 w 74"/>
                <a:gd name="T21" fmla="*/ 0 h 94"/>
                <a:gd name="T22" fmla="*/ 0 w 74"/>
                <a:gd name="T23" fmla="*/ 0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94"/>
                <a:gd name="T38" fmla="*/ 74 w 74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94">
                  <a:moveTo>
                    <a:pt x="54" y="54"/>
                  </a:moveTo>
                  <a:lnTo>
                    <a:pt x="67" y="71"/>
                  </a:lnTo>
                  <a:lnTo>
                    <a:pt x="60" y="94"/>
                  </a:lnTo>
                  <a:lnTo>
                    <a:pt x="38" y="87"/>
                  </a:lnTo>
                  <a:lnTo>
                    <a:pt x="19" y="49"/>
                  </a:lnTo>
                  <a:lnTo>
                    <a:pt x="49" y="29"/>
                  </a:lnTo>
                  <a:lnTo>
                    <a:pt x="7" y="2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74" y="29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59"/>
            <p:cNvSpPr>
              <a:spLocks/>
            </p:cNvSpPr>
            <p:nvPr/>
          </p:nvSpPr>
          <p:spPr bwMode="auto">
            <a:xfrm>
              <a:off x="4247" y="3737"/>
              <a:ext cx="20" cy="44"/>
            </a:xfrm>
            <a:custGeom>
              <a:avLst/>
              <a:gdLst>
                <a:gd name="T0" fmla="*/ 0 w 59"/>
                <a:gd name="T1" fmla="*/ 0 h 133"/>
                <a:gd name="T2" fmla="*/ 0 w 59"/>
                <a:gd name="T3" fmla="*/ 0 h 133"/>
                <a:gd name="T4" fmla="*/ 0 w 59"/>
                <a:gd name="T5" fmla="*/ 0 h 133"/>
                <a:gd name="T6" fmla="*/ 0 w 59"/>
                <a:gd name="T7" fmla="*/ 0 h 133"/>
                <a:gd name="T8" fmla="*/ 0 w 59"/>
                <a:gd name="T9" fmla="*/ 0 h 133"/>
                <a:gd name="T10" fmla="*/ 0 w 59"/>
                <a:gd name="T11" fmla="*/ 0 h 133"/>
                <a:gd name="T12" fmla="*/ 0 w 59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33"/>
                <a:gd name="T23" fmla="*/ 59 w 59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33">
                  <a:moveTo>
                    <a:pt x="59" y="2"/>
                  </a:moveTo>
                  <a:lnTo>
                    <a:pt x="41" y="90"/>
                  </a:lnTo>
                  <a:lnTo>
                    <a:pt x="17" y="133"/>
                  </a:lnTo>
                  <a:lnTo>
                    <a:pt x="0" y="123"/>
                  </a:lnTo>
                  <a:lnTo>
                    <a:pt x="3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260"/>
            <p:cNvSpPr>
              <a:spLocks/>
            </p:cNvSpPr>
            <p:nvPr/>
          </p:nvSpPr>
          <p:spPr bwMode="auto">
            <a:xfrm>
              <a:off x="4303" y="3704"/>
              <a:ext cx="16" cy="48"/>
            </a:xfrm>
            <a:custGeom>
              <a:avLst/>
              <a:gdLst>
                <a:gd name="T0" fmla="*/ 0 w 50"/>
                <a:gd name="T1" fmla="*/ 0 h 142"/>
                <a:gd name="T2" fmla="*/ 0 w 50"/>
                <a:gd name="T3" fmla="*/ 0 h 142"/>
                <a:gd name="T4" fmla="*/ 0 w 50"/>
                <a:gd name="T5" fmla="*/ 0 h 142"/>
                <a:gd name="T6" fmla="*/ 0 w 50"/>
                <a:gd name="T7" fmla="*/ 0 h 142"/>
                <a:gd name="T8" fmla="*/ 0 w 50"/>
                <a:gd name="T9" fmla="*/ 0 h 142"/>
                <a:gd name="T10" fmla="*/ 0 w 50"/>
                <a:gd name="T11" fmla="*/ 0 h 142"/>
                <a:gd name="T12" fmla="*/ 0 w 50"/>
                <a:gd name="T13" fmla="*/ 0 h 142"/>
                <a:gd name="T14" fmla="*/ 0 w 50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42"/>
                <a:gd name="T26" fmla="*/ 50 w 5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42">
                  <a:moveTo>
                    <a:pt x="50" y="1"/>
                  </a:moveTo>
                  <a:lnTo>
                    <a:pt x="40" y="104"/>
                  </a:lnTo>
                  <a:lnTo>
                    <a:pt x="17" y="142"/>
                  </a:lnTo>
                  <a:lnTo>
                    <a:pt x="0" y="131"/>
                  </a:lnTo>
                  <a:lnTo>
                    <a:pt x="19" y="95"/>
                  </a:lnTo>
                  <a:lnTo>
                    <a:pt x="3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61"/>
            <p:cNvSpPr>
              <a:spLocks/>
            </p:cNvSpPr>
            <p:nvPr/>
          </p:nvSpPr>
          <p:spPr bwMode="auto">
            <a:xfrm>
              <a:off x="4281" y="3719"/>
              <a:ext cx="9" cy="15"/>
            </a:xfrm>
            <a:custGeom>
              <a:avLst/>
              <a:gdLst>
                <a:gd name="T0" fmla="*/ 0 w 26"/>
                <a:gd name="T1" fmla="*/ 0 h 47"/>
                <a:gd name="T2" fmla="*/ 0 w 26"/>
                <a:gd name="T3" fmla="*/ 0 h 47"/>
                <a:gd name="T4" fmla="*/ 0 w 26"/>
                <a:gd name="T5" fmla="*/ 0 h 47"/>
                <a:gd name="T6" fmla="*/ 0 w 26"/>
                <a:gd name="T7" fmla="*/ 0 h 47"/>
                <a:gd name="T8" fmla="*/ 0 w 26"/>
                <a:gd name="T9" fmla="*/ 0 h 47"/>
                <a:gd name="T10" fmla="*/ 0 w 26"/>
                <a:gd name="T11" fmla="*/ 0 h 47"/>
                <a:gd name="T12" fmla="*/ 0 w 26"/>
                <a:gd name="T13" fmla="*/ 0 h 47"/>
                <a:gd name="T14" fmla="*/ 0 w 26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7"/>
                <a:gd name="T26" fmla="*/ 26 w 2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7">
                  <a:moveTo>
                    <a:pt x="19" y="6"/>
                  </a:moveTo>
                  <a:lnTo>
                    <a:pt x="26" y="36"/>
                  </a:lnTo>
                  <a:lnTo>
                    <a:pt x="18" y="47"/>
                  </a:lnTo>
                  <a:lnTo>
                    <a:pt x="6" y="39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62"/>
            <p:cNvSpPr>
              <a:spLocks/>
            </p:cNvSpPr>
            <p:nvPr/>
          </p:nvSpPr>
          <p:spPr bwMode="auto">
            <a:xfrm>
              <a:off x="4275" y="3727"/>
              <a:ext cx="21" cy="45"/>
            </a:xfrm>
            <a:custGeom>
              <a:avLst/>
              <a:gdLst>
                <a:gd name="T0" fmla="*/ 0 w 63"/>
                <a:gd name="T1" fmla="*/ 0 h 135"/>
                <a:gd name="T2" fmla="*/ 0 w 63"/>
                <a:gd name="T3" fmla="*/ 0 h 135"/>
                <a:gd name="T4" fmla="*/ 0 w 63"/>
                <a:gd name="T5" fmla="*/ 0 h 135"/>
                <a:gd name="T6" fmla="*/ 0 w 63"/>
                <a:gd name="T7" fmla="*/ 0 h 135"/>
                <a:gd name="T8" fmla="*/ 0 w 63"/>
                <a:gd name="T9" fmla="*/ 0 h 135"/>
                <a:gd name="T10" fmla="*/ 0 w 63"/>
                <a:gd name="T11" fmla="*/ 0 h 135"/>
                <a:gd name="T12" fmla="*/ 0 w 63"/>
                <a:gd name="T13" fmla="*/ 0 h 135"/>
                <a:gd name="T14" fmla="*/ 0 w 63"/>
                <a:gd name="T15" fmla="*/ 0 h 135"/>
                <a:gd name="T16" fmla="*/ 0 w 63"/>
                <a:gd name="T17" fmla="*/ 0 h 135"/>
                <a:gd name="T18" fmla="*/ 0 w 63"/>
                <a:gd name="T19" fmla="*/ 0 h 135"/>
                <a:gd name="T20" fmla="*/ 0 w 63"/>
                <a:gd name="T21" fmla="*/ 0 h 135"/>
                <a:gd name="T22" fmla="*/ 0 w 63"/>
                <a:gd name="T23" fmla="*/ 0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135"/>
                <a:gd name="T38" fmla="*/ 63 w 63"/>
                <a:gd name="T39" fmla="*/ 135 h 1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135">
                  <a:moveTo>
                    <a:pt x="63" y="20"/>
                  </a:moveTo>
                  <a:lnTo>
                    <a:pt x="39" y="46"/>
                  </a:lnTo>
                  <a:lnTo>
                    <a:pt x="36" y="84"/>
                  </a:lnTo>
                  <a:lnTo>
                    <a:pt x="25" y="123"/>
                  </a:lnTo>
                  <a:lnTo>
                    <a:pt x="11" y="135"/>
                  </a:lnTo>
                  <a:lnTo>
                    <a:pt x="0" y="120"/>
                  </a:lnTo>
                  <a:lnTo>
                    <a:pt x="10" y="86"/>
                  </a:lnTo>
                  <a:lnTo>
                    <a:pt x="21" y="31"/>
                  </a:lnTo>
                  <a:lnTo>
                    <a:pt x="36" y="10"/>
                  </a:lnTo>
                  <a:lnTo>
                    <a:pt x="61" y="0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63"/>
            <p:cNvSpPr>
              <a:spLocks/>
            </p:cNvSpPr>
            <p:nvPr/>
          </p:nvSpPr>
          <p:spPr bwMode="auto">
            <a:xfrm>
              <a:off x="4286" y="3758"/>
              <a:ext cx="33" cy="27"/>
            </a:xfrm>
            <a:custGeom>
              <a:avLst/>
              <a:gdLst>
                <a:gd name="T0" fmla="*/ 0 w 97"/>
                <a:gd name="T1" fmla="*/ 0 h 81"/>
                <a:gd name="T2" fmla="*/ 0 w 97"/>
                <a:gd name="T3" fmla="*/ 0 h 81"/>
                <a:gd name="T4" fmla="*/ 0 w 97"/>
                <a:gd name="T5" fmla="*/ 0 h 81"/>
                <a:gd name="T6" fmla="*/ 0 w 97"/>
                <a:gd name="T7" fmla="*/ 0 h 81"/>
                <a:gd name="T8" fmla="*/ 0 w 97"/>
                <a:gd name="T9" fmla="*/ 0 h 81"/>
                <a:gd name="T10" fmla="*/ 0 w 97"/>
                <a:gd name="T11" fmla="*/ 0 h 81"/>
                <a:gd name="T12" fmla="*/ 0 w 97"/>
                <a:gd name="T13" fmla="*/ 0 h 81"/>
                <a:gd name="T14" fmla="*/ 0 w 97"/>
                <a:gd name="T15" fmla="*/ 0 h 81"/>
                <a:gd name="T16" fmla="*/ 0 w 97"/>
                <a:gd name="T17" fmla="*/ 0 h 81"/>
                <a:gd name="T18" fmla="*/ 0 w 97"/>
                <a:gd name="T19" fmla="*/ 0 h 81"/>
                <a:gd name="T20" fmla="*/ 0 w 97"/>
                <a:gd name="T21" fmla="*/ 0 h 81"/>
                <a:gd name="T22" fmla="*/ 0 w 97"/>
                <a:gd name="T23" fmla="*/ 0 h 81"/>
                <a:gd name="T24" fmla="*/ 0 w 97"/>
                <a:gd name="T25" fmla="*/ 0 h 81"/>
                <a:gd name="T26" fmla="*/ 0 w 97"/>
                <a:gd name="T27" fmla="*/ 0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81"/>
                <a:gd name="T44" fmla="*/ 97 w 97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81">
                  <a:moveTo>
                    <a:pt x="79" y="30"/>
                  </a:moveTo>
                  <a:lnTo>
                    <a:pt x="97" y="52"/>
                  </a:lnTo>
                  <a:lnTo>
                    <a:pt x="79" y="80"/>
                  </a:lnTo>
                  <a:lnTo>
                    <a:pt x="64" y="81"/>
                  </a:lnTo>
                  <a:lnTo>
                    <a:pt x="63" y="67"/>
                  </a:lnTo>
                  <a:lnTo>
                    <a:pt x="75" y="50"/>
                  </a:lnTo>
                  <a:lnTo>
                    <a:pt x="60" y="21"/>
                  </a:lnTo>
                  <a:lnTo>
                    <a:pt x="16" y="33"/>
                  </a:lnTo>
                  <a:lnTo>
                    <a:pt x="0" y="25"/>
                  </a:lnTo>
                  <a:lnTo>
                    <a:pt x="9" y="8"/>
                  </a:lnTo>
                  <a:lnTo>
                    <a:pt x="63" y="0"/>
                  </a:lnTo>
                  <a:lnTo>
                    <a:pt x="84" y="6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64"/>
            <p:cNvSpPr>
              <a:spLocks/>
            </p:cNvSpPr>
            <p:nvPr/>
          </p:nvSpPr>
          <p:spPr bwMode="auto">
            <a:xfrm>
              <a:off x="4277" y="3774"/>
              <a:ext cx="26" cy="12"/>
            </a:xfrm>
            <a:custGeom>
              <a:avLst/>
              <a:gdLst>
                <a:gd name="T0" fmla="*/ 0 w 76"/>
                <a:gd name="T1" fmla="*/ 0 h 36"/>
                <a:gd name="T2" fmla="*/ 0 w 76"/>
                <a:gd name="T3" fmla="*/ 0 h 36"/>
                <a:gd name="T4" fmla="*/ 0 w 76"/>
                <a:gd name="T5" fmla="*/ 0 h 36"/>
                <a:gd name="T6" fmla="*/ 0 w 76"/>
                <a:gd name="T7" fmla="*/ 0 h 36"/>
                <a:gd name="T8" fmla="*/ 0 w 76"/>
                <a:gd name="T9" fmla="*/ 0 h 36"/>
                <a:gd name="T10" fmla="*/ 0 w 76"/>
                <a:gd name="T11" fmla="*/ 0 h 36"/>
                <a:gd name="T12" fmla="*/ 0 w 7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6"/>
                <a:gd name="T23" fmla="*/ 76 w 7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6">
                  <a:moveTo>
                    <a:pt x="0" y="0"/>
                  </a:moveTo>
                  <a:lnTo>
                    <a:pt x="72" y="18"/>
                  </a:lnTo>
                  <a:lnTo>
                    <a:pt x="76" y="32"/>
                  </a:lnTo>
                  <a:lnTo>
                    <a:pt x="63" y="36"/>
                  </a:lnTo>
                  <a:lnTo>
                    <a:pt x="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265"/>
            <p:cNvSpPr>
              <a:spLocks/>
            </p:cNvSpPr>
            <p:nvPr/>
          </p:nvSpPr>
          <p:spPr bwMode="auto">
            <a:xfrm>
              <a:off x="4312" y="3766"/>
              <a:ext cx="33" cy="32"/>
            </a:xfrm>
            <a:custGeom>
              <a:avLst/>
              <a:gdLst>
                <a:gd name="T0" fmla="*/ 0 w 98"/>
                <a:gd name="T1" fmla="*/ 0 h 96"/>
                <a:gd name="T2" fmla="*/ 0 w 98"/>
                <a:gd name="T3" fmla="*/ 0 h 96"/>
                <a:gd name="T4" fmla="*/ 0 w 98"/>
                <a:gd name="T5" fmla="*/ 0 h 96"/>
                <a:gd name="T6" fmla="*/ 0 w 98"/>
                <a:gd name="T7" fmla="*/ 0 h 96"/>
                <a:gd name="T8" fmla="*/ 0 w 98"/>
                <a:gd name="T9" fmla="*/ 0 h 96"/>
                <a:gd name="T10" fmla="*/ 0 w 98"/>
                <a:gd name="T11" fmla="*/ 0 h 96"/>
                <a:gd name="T12" fmla="*/ 0 w 98"/>
                <a:gd name="T13" fmla="*/ 0 h 96"/>
                <a:gd name="T14" fmla="*/ 0 w 98"/>
                <a:gd name="T15" fmla="*/ 0 h 96"/>
                <a:gd name="T16" fmla="*/ 0 w 98"/>
                <a:gd name="T17" fmla="*/ 0 h 96"/>
                <a:gd name="T18" fmla="*/ 0 w 98"/>
                <a:gd name="T19" fmla="*/ 0 h 96"/>
                <a:gd name="T20" fmla="*/ 0 w 98"/>
                <a:gd name="T21" fmla="*/ 0 h 96"/>
                <a:gd name="T22" fmla="*/ 0 w 98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96"/>
                <a:gd name="T38" fmla="*/ 98 w 98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96">
                  <a:moveTo>
                    <a:pt x="0" y="9"/>
                  </a:moveTo>
                  <a:lnTo>
                    <a:pt x="63" y="0"/>
                  </a:lnTo>
                  <a:lnTo>
                    <a:pt x="95" y="22"/>
                  </a:lnTo>
                  <a:lnTo>
                    <a:pt x="98" y="39"/>
                  </a:lnTo>
                  <a:lnTo>
                    <a:pt x="95" y="59"/>
                  </a:lnTo>
                  <a:lnTo>
                    <a:pt x="64" y="96"/>
                  </a:lnTo>
                  <a:lnTo>
                    <a:pt x="51" y="80"/>
                  </a:lnTo>
                  <a:lnTo>
                    <a:pt x="73" y="27"/>
                  </a:lnTo>
                  <a:lnTo>
                    <a:pt x="40" y="19"/>
                  </a:lnTo>
                  <a:lnTo>
                    <a:pt x="5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266"/>
            <p:cNvSpPr>
              <a:spLocks/>
            </p:cNvSpPr>
            <p:nvPr/>
          </p:nvSpPr>
          <p:spPr bwMode="auto">
            <a:xfrm>
              <a:off x="4269" y="3789"/>
              <a:ext cx="52" cy="16"/>
            </a:xfrm>
            <a:custGeom>
              <a:avLst/>
              <a:gdLst>
                <a:gd name="T0" fmla="*/ 0 w 155"/>
                <a:gd name="T1" fmla="*/ 0 h 50"/>
                <a:gd name="T2" fmla="*/ 0 w 155"/>
                <a:gd name="T3" fmla="*/ 0 h 50"/>
                <a:gd name="T4" fmla="*/ 0 w 155"/>
                <a:gd name="T5" fmla="*/ 0 h 50"/>
                <a:gd name="T6" fmla="*/ 0 w 155"/>
                <a:gd name="T7" fmla="*/ 0 h 50"/>
                <a:gd name="T8" fmla="*/ 0 w 155"/>
                <a:gd name="T9" fmla="*/ 0 h 50"/>
                <a:gd name="T10" fmla="*/ 0 w 155"/>
                <a:gd name="T11" fmla="*/ 0 h 50"/>
                <a:gd name="T12" fmla="*/ 0 w 155"/>
                <a:gd name="T13" fmla="*/ 0 h 50"/>
                <a:gd name="T14" fmla="*/ 0 w 155"/>
                <a:gd name="T15" fmla="*/ 0 h 50"/>
                <a:gd name="T16" fmla="*/ 0 w 155"/>
                <a:gd name="T17" fmla="*/ 0 h 50"/>
                <a:gd name="T18" fmla="*/ 0 w 155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50"/>
                <a:gd name="T32" fmla="*/ 155 w 155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50">
                  <a:moveTo>
                    <a:pt x="20" y="10"/>
                  </a:moveTo>
                  <a:lnTo>
                    <a:pt x="57" y="27"/>
                  </a:lnTo>
                  <a:lnTo>
                    <a:pt x="153" y="15"/>
                  </a:lnTo>
                  <a:lnTo>
                    <a:pt x="155" y="35"/>
                  </a:lnTo>
                  <a:lnTo>
                    <a:pt x="109" y="48"/>
                  </a:lnTo>
                  <a:lnTo>
                    <a:pt x="40" y="50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267"/>
            <p:cNvSpPr>
              <a:spLocks/>
            </p:cNvSpPr>
            <p:nvPr/>
          </p:nvSpPr>
          <p:spPr bwMode="auto">
            <a:xfrm>
              <a:off x="4194" y="3767"/>
              <a:ext cx="34" cy="38"/>
            </a:xfrm>
            <a:custGeom>
              <a:avLst/>
              <a:gdLst>
                <a:gd name="T0" fmla="*/ 0 w 100"/>
                <a:gd name="T1" fmla="*/ 0 h 115"/>
                <a:gd name="T2" fmla="*/ 0 w 100"/>
                <a:gd name="T3" fmla="*/ 0 h 115"/>
                <a:gd name="T4" fmla="*/ 0 w 100"/>
                <a:gd name="T5" fmla="*/ 0 h 115"/>
                <a:gd name="T6" fmla="*/ 0 w 100"/>
                <a:gd name="T7" fmla="*/ 0 h 115"/>
                <a:gd name="T8" fmla="*/ 0 w 100"/>
                <a:gd name="T9" fmla="*/ 0 h 115"/>
                <a:gd name="T10" fmla="*/ 0 w 100"/>
                <a:gd name="T11" fmla="*/ 0 h 115"/>
                <a:gd name="T12" fmla="*/ 0 w 100"/>
                <a:gd name="T13" fmla="*/ 0 h 115"/>
                <a:gd name="T14" fmla="*/ 0 w 100"/>
                <a:gd name="T15" fmla="*/ 0 h 115"/>
                <a:gd name="T16" fmla="*/ 0 w 100"/>
                <a:gd name="T17" fmla="*/ 0 h 115"/>
                <a:gd name="T18" fmla="*/ 0 w 100"/>
                <a:gd name="T19" fmla="*/ 0 h 115"/>
                <a:gd name="T20" fmla="*/ 0 w 100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5"/>
                <a:gd name="T35" fmla="*/ 100 w 100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5">
                  <a:moveTo>
                    <a:pt x="85" y="34"/>
                  </a:moveTo>
                  <a:lnTo>
                    <a:pt x="22" y="80"/>
                  </a:lnTo>
                  <a:lnTo>
                    <a:pt x="71" y="94"/>
                  </a:lnTo>
                  <a:lnTo>
                    <a:pt x="73" y="115"/>
                  </a:lnTo>
                  <a:lnTo>
                    <a:pt x="3" y="92"/>
                  </a:lnTo>
                  <a:lnTo>
                    <a:pt x="0" y="56"/>
                  </a:lnTo>
                  <a:lnTo>
                    <a:pt x="22" y="31"/>
                  </a:lnTo>
                  <a:lnTo>
                    <a:pt x="95" y="0"/>
                  </a:lnTo>
                  <a:lnTo>
                    <a:pt x="100" y="14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68"/>
            <p:cNvSpPr>
              <a:spLocks/>
            </p:cNvSpPr>
            <p:nvPr/>
          </p:nvSpPr>
          <p:spPr bwMode="auto">
            <a:xfrm>
              <a:off x="4217" y="3772"/>
              <a:ext cx="21" cy="21"/>
            </a:xfrm>
            <a:custGeom>
              <a:avLst/>
              <a:gdLst>
                <a:gd name="T0" fmla="*/ 0 w 64"/>
                <a:gd name="T1" fmla="*/ 0 h 62"/>
                <a:gd name="T2" fmla="*/ 0 w 64"/>
                <a:gd name="T3" fmla="*/ 0 h 62"/>
                <a:gd name="T4" fmla="*/ 0 w 64"/>
                <a:gd name="T5" fmla="*/ 0 h 62"/>
                <a:gd name="T6" fmla="*/ 0 w 64"/>
                <a:gd name="T7" fmla="*/ 0 h 62"/>
                <a:gd name="T8" fmla="*/ 0 w 64"/>
                <a:gd name="T9" fmla="*/ 0 h 62"/>
                <a:gd name="T10" fmla="*/ 0 w 64"/>
                <a:gd name="T11" fmla="*/ 0 h 62"/>
                <a:gd name="T12" fmla="*/ 0 w 64"/>
                <a:gd name="T13" fmla="*/ 0 h 62"/>
                <a:gd name="T14" fmla="*/ 0 w 64"/>
                <a:gd name="T15" fmla="*/ 0 h 62"/>
                <a:gd name="T16" fmla="*/ 0 w 64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2"/>
                <a:gd name="T29" fmla="*/ 64 w 64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2">
                  <a:moveTo>
                    <a:pt x="20" y="42"/>
                  </a:moveTo>
                  <a:lnTo>
                    <a:pt x="61" y="40"/>
                  </a:lnTo>
                  <a:lnTo>
                    <a:pt x="64" y="60"/>
                  </a:lnTo>
                  <a:lnTo>
                    <a:pt x="10" y="62"/>
                  </a:lnTo>
                  <a:lnTo>
                    <a:pt x="0" y="36"/>
                  </a:lnTo>
                  <a:lnTo>
                    <a:pt x="12" y="0"/>
                  </a:lnTo>
                  <a:lnTo>
                    <a:pt x="28" y="11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269"/>
            <p:cNvSpPr>
              <a:spLocks/>
            </p:cNvSpPr>
            <p:nvPr/>
          </p:nvSpPr>
          <p:spPr bwMode="auto">
            <a:xfrm>
              <a:off x="4156" y="3454"/>
              <a:ext cx="65" cy="119"/>
            </a:xfrm>
            <a:custGeom>
              <a:avLst/>
              <a:gdLst>
                <a:gd name="T0" fmla="*/ 0 w 195"/>
                <a:gd name="T1" fmla="*/ 0 h 356"/>
                <a:gd name="T2" fmla="*/ 0 w 195"/>
                <a:gd name="T3" fmla="*/ 0 h 356"/>
                <a:gd name="T4" fmla="*/ 0 w 195"/>
                <a:gd name="T5" fmla="*/ 0 h 356"/>
                <a:gd name="T6" fmla="*/ 0 w 195"/>
                <a:gd name="T7" fmla="*/ 0 h 356"/>
                <a:gd name="T8" fmla="*/ 0 w 195"/>
                <a:gd name="T9" fmla="*/ 0 h 356"/>
                <a:gd name="T10" fmla="*/ 0 w 195"/>
                <a:gd name="T11" fmla="*/ 0 h 356"/>
                <a:gd name="T12" fmla="*/ 0 w 195"/>
                <a:gd name="T13" fmla="*/ 0 h 356"/>
                <a:gd name="T14" fmla="*/ 0 w 195"/>
                <a:gd name="T15" fmla="*/ 0 h 356"/>
                <a:gd name="T16" fmla="*/ 0 w 195"/>
                <a:gd name="T17" fmla="*/ 0 h 356"/>
                <a:gd name="T18" fmla="*/ 0 w 195"/>
                <a:gd name="T19" fmla="*/ 0 h 356"/>
                <a:gd name="T20" fmla="*/ 0 w 195"/>
                <a:gd name="T21" fmla="*/ 0 h 356"/>
                <a:gd name="T22" fmla="*/ 0 w 195"/>
                <a:gd name="T23" fmla="*/ 0 h 356"/>
                <a:gd name="T24" fmla="*/ 0 w 195"/>
                <a:gd name="T25" fmla="*/ 0 h 356"/>
                <a:gd name="T26" fmla="*/ 0 w 195"/>
                <a:gd name="T27" fmla="*/ 0 h 356"/>
                <a:gd name="T28" fmla="*/ 0 w 195"/>
                <a:gd name="T29" fmla="*/ 0 h 356"/>
                <a:gd name="T30" fmla="*/ 0 w 195"/>
                <a:gd name="T31" fmla="*/ 0 h 356"/>
                <a:gd name="T32" fmla="*/ 0 w 195"/>
                <a:gd name="T33" fmla="*/ 0 h 356"/>
                <a:gd name="T34" fmla="*/ 0 w 195"/>
                <a:gd name="T35" fmla="*/ 0 h 356"/>
                <a:gd name="T36" fmla="*/ 0 w 195"/>
                <a:gd name="T37" fmla="*/ 0 h 356"/>
                <a:gd name="T38" fmla="*/ 0 w 195"/>
                <a:gd name="T39" fmla="*/ 0 h 356"/>
                <a:gd name="T40" fmla="*/ 0 w 195"/>
                <a:gd name="T41" fmla="*/ 0 h 3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5"/>
                <a:gd name="T64" fmla="*/ 0 h 356"/>
                <a:gd name="T65" fmla="*/ 195 w 195"/>
                <a:gd name="T66" fmla="*/ 356 h 3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5" h="356">
                  <a:moveTo>
                    <a:pt x="195" y="9"/>
                  </a:moveTo>
                  <a:lnTo>
                    <a:pt x="176" y="29"/>
                  </a:lnTo>
                  <a:lnTo>
                    <a:pt x="143" y="52"/>
                  </a:lnTo>
                  <a:lnTo>
                    <a:pt x="80" y="124"/>
                  </a:lnTo>
                  <a:lnTo>
                    <a:pt x="65" y="159"/>
                  </a:lnTo>
                  <a:lnTo>
                    <a:pt x="43" y="207"/>
                  </a:lnTo>
                  <a:lnTo>
                    <a:pt x="19" y="285"/>
                  </a:lnTo>
                  <a:lnTo>
                    <a:pt x="36" y="301"/>
                  </a:lnTo>
                  <a:lnTo>
                    <a:pt x="71" y="315"/>
                  </a:lnTo>
                  <a:lnTo>
                    <a:pt x="137" y="337"/>
                  </a:lnTo>
                  <a:lnTo>
                    <a:pt x="144" y="348"/>
                  </a:lnTo>
                  <a:lnTo>
                    <a:pt x="132" y="356"/>
                  </a:lnTo>
                  <a:lnTo>
                    <a:pt x="26" y="322"/>
                  </a:lnTo>
                  <a:lnTo>
                    <a:pt x="0" y="273"/>
                  </a:lnTo>
                  <a:lnTo>
                    <a:pt x="21" y="205"/>
                  </a:lnTo>
                  <a:lnTo>
                    <a:pt x="62" y="117"/>
                  </a:lnTo>
                  <a:lnTo>
                    <a:pt x="87" y="75"/>
                  </a:lnTo>
                  <a:lnTo>
                    <a:pt x="118" y="48"/>
                  </a:lnTo>
                  <a:lnTo>
                    <a:pt x="177" y="0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270"/>
            <p:cNvSpPr>
              <a:spLocks/>
            </p:cNvSpPr>
            <p:nvPr/>
          </p:nvSpPr>
          <p:spPr bwMode="auto">
            <a:xfrm>
              <a:off x="4196" y="3472"/>
              <a:ext cx="105" cy="145"/>
            </a:xfrm>
            <a:custGeom>
              <a:avLst/>
              <a:gdLst>
                <a:gd name="T0" fmla="*/ 0 w 316"/>
                <a:gd name="T1" fmla="*/ 0 h 433"/>
                <a:gd name="T2" fmla="*/ 0 w 316"/>
                <a:gd name="T3" fmla="*/ 0 h 433"/>
                <a:gd name="T4" fmla="*/ 0 w 316"/>
                <a:gd name="T5" fmla="*/ 0 h 433"/>
                <a:gd name="T6" fmla="*/ 0 w 316"/>
                <a:gd name="T7" fmla="*/ 0 h 433"/>
                <a:gd name="T8" fmla="*/ 0 w 316"/>
                <a:gd name="T9" fmla="*/ 0 h 433"/>
                <a:gd name="T10" fmla="*/ 0 w 316"/>
                <a:gd name="T11" fmla="*/ 0 h 433"/>
                <a:gd name="T12" fmla="*/ 0 w 316"/>
                <a:gd name="T13" fmla="*/ 0 h 433"/>
                <a:gd name="T14" fmla="*/ 0 w 316"/>
                <a:gd name="T15" fmla="*/ 0 h 433"/>
                <a:gd name="T16" fmla="*/ 0 w 316"/>
                <a:gd name="T17" fmla="*/ 0 h 433"/>
                <a:gd name="T18" fmla="*/ 0 w 316"/>
                <a:gd name="T19" fmla="*/ 0 h 433"/>
                <a:gd name="T20" fmla="*/ 0 w 316"/>
                <a:gd name="T21" fmla="*/ 0 h 433"/>
                <a:gd name="T22" fmla="*/ 0 w 316"/>
                <a:gd name="T23" fmla="*/ 0 h 433"/>
                <a:gd name="T24" fmla="*/ 0 w 316"/>
                <a:gd name="T25" fmla="*/ 0 h 433"/>
                <a:gd name="T26" fmla="*/ 0 w 316"/>
                <a:gd name="T27" fmla="*/ 0 h 433"/>
                <a:gd name="T28" fmla="*/ 0 w 316"/>
                <a:gd name="T29" fmla="*/ 0 h 433"/>
                <a:gd name="T30" fmla="*/ 0 w 316"/>
                <a:gd name="T31" fmla="*/ 0 h 433"/>
                <a:gd name="T32" fmla="*/ 0 w 316"/>
                <a:gd name="T33" fmla="*/ 0 h 433"/>
                <a:gd name="T34" fmla="*/ 0 w 316"/>
                <a:gd name="T35" fmla="*/ 0 h 433"/>
                <a:gd name="T36" fmla="*/ 0 w 316"/>
                <a:gd name="T37" fmla="*/ 0 h 433"/>
                <a:gd name="T38" fmla="*/ 0 w 316"/>
                <a:gd name="T39" fmla="*/ 0 h 433"/>
                <a:gd name="T40" fmla="*/ 0 w 316"/>
                <a:gd name="T41" fmla="*/ 0 h 433"/>
                <a:gd name="T42" fmla="*/ 0 w 316"/>
                <a:gd name="T43" fmla="*/ 0 h 433"/>
                <a:gd name="T44" fmla="*/ 0 w 316"/>
                <a:gd name="T45" fmla="*/ 0 h 433"/>
                <a:gd name="T46" fmla="*/ 0 w 316"/>
                <a:gd name="T47" fmla="*/ 0 h 433"/>
                <a:gd name="T48" fmla="*/ 0 w 316"/>
                <a:gd name="T49" fmla="*/ 0 h 4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6"/>
                <a:gd name="T76" fmla="*/ 0 h 433"/>
                <a:gd name="T77" fmla="*/ 316 w 316"/>
                <a:gd name="T78" fmla="*/ 433 h 4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6" h="433">
                  <a:moveTo>
                    <a:pt x="313" y="0"/>
                  </a:moveTo>
                  <a:lnTo>
                    <a:pt x="316" y="37"/>
                  </a:lnTo>
                  <a:lnTo>
                    <a:pt x="300" y="75"/>
                  </a:lnTo>
                  <a:lnTo>
                    <a:pt x="276" y="111"/>
                  </a:lnTo>
                  <a:lnTo>
                    <a:pt x="250" y="139"/>
                  </a:lnTo>
                  <a:lnTo>
                    <a:pt x="208" y="180"/>
                  </a:lnTo>
                  <a:lnTo>
                    <a:pt x="168" y="223"/>
                  </a:lnTo>
                  <a:lnTo>
                    <a:pt x="131" y="267"/>
                  </a:lnTo>
                  <a:lnTo>
                    <a:pt x="96" y="314"/>
                  </a:lnTo>
                  <a:lnTo>
                    <a:pt x="63" y="369"/>
                  </a:lnTo>
                  <a:lnTo>
                    <a:pt x="28" y="421"/>
                  </a:lnTo>
                  <a:lnTo>
                    <a:pt x="10" y="433"/>
                  </a:lnTo>
                  <a:lnTo>
                    <a:pt x="0" y="427"/>
                  </a:lnTo>
                  <a:lnTo>
                    <a:pt x="13" y="392"/>
                  </a:lnTo>
                  <a:lnTo>
                    <a:pt x="36" y="353"/>
                  </a:lnTo>
                  <a:lnTo>
                    <a:pt x="67" y="310"/>
                  </a:lnTo>
                  <a:lnTo>
                    <a:pt x="102" y="267"/>
                  </a:lnTo>
                  <a:lnTo>
                    <a:pt x="139" y="224"/>
                  </a:lnTo>
                  <a:lnTo>
                    <a:pt x="176" y="185"/>
                  </a:lnTo>
                  <a:lnTo>
                    <a:pt x="209" y="150"/>
                  </a:lnTo>
                  <a:lnTo>
                    <a:pt x="236" y="124"/>
                  </a:lnTo>
                  <a:lnTo>
                    <a:pt x="281" y="70"/>
                  </a:lnTo>
                  <a:lnTo>
                    <a:pt x="293" y="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271"/>
            <p:cNvSpPr>
              <a:spLocks/>
            </p:cNvSpPr>
            <p:nvPr/>
          </p:nvSpPr>
          <p:spPr bwMode="auto">
            <a:xfrm>
              <a:off x="4216" y="3474"/>
              <a:ext cx="101" cy="176"/>
            </a:xfrm>
            <a:custGeom>
              <a:avLst/>
              <a:gdLst>
                <a:gd name="T0" fmla="*/ 0 w 303"/>
                <a:gd name="T1" fmla="*/ 0 h 527"/>
                <a:gd name="T2" fmla="*/ 0 w 303"/>
                <a:gd name="T3" fmla="*/ 0 h 527"/>
                <a:gd name="T4" fmla="*/ 0 w 303"/>
                <a:gd name="T5" fmla="*/ 0 h 527"/>
                <a:gd name="T6" fmla="*/ 0 w 303"/>
                <a:gd name="T7" fmla="*/ 0 h 527"/>
                <a:gd name="T8" fmla="*/ 0 w 303"/>
                <a:gd name="T9" fmla="*/ 0 h 527"/>
                <a:gd name="T10" fmla="*/ 0 w 303"/>
                <a:gd name="T11" fmla="*/ 0 h 527"/>
                <a:gd name="T12" fmla="*/ 0 w 303"/>
                <a:gd name="T13" fmla="*/ 0 h 527"/>
                <a:gd name="T14" fmla="*/ 0 w 303"/>
                <a:gd name="T15" fmla="*/ 0 h 527"/>
                <a:gd name="T16" fmla="*/ 0 w 303"/>
                <a:gd name="T17" fmla="*/ 0 h 527"/>
                <a:gd name="T18" fmla="*/ 0 w 303"/>
                <a:gd name="T19" fmla="*/ 0 h 527"/>
                <a:gd name="T20" fmla="*/ 0 w 303"/>
                <a:gd name="T21" fmla="*/ 0 h 527"/>
                <a:gd name="T22" fmla="*/ 0 w 303"/>
                <a:gd name="T23" fmla="*/ 0 h 527"/>
                <a:gd name="T24" fmla="*/ 0 w 303"/>
                <a:gd name="T25" fmla="*/ 0 h 527"/>
                <a:gd name="T26" fmla="*/ 0 w 303"/>
                <a:gd name="T27" fmla="*/ 0 h 527"/>
                <a:gd name="T28" fmla="*/ 0 w 303"/>
                <a:gd name="T29" fmla="*/ 0 h 527"/>
                <a:gd name="T30" fmla="*/ 0 w 303"/>
                <a:gd name="T31" fmla="*/ 0 h 527"/>
                <a:gd name="T32" fmla="*/ 0 w 303"/>
                <a:gd name="T33" fmla="*/ 0 h 527"/>
                <a:gd name="T34" fmla="*/ 0 w 303"/>
                <a:gd name="T35" fmla="*/ 0 h 527"/>
                <a:gd name="T36" fmla="*/ 0 w 303"/>
                <a:gd name="T37" fmla="*/ 0 h 527"/>
                <a:gd name="T38" fmla="*/ 0 w 303"/>
                <a:gd name="T39" fmla="*/ 0 h 527"/>
                <a:gd name="T40" fmla="*/ 0 w 303"/>
                <a:gd name="T41" fmla="*/ 0 h 527"/>
                <a:gd name="T42" fmla="*/ 0 w 303"/>
                <a:gd name="T43" fmla="*/ 0 h 527"/>
                <a:gd name="T44" fmla="*/ 0 w 303"/>
                <a:gd name="T45" fmla="*/ 0 h 527"/>
                <a:gd name="T46" fmla="*/ 0 w 303"/>
                <a:gd name="T47" fmla="*/ 0 h 527"/>
                <a:gd name="T48" fmla="*/ 0 w 303"/>
                <a:gd name="T49" fmla="*/ 0 h 527"/>
                <a:gd name="T50" fmla="*/ 0 w 303"/>
                <a:gd name="T51" fmla="*/ 0 h 527"/>
                <a:gd name="T52" fmla="*/ 0 w 303"/>
                <a:gd name="T53" fmla="*/ 0 h 5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3"/>
                <a:gd name="T82" fmla="*/ 0 h 527"/>
                <a:gd name="T83" fmla="*/ 303 w 303"/>
                <a:gd name="T84" fmla="*/ 527 h 5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3" h="527">
                  <a:moveTo>
                    <a:pt x="303" y="0"/>
                  </a:moveTo>
                  <a:lnTo>
                    <a:pt x="301" y="70"/>
                  </a:lnTo>
                  <a:lnTo>
                    <a:pt x="277" y="136"/>
                  </a:lnTo>
                  <a:lnTo>
                    <a:pt x="253" y="168"/>
                  </a:lnTo>
                  <a:lnTo>
                    <a:pt x="228" y="200"/>
                  </a:lnTo>
                  <a:lnTo>
                    <a:pt x="177" y="262"/>
                  </a:lnTo>
                  <a:lnTo>
                    <a:pt x="127" y="327"/>
                  </a:lnTo>
                  <a:lnTo>
                    <a:pt x="82" y="399"/>
                  </a:lnTo>
                  <a:lnTo>
                    <a:pt x="60" y="440"/>
                  </a:lnTo>
                  <a:lnTo>
                    <a:pt x="31" y="494"/>
                  </a:lnTo>
                  <a:lnTo>
                    <a:pt x="6" y="527"/>
                  </a:lnTo>
                  <a:lnTo>
                    <a:pt x="0" y="513"/>
                  </a:lnTo>
                  <a:lnTo>
                    <a:pt x="12" y="466"/>
                  </a:lnTo>
                  <a:lnTo>
                    <a:pt x="37" y="417"/>
                  </a:lnTo>
                  <a:lnTo>
                    <a:pt x="71" y="364"/>
                  </a:lnTo>
                  <a:lnTo>
                    <a:pt x="110" y="310"/>
                  </a:lnTo>
                  <a:lnTo>
                    <a:pt x="152" y="259"/>
                  </a:lnTo>
                  <a:lnTo>
                    <a:pt x="193" y="209"/>
                  </a:lnTo>
                  <a:lnTo>
                    <a:pt x="231" y="164"/>
                  </a:lnTo>
                  <a:lnTo>
                    <a:pt x="261" y="124"/>
                  </a:lnTo>
                  <a:lnTo>
                    <a:pt x="282" y="64"/>
                  </a:lnTo>
                  <a:lnTo>
                    <a:pt x="283" y="34"/>
                  </a:lnTo>
                  <a:lnTo>
                    <a:pt x="283" y="17"/>
                  </a:lnTo>
                  <a:lnTo>
                    <a:pt x="283" y="8"/>
                  </a:lnTo>
                  <a:lnTo>
                    <a:pt x="28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72"/>
            <p:cNvSpPr>
              <a:spLocks/>
            </p:cNvSpPr>
            <p:nvPr/>
          </p:nvSpPr>
          <p:spPr bwMode="auto">
            <a:xfrm>
              <a:off x="4164" y="3618"/>
              <a:ext cx="53" cy="86"/>
            </a:xfrm>
            <a:custGeom>
              <a:avLst/>
              <a:gdLst>
                <a:gd name="T0" fmla="*/ 0 w 159"/>
                <a:gd name="T1" fmla="*/ 0 h 257"/>
                <a:gd name="T2" fmla="*/ 0 w 159"/>
                <a:gd name="T3" fmla="*/ 0 h 257"/>
                <a:gd name="T4" fmla="*/ 0 w 159"/>
                <a:gd name="T5" fmla="*/ 0 h 257"/>
                <a:gd name="T6" fmla="*/ 0 w 159"/>
                <a:gd name="T7" fmla="*/ 0 h 257"/>
                <a:gd name="T8" fmla="*/ 0 w 159"/>
                <a:gd name="T9" fmla="*/ 0 h 257"/>
                <a:gd name="T10" fmla="*/ 0 w 159"/>
                <a:gd name="T11" fmla="*/ 0 h 257"/>
                <a:gd name="T12" fmla="*/ 0 w 159"/>
                <a:gd name="T13" fmla="*/ 0 h 257"/>
                <a:gd name="T14" fmla="*/ 0 w 159"/>
                <a:gd name="T15" fmla="*/ 0 h 257"/>
                <a:gd name="T16" fmla="*/ 0 w 159"/>
                <a:gd name="T17" fmla="*/ 0 h 257"/>
                <a:gd name="T18" fmla="*/ 0 w 159"/>
                <a:gd name="T19" fmla="*/ 0 h 257"/>
                <a:gd name="T20" fmla="*/ 0 w 159"/>
                <a:gd name="T21" fmla="*/ 0 h 257"/>
                <a:gd name="T22" fmla="*/ 0 w 159"/>
                <a:gd name="T23" fmla="*/ 0 h 257"/>
                <a:gd name="T24" fmla="*/ 0 w 159"/>
                <a:gd name="T25" fmla="*/ 0 h 257"/>
                <a:gd name="T26" fmla="*/ 0 w 159"/>
                <a:gd name="T27" fmla="*/ 0 h 257"/>
                <a:gd name="T28" fmla="*/ 0 w 159"/>
                <a:gd name="T29" fmla="*/ 0 h 257"/>
                <a:gd name="T30" fmla="*/ 0 w 159"/>
                <a:gd name="T31" fmla="*/ 0 h 257"/>
                <a:gd name="T32" fmla="*/ 0 w 159"/>
                <a:gd name="T33" fmla="*/ 0 h 257"/>
                <a:gd name="T34" fmla="*/ 0 w 159"/>
                <a:gd name="T35" fmla="*/ 0 h 257"/>
                <a:gd name="T36" fmla="*/ 0 w 159"/>
                <a:gd name="T37" fmla="*/ 0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257"/>
                <a:gd name="T59" fmla="*/ 159 w 15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257">
                  <a:moveTo>
                    <a:pt x="159" y="20"/>
                  </a:moveTo>
                  <a:lnTo>
                    <a:pt x="133" y="47"/>
                  </a:lnTo>
                  <a:lnTo>
                    <a:pt x="122" y="112"/>
                  </a:lnTo>
                  <a:lnTo>
                    <a:pt x="104" y="239"/>
                  </a:lnTo>
                  <a:lnTo>
                    <a:pt x="61" y="257"/>
                  </a:lnTo>
                  <a:lnTo>
                    <a:pt x="17" y="241"/>
                  </a:lnTo>
                  <a:lnTo>
                    <a:pt x="0" y="182"/>
                  </a:lnTo>
                  <a:lnTo>
                    <a:pt x="6" y="118"/>
                  </a:lnTo>
                  <a:lnTo>
                    <a:pt x="26" y="120"/>
                  </a:lnTo>
                  <a:lnTo>
                    <a:pt x="17" y="162"/>
                  </a:lnTo>
                  <a:lnTo>
                    <a:pt x="26" y="201"/>
                  </a:lnTo>
                  <a:lnTo>
                    <a:pt x="47" y="216"/>
                  </a:lnTo>
                  <a:lnTo>
                    <a:pt x="68" y="221"/>
                  </a:lnTo>
                  <a:lnTo>
                    <a:pt x="105" y="83"/>
                  </a:lnTo>
                  <a:lnTo>
                    <a:pt x="117" y="29"/>
                  </a:lnTo>
                  <a:lnTo>
                    <a:pt x="133" y="8"/>
                  </a:lnTo>
                  <a:lnTo>
                    <a:pt x="159" y="0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73"/>
            <p:cNvSpPr>
              <a:spLocks/>
            </p:cNvSpPr>
            <p:nvPr/>
          </p:nvSpPr>
          <p:spPr bwMode="auto">
            <a:xfrm>
              <a:off x="4179" y="3615"/>
              <a:ext cx="66" cy="111"/>
            </a:xfrm>
            <a:custGeom>
              <a:avLst/>
              <a:gdLst>
                <a:gd name="T0" fmla="*/ 0 w 197"/>
                <a:gd name="T1" fmla="*/ 0 h 333"/>
                <a:gd name="T2" fmla="*/ 0 w 197"/>
                <a:gd name="T3" fmla="*/ 0 h 333"/>
                <a:gd name="T4" fmla="*/ 0 w 197"/>
                <a:gd name="T5" fmla="*/ 0 h 333"/>
                <a:gd name="T6" fmla="*/ 0 w 197"/>
                <a:gd name="T7" fmla="*/ 0 h 333"/>
                <a:gd name="T8" fmla="*/ 0 w 197"/>
                <a:gd name="T9" fmla="*/ 0 h 333"/>
                <a:gd name="T10" fmla="*/ 0 w 197"/>
                <a:gd name="T11" fmla="*/ 0 h 333"/>
                <a:gd name="T12" fmla="*/ 0 w 197"/>
                <a:gd name="T13" fmla="*/ 0 h 333"/>
                <a:gd name="T14" fmla="*/ 0 w 197"/>
                <a:gd name="T15" fmla="*/ 0 h 333"/>
                <a:gd name="T16" fmla="*/ 0 w 197"/>
                <a:gd name="T17" fmla="*/ 0 h 333"/>
                <a:gd name="T18" fmla="*/ 0 w 197"/>
                <a:gd name="T19" fmla="*/ 0 h 333"/>
                <a:gd name="T20" fmla="*/ 0 w 197"/>
                <a:gd name="T21" fmla="*/ 0 h 333"/>
                <a:gd name="T22" fmla="*/ 0 w 197"/>
                <a:gd name="T23" fmla="*/ 0 h 333"/>
                <a:gd name="T24" fmla="*/ 0 w 197"/>
                <a:gd name="T25" fmla="*/ 0 h 333"/>
                <a:gd name="T26" fmla="*/ 0 w 197"/>
                <a:gd name="T27" fmla="*/ 0 h 333"/>
                <a:gd name="T28" fmla="*/ 0 w 197"/>
                <a:gd name="T29" fmla="*/ 0 h 333"/>
                <a:gd name="T30" fmla="*/ 0 w 197"/>
                <a:gd name="T31" fmla="*/ 0 h 333"/>
                <a:gd name="T32" fmla="*/ 0 w 197"/>
                <a:gd name="T33" fmla="*/ 0 h 333"/>
                <a:gd name="T34" fmla="*/ 0 w 197"/>
                <a:gd name="T35" fmla="*/ 0 h 3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7"/>
                <a:gd name="T55" fmla="*/ 0 h 333"/>
                <a:gd name="T56" fmla="*/ 197 w 197"/>
                <a:gd name="T57" fmla="*/ 333 h 3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7" h="333">
                  <a:moveTo>
                    <a:pt x="170" y="320"/>
                  </a:moveTo>
                  <a:lnTo>
                    <a:pt x="68" y="333"/>
                  </a:lnTo>
                  <a:lnTo>
                    <a:pt x="27" y="311"/>
                  </a:lnTo>
                  <a:lnTo>
                    <a:pt x="0" y="271"/>
                  </a:lnTo>
                  <a:lnTo>
                    <a:pt x="2" y="256"/>
                  </a:lnTo>
                  <a:lnTo>
                    <a:pt x="16" y="259"/>
                  </a:lnTo>
                  <a:lnTo>
                    <a:pt x="37" y="287"/>
                  </a:lnTo>
                  <a:lnTo>
                    <a:pt x="69" y="302"/>
                  </a:lnTo>
                  <a:lnTo>
                    <a:pt x="155" y="304"/>
                  </a:lnTo>
                  <a:lnTo>
                    <a:pt x="175" y="240"/>
                  </a:lnTo>
                  <a:lnTo>
                    <a:pt x="172" y="166"/>
                  </a:lnTo>
                  <a:lnTo>
                    <a:pt x="158" y="22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7" y="163"/>
                  </a:lnTo>
                  <a:lnTo>
                    <a:pt x="190" y="254"/>
                  </a:lnTo>
                  <a:lnTo>
                    <a:pt x="1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74"/>
            <p:cNvSpPr>
              <a:spLocks/>
            </p:cNvSpPr>
            <p:nvPr/>
          </p:nvSpPr>
          <p:spPr bwMode="auto">
            <a:xfrm>
              <a:off x="4211" y="3641"/>
              <a:ext cx="17" cy="57"/>
            </a:xfrm>
            <a:custGeom>
              <a:avLst/>
              <a:gdLst>
                <a:gd name="T0" fmla="*/ 0 w 51"/>
                <a:gd name="T1" fmla="*/ 0 h 170"/>
                <a:gd name="T2" fmla="*/ 0 w 51"/>
                <a:gd name="T3" fmla="*/ 0 h 170"/>
                <a:gd name="T4" fmla="*/ 0 w 51"/>
                <a:gd name="T5" fmla="*/ 0 h 170"/>
                <a:gd name="T6" fmla="*/ 0 w 51"/>
                <a:gd name="T7" fmla="*/ 0 h 170"/>
                <a:gd name="T8" fmla="*/ 0 w 51"/>
                <a:gd name="T9" fmla="*/ 0 h 170"/>
                <a:gd name="T10" fmla="*/ 0 w 51"/>
                <a:gd name="T11" fmla="*/ 0 h 170"/>
                <a:gd name="T12" fmla="*/ 0 w 51"/>
                <a:gd name="T13" fmla="*/ 0 h 170"/>
                <a:gd name="T14" fmla="*/ 0 w 51"/>
                <a:gd name="T15" fmla="*/ 0 h 170"/>
                <a:gd name="T16" fmla="*/ 0 w 51"/>
                <a:gd name="T17" fmla="*/ 0 h 170"/>
                <a:gd name="T18" fmla="*/ 0 w 51"/>
                <a:gd name="T19" fmla="*/ 0 h 170"/>
                <a:gd name="T20" fmla="*/ 0 w 51"/>
                <a:gd name="T21" fmla="*/ 0 h 170"/>
                <a:gd name="T22" fmla="*/ 0 w 51"/>
                <a:gd name="T23" fmla="*/ 0 h 170"/>
                <a:gd name="T24" fmla="*/ 0 w 51"/>
                <a:gd name="T25" fmla="*/ 0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170"/>
                <a:gd name="T41" fmla="*/ 51 w 51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170">
                  <a:moveTo>
                    <a:pt x="34" y="14"/>
                  </a:moveTo>
                  <a:lnTo>
                    <a:pt x="31" y="64"/>
                  </a:lnTo>
                  <a:lnTo>
                    <a:pt x="51" y="106"/>
                  </a:lnTo>
                  <a:lnTo>
                    <a:pt x="50" y="154"/>
                  </a:lnTo>
                  <a:lnTo>
                    <a:pt x="33" y="170"/>
                  </a:lnTo>
                  <a:lnTo>
                    <a:pt x="17" y="152"/>
                  </a:lnTo>
                  <a:lnTo>
                    <a:pt x="16" y="115"/>
                  </a:lnTo>
                  <a:lnTo>
                    <a:pt x="6" y="90"/>
                  </a:lnTo>
                  <a:lnTo>
                    <a:pt x="0" y="43"/>
                  </a:lnTo>
                  <a:lnTo>
                    <a:pt x="18" y="1"/>
                  </a:lnTo>
                  <a:lnTo>
                    <a:pt x="33" y="0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75"/>
            <p:cNvSpPr>
              <a:spLocks/>
            </p:cNvSpPr>
            <p:nvPr/>
          </p:nvSpPr>
          <p:spPr bwMode="auto">
            <a:xfrm>
              <a:off x="4166" y="3615"/>
              <a:ext cx="18" cy="43"/>
            </a:xfrm>
            <a:custGeom>
              <a:avLst/>
              <a:gdLst>
                <a:gd name="T0" fmla="*/ 0 w 53"/>
                <a:gd name="T1" fmla="*/ 0 h 128"/>
                <a:gd name="T2" fmla="*/ 0 w 53"/>
                <a:gd name="T3" fmla="*/ 0 h 128"/>
                <a:gd name="T4" fmla="*/ 0 w 53"/>
                <a:gd name="T5" fmla="*/ 0 h 128"/>
                <a:gd name="T6" fmla="*/ 0 w 53"/>
                <a:gd name="T7" fmla="*/ 0 h 128"/>
                <a:gd name="T8" fmla="*/ 0 w 53"/>
                <a:gd name="T9" fmla="*/ 0 h 128"/>
                <a:gd name="T10" fmla="*/ 0 w 53"/>
                <a:gd name="T11" fmla="*/ 0 h 128"/>
                <a:gd name="T12" fmla="*/ 0 w 53"/>
                <a:gd name="T13" fmla="*/ 0 h 128"/>
                <a:gd name="T14" fmla="*/ 0 w 53"/>
                <a:gd name="T15" fmla="*/ 0 h 128"/>
                <a:gd name="T16" fmla="*/ 0 w 53"/>
                <a:gd name="T17" fmla="*/ 0 h 128"/>
                <a:gd name="T18" fmla="*/ 0 w 53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128"/>
                <a:gd name="T32" fmla="*/ 53 w 53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128">
                  <a:moveTo>
                    <a:pt x="0" y="124"/>
                  </a:moveTo>
                  <a:lnTo>
                    <a:pt x="9" y="85"/>
                  </a:lnTo>
                  <a:lnTo>
                    <a:pt x="24" y="47"/>
                  </a:lnTo>
                  <a:lnTo>
                    <a:pt x="33" y="0"/>
                  </a:lnTo>
                  <a:lnTo>
                    <a:pt x="53" y="2"/>
                  </a:lnTo>
                  <a:lnTo>
                    <a:pt x="43" y="51"/>
                  </a:lnTo>
                  <a:lnTo>
                    <a:pt x="26" y="100"/>
                  </a:lnTo>
                  <a:lnTo>
                    <a:pt x="20" y="12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76"/>
            <p:cNvSpPr>
              <a:spLocks/>
            </p:cNvSpPr>
            <p:nvPr/>
          </p:nvSpPr>
          <p:spPr bwMode="auto">
            <a:xfrm>
              <a:off x="4165" y="3559"/>
              <a:ext cx="23" cy="63"/>
            </a:xfrm>
            <a:custGeom>
              <a:avLst/>
              <a:gdLst>
                <a:gd name="T0" fmla="*/ 0 w 68"/>
                <a:gd name="T1" fmla="*/ 0 h 190"/>
                <a:gd name="T2" fmla="*/ 0 w 68"/>
                <a:gd name="T3" fmla="*/ 0 h 190"/>
                <a:gd name="T4" fmla="*/ 0 w 68"/>
                <a:gd name="T5" fmla="*/ 0 h 190"/>
                <a:gd name="T6" fmla="*/ 0 w 68"/>
                <a:gd name="T7" fmla="*/ 0 h 190"/>
                <a:gd name="T8" fmla="*/ 0 w 68"/>
                <a:gd name="T9" fmla="*/ 0 h 190"/>
                <a:gd name="T10" fmla="*/ 0 w 68"/>
                <a:gd name="T11" fmla="*/ 0 h 190"/>
                <a:gd name="T12" fmla="*/ 0 w 68"/>
                <a:gd name="T13" fmla="*/ 0 h 190"/>
                <a:gd name="T14" fmla="*/ 0 w 68"/>
                <a:gd name="T15" fmla="*/ 0 h 190"/>
                <a:gd name="T16" fmla="*/ 0 w 68"/>
                <a:gd name="T17" fmla="*/ 0 h 190"/>
                <a:gd name="T18" fmla="*/ 0 w 68"/>
                <a:gd name="T19" fmla="*/ 0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90"/>
                <a:gd name="T32" fmla="*/ 68 w 68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90">
                  <a:moveTo>
                    <a:pt x="20" y="1"/>
                  </a:moveTo>
                  <a:lnTo>
                    <a:pt x="26" y="86"/>
                  </a:lnTo>
                  <a:lnTo>
                    <a:pt x="55" y="156"/>
                  </a:lnTo>
                  <a:lnTo>
                    <a:pt x="68" y="177"/>
                  </a:lnTo>
                  <a:lnTo>
                    <a:pt x="66" y="190"/>
                  </a:lnTo>
                  <a:lnTo>
                    <a:pt x="52" y="187"/>
                  </a:lnTo>
                  <a:lnTo>
                    <a:pt x="9" y="99"/>
                  </a:lnTo>
                  <a:lnTo>
                    <a:pt x="0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77"/>
            <p:cNvSpPr>
              <a:spLocks/>
            </p:cNvSpPr>
            <p:nvPr/>
          </p:nvSpPr>
          <p:spPr bwMode="auto">
            <a:xfrm>
              <a:off x="4197" y="3526"/>
              <a:ext cx="10" cy="83"/>
            </a:xfrm>
            <a:custGeom>
              <a:avLst/>
              <a:gdLst>
                <a:gd name="T0" fmla="*/ 0 w 30"/>
                <a:gd name="T1" fmla="*/ 0 h 249"/>
                <a:gd name="T2" fmla="*/ 0 w 30"/>
                <a:gd name="T3" fmla="*/ 0 h 249"/>
                <a:gd name="T4" fmla="*/ 0 w 30"/>
                <a:gd name="T5" fmla="*/ 0 h 249"/>
                <a:gd name="T6" fmla="*/ 0 w 30"/>
                <a:gd name="T7" fmla="*/ 0 h 249"/>
                <a:gd name="T8" fmla="*/ 0 w 30"/>
                <a:gd name="T9" fmla="*/ 0 h 249"/>
                <a:gd name="T10" fmla="*/ 0 w 30"/>
                <a:gd name="T11" fmla="*/ 0 h 249"/>
                <a:gd name="T12" fmla="*/ 0 w 30"/>
                <a:gd name="T13" fmla="*/ 0 h 249"/>
                <a:gd name="T14" fmla="*/ 0 w 30"/>
                <a:gd name="T15" fmla="*/ 0 h 249"/>
                <a:gd name="T16" fmla="*/ 0 w 30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49"/>
                <a:gd name="T29" fmla="*/ 30 w 30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49">
                  <a:moveTo>
                    <a:pt x="20" y="0"/>
                  </a:moveTo>
                  <a:lnTo>
                    <a:pt x="30" y="249"/>
                  </a:lnTo>
                  <a:lnTo>
                    <a:pt x="8" y="228"/>
                  </a:lnTo>
                  <a:lnTo>
                    <a:pt x="7" y="205"/>
                  </a:lnTo>
                  <a:lnTo>
                    <a:pt x="7" y="181"/>
                  </a:lnTo>
                  <a:lnTo>
                    <a:pt x="8" y="133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78"/>
            <p:cNvSpPr>
              <a:spLocks/>
            </p:cNvSpPr>
            <p:nvPr/>
          </p:nvSpPr>
          <p:spPr bwMode="auto">
            <a:xfrm>
              <a:off x="4322" y="3563"/>
              <a:ext cx="33" cy="72"/>
            </a:xfrm>
            <a:custGeom>
              <a:avLst/>
              <a:gdLst>
                <a:gd name="T0" fmla="*/ 0 w 99"/>
                <a:gd name="T1" fmla="*/ 0 h 216"/>
                <a:gd name="T2" fmla="*/ 0 w 99"/>
                <a:gd name="T3" fmla="*/ 0 h 216"/>
                <a:gd name="T4" fmla="*/ 0 w 99"/>
                <a:gd name="T5" fmla="*/ 0 h 216"/>
                <a:gd name="T6" fmla="*/ 0 w 99"/>
                <a:gd name="T7" fmla="*/ 0 h 216"/>
                <a:gd name="T8" fmla="*/ 0 w 99"/>
                <a:gd name="T9" fmla="*/ 0 h 216"/>
                <a:gd name="T10" fmla="*/ 0 w 99"/>
                <a:gd name="T11" fmla="*/ 0 h 216"/>
                <a:gd name="T12" fmla="*/ 0 w 99"/>
                <a:gd name="T13" fmla="*/ 0 h 216"/>
                <a:gd name="T14" fmla="*/ 0 w 99"/>
                <a:gd name="T15" fmla="*/ 0 h 216"/>
                <a:gd name="T16" fmla="*/ 0 w 99"/>
                <a:gd name="T17" fmla="*/ 0 h 216"/>
                <a:gd name="T18" fmla="*/ 0 w 99"/>
                <a:gd name="T19" fmla="*/ 0 h 216"/>
                <a:gd name="T20" fmla="*/ 0 w 99"/>
                <a:gd name="T21" fmla="*/ 0 h 216"/>
                <a:gd name="T22" fmla="*/ 0 w 99"/>
                <a:gd name="T23" fmla="*/ 0 h 2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16"/>
                <a:gd name="T38" fmla="*/ 99 w 99"/>
                <a:gd name="T39" fmla="*/ 216 h 2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16">
                  <a:moveTo>
                    <a:pt x="99" y="1"/>
                  </a:moveTo>
                  <a:lnTo>
                    <a:pt x="95" y="49"/>
                  </a:lnTo>
                  <a:lnTo>
                    <a:pt x="74" y="113"/>
                  </a:lnTo>
                  <a:lnTo>
                    <a:pt x="45" y="175"/>
                  </a:lnTo>
                  <a:lnTo>
                    <a:pt x="17" y="216"/>
                  </a:lnTo>
                  <a:lnTo>
                    <a:pt x="0" y="207"/>
                  </a:lnTo>
                  <a:lnTo>
                    <a:pt x="29" y="154"/>
                  </a:lnTo>
                  <a:lnTo>
                    <a:pt x="59" y="97"/>
                  </a:lnTo>
                  <a:lnTo>
                    <a:pt x="77" y="28"/>
                  </a:lnTo>
                  <a:lnTo>
                    <a:pt x="79" y="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79"/>
            <p:cNvSpPr>
              <a:spLocks/>
            </p:cNvSpPr>
            <p:nvPr/>
          </p:nvSpPr>
          <p:spPr bwMode="auto">
            <a:xfrm>
              <a:off x="4336" y="3172"/>
              <a:ext cx="40" cy="16"/>
            </a:xfrm>
            <a:custGeom>
              <a:avLst/>
              <a:gdLst>
                <a:gd name="T0" fmla="*/ 0 w 119"/>
                <a:gd name="T1" fmla="*/ 0 h 49"/>
                <a:gd name="T2" fmla="*/ 0 w 119"/>
                <a:gd name="T3" fmla="*/ 0 h 49"/>
                <a:gd name="T4" fmla="*/ 0 w 119"/>
                <a:gd name="T5" fmla="*/ 0 h 49"/>
                <a:gd name="T6" fmla="*/ 0 w 119"/>
                <a:gd name="T7" fmla="*/ 0 h 49"/>
                <a:gd name="T8" fmla="*/ 0 w 119"/>
                <a:gd name="T9" fmla="*/ 0 h 49"/>
                <a:gd name="T10" fmla="*/ 0 w 119"/>
                <a:gd name="T11" fmla="*/ 0 h 49"/>
                <a:gd name="T12" fmla="*/ 0 w 119"/>
                <a:gd name="T13" fmla="*/ 0 h 49"/>
                <a:gd name="T14" fmla="*/ 0 w 119"/>
                <a:gd name="T15" fmla="*/ 0 h 49"/>
                <a:gd name="T16" fmla="*/ 0 w 1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49"/>
                <a:gd name="T29" fmla="*/ 119 w 1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49">
                  <a:moveTo>
                    <a:pt x="14" y="0"/>
                  </a:moveTo>
                  <a:lnTo>
                    <a:pt x="86" y="27"/>
                  </a:lnTo>
                  <a:lnTo>
                    <a:pt x="110" y="29"/>
                  </a:lnTo>
                  <a:lnTo>
                    <a:pt x="119" y="39"/>
                  </a:lnTo>
                  <a:lnTo>
                    <a:pt x="109" y="49"/>
                  </a:lnTo>
                  <a:lnTo>
                    <a:pt x="3" y="16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 280"/>
            <p:cNvSpPr>
              <a:spLocks/>
            </p:cNvSpPr>
            <p:nvPr/>
          </p:nvSpPr>
          <p:spPr bwMode="auto">
            <a:xfrm>
              <a:off x="4369" y="3149"/>
              <a:ext cx="26" cy="37"/>
            </a:xfrm>
            <a:custGeom>
              <a:avLst/>
              <a:gdLst>
                <a:gd name="T0" fmla="*/ 0 w 77"/>
                <a:gd name="T1" fmla="*/ 0 h 110"/>
                <a:gd name="T2" fmla="*/ 0 w 77"/>
                <a:gd name="T3" fmla="*/ 0 h 110"/>
                <a:gd name="T4" fmla="*/ 0 w 77"/>
                <a:gd name="T5" fmla="*/ 0 h 110"/>
                <a:gd name="T6" fmla="*/ 0 w 77"/>
                <a:gd name="T7" fmla="*/ 0 h 110"/>
                <a:gd name="T8" fmla="*/ 0 w 77"/>
                <a:gd name="T9" fmla="*/ 0 h 110"/>
                <a:gd name="T10" fmla="*/ 0 w 77"/>
                <a:gd name="T11" fmla="*/ 0 h 110"/>
                <a:gd name="T12" fmla="*/ 0 w 77"/>
                <a:gd name="T13" fmla="*/ 0 h 110"/>
                <a:gd name="T14" fmla="*/ 0 w 77"/>
                <a:gd name="T15" fmla="*/ 0 h 110"/>
                <a:gd name="T16" fmla="*/ 0 w 77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10"/>
                <a:gd name="T29" fmla="*/ 77 w 77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10">
                  <a:moveTo>
                    <a:pt x="0" y="99"/>
                  </a:moveTo>
                  <a:lnTo>
                    <a:pt x="29" y="49"/>
                  </a:lnTo>
                  <a:lnTo>
                    <a:pt x="61" y="2"/>
                  </a:lnTo>
                  <a:lnTo>
                    <a:pt x="75" y="0"/>
                  </a:lnTo>
                  <a:lnTo>
                    <a:pt x="77" y="14"/>
                  </a:lnTo>
                  <a:lnTo>
                    <a:pt x="53" y="50"/>
                  </a:lnTo>
                  <a:lnTo>
                    <a:pt x="17" y="11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 281"/>
            <p:cNvSpPr>
              <a:spLocks/>
            </p:cNvSpPr>
            <p:nvPr/>
          </p:nvSpPr>
          <p:spPr bwMode="auto">
            <a:xfrm>
              <a:off x="4386" y="3151"/>
              <a:ext cx="16" cy="41"/>
            </a:xfrm>
            <a:custGeom>
              <a:avLst/>
              <a:gdLst>
                <a:gd name="T0" fmla="*/ 0 w 47"/>
                <a:gd name="T1" fmla="*/ 0 h 121"/>
                <a:gd name="T2" fmla="*/ 0 w 47"/>
                <a:gd name="T3" fmla="*/ 0 h 121"/>
                <a:gd name="T4" fmla="*/ 0 w 47"/>
                <a:gd name="T5" fmla="*/ 0 h 121"/>
                <a:gd name="T6" fmla="*/ 0 w 47"/>
                <a:gd name="T7" fmla="*/ 0 h 121"/>
                <a:gd name="T8" fmla="*/ 0 w 47"/>
                <a:gd name="T9" fmla="*/ 0 h 121"/>
                <a:gd name="T10" fmla="*/ 0 w 47"/>
                <a:gd name="T11" fmla="*/ 0 h 121"/>
                <a:gd name="T12" fmla="*/ 0 w 47"/>
                <a:gd name="T13" fmla="*/ 0 h 121"/>
                <a:gd name="T14" fmla="*/ 0 w 47"/>
                <a:gd name="T15" fmla="*/ 0 h 121"/>
                <a:gd name="T16" fmla="*/ 0 w 47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1"/>
                <a:gd name="T29" fmla="*/ 47 w 47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1">
                  <a:moveTo>
                    <a:pt x="26" y="0"/>
                  </a:moveTo>
                  <a:lnTo>
                    <a:pt x="28" y="50"/>
                  </a:lnTo>
                  <a:lnTo>
                    <a:pt x="47" y="108"/>
                  </a:lnTo>
                  <a:lnTo>
                    <a:pt x="41" y="121"/>
                  </a:lnTo>
                  <a:lnTo>
                    <a:pt x="28" y="116"/>
                  </a:lnTo>
                  <a:lnTo>
                    <a:pt x="0" y="47"/>
                  </a:lnTo>
                  <a:lnTo>
                    <a:pt x="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 282"/>
            <p:cNvSpPr>
              <a:spLocks/>
            </p:cNvSpPr>
            <p:nvPr/>
          </p:nvSpPr>
          <p:spPr bwMode="auto">
            <a:xfrm>
              <a:off x="4336" y="3113"/>
              <a:ext cx="137" cy="112"/>
            </a:xfrm>
            <a:custGeom>
              <a:avLst/>
              <a:gdLst>
                <a:gd name="T0" fmla="*/ 0 w 409"/>
                <a:gd name="T1" fmla="*/ 0 h 335"/>
                <a:gd name="T2" fmla="*/ 0 w 409"/>
                <a:gd name="T3" fmla="*/ 0 h 335"/>
                <a:gd name="T4" fmla="*/ 0 w 409"/>
                <a:gd name="T5" fmla="*/ 0 h 335"/>
                <a:gd name="T6" fmla="*/ 0 w 409"/>
                <a:gd name="T7" fmla="*/ 0 h 335"/>
                <a:gd name="T8" fmla="*/ 0 w 409"/>
                <a:gd name="T9" fmla="*/ 0 h 335"/>
                <a:gd name="T10" fmla="*/ 0 w 409"/>
                <a:gd name="T11" fmla="*/ 0 h 335"/>
                <a:gd name="T12" fmla="*/ 0 w 409"/>
                <a:gd name="T13" fmla="*/ 0 h 335"/>
                <a:gd name="T14" fmla="*/ 0 w 409"/>
                <a:gd name="T15" fmla="*/ 0 h 335"/>
                <a:gd name="T16" fmla="*/ 0 w 409"/>
                <a:gd name="T17" fmla="*/ 0 h 335"/>
                <a:gd name="T18" fmla="*/ 0 w 409"/>
                <a:gd name="T19" fmla="*/ 0 h 335"/>
                <a:gd name="T20" fmla="*/ 0 w 409"/>
                <a:gd name="T21" fmla="*/ 0 h 335"/>
                <a:gd name="T22" fmla="*/ 0 w 409"/>
                <a:gd name="T23" fmla="*/ 0 h 335"/>
                <a:gd name="T24" fmla="*/ 0 w 409"/>
                <a:gd name="T25" fmla="*/ 0 h 335"/>
                <a:gd name="T26" fmla="*/ 0 w 409"/>
                <a:gd name="T27" fmla="*/ 0 h 335"/>
                <a:gd name="T28" fmla="*/ 0 w 409"/>
                <a:gd name="T29" fmla="*/ 0 h 335"/>
                <a:gd name="T30" fmla="*/ 0 w 409"/>
                <a:gd name="T31" fmla="*/ 0 h 335"/>
                <a:gd name="T32" fmla="*/ 0 w 409"/>
                <a:gd name="T33" fmla="*/ 0 h 335"/>
                <a:gd name="T34" fmla="*/ 0 w 409"/>
                <a:gd name="T35" fmla="*/ 0 h 335"/>
                <a:gd name="T36" fmla="*/ 0 w 409"/>
                <a:gd name="T37" fmla="*/ 0 h 335"/>
                <a:gd name="T38" fmla="*/ 0 w 409"/>
                <a:gd name="T39" fmla="*/ 0 h 335"/>
                <a:gd name="T40" fmla="*/ 0 w 409"/>
                <a:gd name="T41" fmla="*/ 0 h 335"/>
                <a:gd name="T42" fmla="*/ 0 w 409"/>
                <a:gd name="T43" fmla="*/ 0 h 335"/>
                <a:gd name="T44" fmla="*/ 0 w 409"/>
                <a:gd name="T45" fmla="*/ 0 h 335"/>
                <a:gd name="T46" fmla="*/ 0 w 409"/>
                <a:gd name="T47" fmla="*/ 0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9"/>
                <a:gd name="T73" fmla="*/ 0 h 335"/>
                <a:gd name="T74" fmla="*/ 409 w 409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9" h="335">
                  <a:moveTo>
                    <a:pt x="0" y="183"/>
                  </a:moveTo>
                  <a:lnTo>
                    <a:pt x="9" y="141"/>
                  </a:lnTo>
                  <a:lnTo>
                    <a:pt x="30" y="108"/>
                  </a:lnTo>
                  <a:lnTo>
                    <a:pt x="58" y="77"/>
                  </a:lnTo>
                  <a:lnTo>
                    <a:pt x="94" y="49"/>
                  </a:lnTo>
                  <a:lnTo>
                    <a:pt x="132" y="27"/>
                  </a:lnTo>
                  <a:lnTo>
                    <a:pt x="171" y="9"/>
                  </a:lnTo>
                  <a:lnTo>
                    <a:pt x="240" y="0"/>
                  </a:lnTo>
                  <a:lnTo>
                    <a:pt x="290" y="25"/>
                  </a:lnTo>
                  <a:lnTo>
                    <a:pt x="341" y="75"/>
                  </a:lnTo>
                  <a:lnTo>
                    <a:pt x="383" y="134"/>
                  </a:lnTo>
                  <a:lnTo>
                    <a:pt x="406" y="187"/>
                  </a:lnTo>
                  <a:lnTo>
                    <a:pt x="409" y="279"/>
                  </a:lnTo>
                  <a:lnTo>
                    <a:pt x="401" y="335"/>
                  </a:lnTo>
                  <a:lnTo>
                    <a:pt x="384" y="192"/>
                  </a:lnTo>
                  <a:lnTo>
                    <a:pt x="363" y="144"/>
                  </a:lnTo>
                  <a:lnTo>
                    <a:pt x="327" y="89"/>
                  </a:lnTo>
                  <a:lnTo>
                    <a:pt x="282" y="43"/>
                  </a:lnTo>
                  <a:lnTo>
                    <a:pt x="236" y="20"/>
                  </a:lnTo>
                  <a:lnTo>
                    <a:pt x="146" y="46"/>
                  </a:lnTo>
                  <a:lnTo>
                    <a:pt x="66" y="97"/>
                  </a:lnTo>
                  <a:lnTo>
                    <a:pt x="19" y="1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 283"/>
            <p:cNvSpPr>
              <a:spLocks/>
            </p:cNvSpPr>
            <p:nvPr/>
          </p:nvSpPr>
          <p:spPr bwMode="auto">
            <a:xfrm>
              <a:off x="4406" y="3188"/>
              <a:ext cx="30" cy="15"/>
            </a:xfrm>
            <a:custGeom>
              <a:avLst/>
              <a:gdLst>
                <a:gd name="T0" fmla="*/ 0 w 90"/>
                <a:gd name="T1" fmla="*/ 0 h 45"/>
                <a:gd name="T2" fmla="*/ 0 w 90"/>
                <a:gd name="T3" fmla="*/ 0 h 45"/>
                <a:gd name="T4" fmla="*/ 0 w 90"/>
                <a:gd name="T5" fmla="*/ 0 h 45"/>
                <a:gd name="T6" fmla="*/ 0 w 90"/>
                <a:gd name="T7" fmla="*/ 0 h 45"/>
                <a:gd name="T8" fmla="*/ 0 w 90"/>
                <a:gd name="T9" fmla="*/ 0 h 45"/>
                <a:gd name="T10" fmla="*/ 0 w 90"/>
                <a:gd name="T11" fmla="*/ 0 h 45"/>
                <a:gd name="T12" fmla="*/ 0 w 90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45"/>
                <a:gd name="T23" fmla="*/ 90 w 9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45">
                  <a:moveTo>
                    <a:pt x="14" y="0"/>
                  </a:moveTo>
                  <a:lnTo>
                    <a:pt x="86" y="29"/>
                  </a:lnTo>
                  <a:lnTo>
                    <a:pt x="90" y="45"/>
                  </a:lnTo>
                  <a:lnTo>
                    <a:pt x="5" y="19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 284"/>
            <p:cNvSpPr>
              <a:spLocks/>
            </p:cNvSpPr>
            <p:nvPr/>
          </p:nvSpPr>
          <p:spPr bwMode="auto">
            <a:xfrm>
              <a:off x="4347" y="3242"/>
              <a:ext cx="23" cy="61"/>
            </a:xfrm>
            <a:custGeom>
              <a:avLst/>
              <a:gdLst>
                <a:gd name="T0" fmla="*/ 0 w 68"/>
                <a:gd name="T1" fmla="*/ 0 h 181"/>
                <a:gd name="T2" fmla="*/ 0 w 68"/>
                <a:gd name="T3" fmla="*/ 0 h 181"/>
                <a:gd name="T4" fmla="*/ 0 w 68"/>
                <a:gd name="T5" fmla="*/ 0 h 181"/>
                <a:gd name="T6" fmla="*/ 0 w 68"/>
                <a:gd name="T7" fmla="*/ 0 h 181"/>
                <a:gd name="T8" fmla="*/ 0 w 68"/>
                <a:gd name="T9" fmla="*/ 0 h 181"/>
                <a:gd name="T10" fmla="*/ 0 w 68"/>
                <a:gd name="T11" fmla="*/ 0 h 181"/>
                <a:gd name="T12" fmla="*/ 0 w 68"/>
                <a:gd name="T13" fmla="*/ 0 h 181"/>
                <a:gd name="T14" fmla="*/ 0 w 68"/>
                <a:gd name="T15" fmla="*/ 0 h 181"/>
                <a:gd name="T16" fmla="*/ 0 w 68"/>
                <a:gd name="T17" fmla="*/ 0 h 181"/>
                <a:gd name="T18" fmla="*/ 0 w 68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81"/>
                <a:gd name="T32" fmla="*/ 68 w 68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81">
                  <a:moveTo>
                    <a:pt x="19" y="7"/>
                  </a:moveTo>
                  <a:lnTo>
                    <a:pt x="38" y="97"/>
                  </a:lnTo>
                  <a:lnTo>
                    <a:pt x="68" y="181"/>
                  </a:lnTo>
                  <a:lnTo>
                    <a:pt x="34" y="145"/>
                  </a:lnTo>
                  <a:lnTo>
                    <a:pt x="16" y="119"/>
                  </a:lnTo>
                  <a:lnTo>
                    <a:pt x="7" y="49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Freeform 285"/>
            <p:cNvSpPr>
              <a:spLocks/>
            </p:cNvSpPr>
            <p:nvPr/>
          </p:nvSpPr>
          <p:spPr bwMode="auto">
            <a:xfrm>
              <a:off x="4269" y="3008"/>
              <a:ext cx="19" cy="55"/>
            </a:xfrm>
            <a:custGeom>
              <a:avLst/>
              <a:gdLst>
                <a:gd name="T0" fmla="*/ 0 w 58"/>
                <a:gd name="T1" fmla="*/ 0 h 166"/>
                <a:gd name="T2" fmla="*/ 0 w 58"/>
                <a:gd name="T3" fmla="*/ 0 h 166"/>
                <a:gd name="T4" fmla="*/ 0 w 58"/>
                <a:gd name="T5" fmla="*/ 0 h 166"/>
                <a:gd name="T6" fmla="*/ 0 w 58"/>
                <a:gd name="T7" fmla="*/ 0 h 166"/>
                <a:gd name="T8" fmla="*/ 0 w 58"/>
                <a:gd name="T9" fmla="*/ 0 h 166"/>
                <a:gd name="T10" fmla="*/ 0 w 58"/>
                <a:gd name="T11" fmla="*/ 0 h 166"/>
                <a:gd name="T12" fmla="*/ 0 w 58"/>
                <a:gd name="T13" fmla="*/ 0 h 166"/>
                <a:gd name="T14" fmla="*/ 0 w 58"/>
                <a:gd name="T15" fmla="*/ 0 h 166"/>
                <a:gd name="T16" fmla="*/ 0 w 58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66"/>
                <a:gd name="T29" fmla="*/ 58 w 58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66">
                  <a:moveTo>
                    <a:pt x="20" y="0"/>
                  </a:moveTo>
                  <a:lnTo>
                    <a:pt x="26" y="71"/>
                  </a:lnTo>
                  <a:lnTo>
                    <a:pt x="58" y="151"/>
                  </a:lnTo>
                  <a:lnTo>
                    <a:pt x="54" y="166"/>
                  </a:lnTo>
                  <a:lnTo>
                    <a:pt x="41" y="163"/>
                  </a:lnTo>
                  <a:lnTo>
                    <a:pt x="8" y="8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Freeform 286"/>
            <p:cNvSpPr>
              <a:spLocks/>
            </p:cNvSpPr>
            <p:nvPr/>
          </p:nvSpPr>
          <p:spPr bwMode="auto">
            <a:xfrm>
              <a:off x="4293" y="3018"/>
              <a:ext cx="17" cy="39"/>
            </a:xfrm>
            <a:custGeom>
              <a:avLst/>
              <a:gdLst>
                <a:gd name="T0" fmla="*/ 0 w 51"/>
                <a:gd name="T1" fmla="*/ 0 h 118"/>
                <a:gd name="T2" fmla="*/ 0 w 51"/>
                <a:gd name="T3" fmla="*/ 0 h 118"/>
                <a:gd name="T4" fmla="*/ 0 w 51"/>
                <a:gd name="T5" fmla="*/ 0 h 118"/>
                <a:gd name="T6" fmla="*/ 0 w 51"/>
                <a:gd name="T7" fmla="*/ 0 h 118"/>
                <a:gd name="T8" fmla="*/ 0 w 51"/>
                <a:gd name="T9" fmla="*/ 0 h 118"/>
                <a:gd name="T10" fmla="*/ 0 w 51"/>
                <a:gd name="T11" fmla="*/ 0 h 118"/>
                <a:gd name="T12" fmla="*/ 0 w 51"/>
                <a:gd name="T13" fmla="*/ 0 h 118"/>
                <a:gd name="T14" fmla="*/ 0 w 51"/>
                <a:gd name="T15" fmla="*/ 0 h 118"/>
                <a:gd name="T16" fmla="*/ 0 w 51"/>
                <a:gd name="T17" fmla="*/ 0 h 118"/>
                <a:gd name="T18" fmla="*/ 0 w 51"/>
                <a:gd name="T19" fmla="*/ 0 h 118"/>
                <a:gd name="T20" fmla="*/ 0 w 51"/>
                <a:gd name="T21" fmla="*/ 0 h 118"/>
                <a:gd name="T22" fmla="*/ 0 w 51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8"/>
                <a:gd name="T38" fmla="*/ 51 w 51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8">
                  <a:moveTo>
                    <a:pt x="40" y="17"/>
                  </a:moveTo>
                  <a:lnTo>
                    <a:pt x="22" y="95"/>
                  </a:lnTo>
                  <a:lnTo>
                    <a:pt x="48" y="95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0" y="101"/>
                  </a:lnTo>
                  <a:lnTo>
                    <a:pt x="5" y="63"/>
                  </a:lnTo>
                  <a:lnTo>
                    <a:pt x="16" y="28"/>
                  </a:lnTo>
                  <a:lnTo>
                    <a:pt x="25" y="3"/>
                  </a:lnTo>
                  <a:lnTo>
                    <a:pt x="34" y="0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 287"/>
            <p:cNvSpPr>
              <a:spLocks/>
            </p:cNvSpPr>
            <p:nvPr/>
          </p:nvSpPr>
          <p:spPr bwMode="auto">
            <a:xfrm>
              <a:off x="4278" y="3015"/>
              <a:ext cx="15" cy="10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1"/>
                <a:gd name="T26" fmla="*/ 45 w 4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1">
                  <a:moveTo>
                    <a:pt x="12" y="0"/>
                  </a:moveTo>
                  <a:lnTo>
                    <a:pt x="39" y="12"/>
                  </a:lnTo>
                  <a:lnTo>
                    <a:pt x="45" y="26"/>
                  </a:lnTo>
                  <a:lnTo>
                    <a:pt x="32" y="31"/>
                  </a:lnTo>
                  <a:lnTo>
                    <a:pt x="14" y="15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 288"/>
            <p:cNvSpPr>
              <a:spLocks/>
            </p:cNvSpPr>
            <p:nvPr/>
          </p:nvSpPr>
          <p:spPr bwMode="auto">
            <a:xfrm>
              <a:off x="4323" y="3029"/>
              <a:ext cx="23" cy="8"/>
            </a:xfrm>
            <a:custGeom>
              <a:avLst/>
              <a:gdLst>
                <a:gd name="T0" fmla="*/ 0 w 68"/>
                <a:gd name="T1" fmla="*/ 0 h 24"/>
                <a:gd name="T2" fmla="*/ 0 w 68"/>
                <a:gd name="T3" fmla="*/ 0 h 24"/>
                <a:gd name="T4" fmla="*/ 0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24"/>
                <a:gd name="T26" fmla="*/ 68 w 6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24">
                  <a:moveTo>
                    <a:pt x="11" y="0"/>
                  </a:moveTo>
                  <a:lnTo>
                    <a:pt x="58" y="14"/>
                  </a:lnTo>
                  <a:lnTo>
                    <a:pt x="68" y="24"/>
                  </a:lnTo>
                  <a:lnTo>
                    <a:pt x="48" y="24"/>
                  </a:lnTo>
                  <a:lnTo>
                    <a:pt x="14" y="22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289"/>
            <p:cNvSpPr>
              <a:spLocks/>
            </p:cNvSpPr>
            <p:nvPr/>
          </p:nvSpPr>
          <p:spPr bwMode="auto">
            <a:xfrm>
              <a:off x="4549" y="3122"/>
              <a:ext cx="77" cy="58"/>
            </a:xfrm>
            <a:custGeom>
              <a:avLst/>
              <a:gdLst>
                <a:gd name="T0" fmla="*/ 0 w 229"/>
                <a:gd name="T1" fmla="*/ 0 h 174"/>
                <a:gd name="T2" fmla="*/ 0 w 229"/>
                <a:gd name="T3" fmla="*/ 0 h 174"/>
                <a:gd name="T4" fmla="*/ 0 w 229"/>
                <a:gd name="T5" fmla="*/ 0 h 174"/>
                <a:gd name="T6" fmla="*/ 0 w 229"/>
                <a:gd name="T7" fmla="*/ 0 h 174"/>
                <a:gd name="T8" fmla="*/ 0 w 229"/>
                <a:gd name="T9" fmla="*/ 0 h 174"/>
                <a:gd name="T10" fmla="*/ 0 w 229"/>
                <a:gd name="T11" fmla="*/ 0 h 174"/>
                <a:gd name="T12" fmla="*/ 0 w 229"/>
                <a:gd name="T13" fmla="*/ 0 h 174"/>
                <a:gd name="T14" fmla="*/ 0 w 229"/>
                <a:gd name="T15" fmla="*/ 0 h 174"/>
                <a:gd name="T16" fmla="*/ 0 w 229"/>
                <a:gd name="T17" fmla="*/ 0 h 174"/>
                <a:gd name="T18" fmla="*/ 0 w 229"/>
                <a:gd name="T19" fmla="*/ 0 h 174"/>
                <a:gd name="T20" fmla="*/ 0 w 229"/>
                <a:gd name="T21" fmla="*/ 0 h 174"/>
                <a:gd name="T22" fmla="*/ 0 w 229"/>
                <a:gd name="T23" fmla="*/ 0 h 174"/>
                <a:gd name="T24" fmla="*/ 0 w 229"/>
                <a:gd name="T25" fmla="*/ 0 h 174"/>
                <a:gd name="T26" fmla="*/ 0 w 229"/>
                <a:gd name="T27" fmla="*/ 0 h 174"/>
                <a:gd name="T28" fmla="*/ 0 w 229"/>
                <a:gd name="T29" fmla="*/ 0 h 174"/>
                <a:gd name="T30" fmla="*/ 0 w 229"/>
                <a:gd name="T31" fmla="*/ 0 h 174"/>
                <a:gd name="T32" fmla="*/ 0 w 229"/>
                <a:gd name="T33" fmla="*/ 0 h 174"/>
                <a:gd name="T34" fmla="*/ 0 w 229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9"/>
                <a:gd name="T55" fmla="*/ 0 h 174"/>
                <a:gd name="T56" fmla="*/ 229 w 229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9" h="174">
                  <a:moveTo>
                    <a:pt x="8" y="0"/>
                  </a:moveTo>
                  <a:lnTo>
                    <a:pt x="115" y="13"/>
                  </a:lnTo>
                  <a:lnTo>
                    <a:pt x="169" y="4"/>
                  </a:lnTo>
                  <a:lnTo>
                    <a:pt x="208" y="27"/>
                  </a:lnTo>
                  <a:lnTo>
                    <a:pt x="229" y="70"/>
                  </a:lnTo>
                  <a:lnTo>
                    <a:pt x="221" y="100"/>
                  </a:lnTo>
                  <a:lnTo>
                    <a:pt x="207" y="129"/>
                  </a:lnTo>
                  <a:lnTo>
                    <a:pt x="209" y="174"/>
                  </a:lnTo>
                  <a:lnTo>
                    <a:pt x="176" y="161"/>
                  </a:lnTo>
                  <a:lnTo>
                    <a:pt x="190" y="116"/>
                  </a:lnTo>
                  <a:lnTo>
                    <a:pt x="200" y="71"/>
                  </a:lnTo>
                  <a:lnTo>
                    <a:pt x="190" y="42"/>
                  </a:lnTo>
                  <a:lnTo>
                    <a:pt x="168" y="25"/>
                  </a:lnTo>
                  <a:lnTo>
                    <a:pt x="113" y="34"/>
                  </a:lnTo>
                  <a:lnTo>
                    <a:pt x="13" y="20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 290"/>
            <p:cNvSpPr>
              <a:spLocks/>
            </p:cNvSpPr>
            <p:nvPr/>
          </p:nvSpPr>
          <p:spPr bwMode="auto">
            <a:xfrm>
              <a:off x="4458" y="3123"/>
              <a:ext cx="24" cy="35"/>
            </a:xfrm>
            <a:custGeom>
              <a:avLst/>
              <a:gdLst>
                <a:gd name="T0" fmla="*/ 0 w 74"/>
                <a:gd name="T1" fmla="*/ 0 h 103"/>
                <a:gd name="T2" fmla="*/ 0 w 74"/>
                <a:gd name="T3" fmla="*/ 0 h 103"/>
                <a:gd name="T4" fmla="*/ 0 w 74"/>
                <a:gd name="T5" fmla="*/ 0 h 103"/>
                <a:gd name="T6" fmla="*/ 0 w 74"/>
                <a:gd name="T7" fmla="*/ 0 h 103"/>
                <a:gd name="T8" fmla="*/ 0 w 74"/>
                <a:gd name="T9" fmla="*/ 0 h 103"/>
                <a:gd name="T10" fmla="*/ 0 w 74"/>
                <a:gd name="T11" fmla="*/ 0 h 103"/>
                <a:gd name="T12" fmla="*/ 0 w 74"/>
                <a:gd name="T13" fmla="*/ 0 h 103"/>
                <a:gd name="T14" fmla="*/ 0 w 74"/>
                <a:gd name="T15" fmla="*/ 0 h 103"/>
                <a:gd name="T16" fmla="*/ 0 w 74"/>
                <a:gd name="T17" fmla="*/ 0 h 103"/>
                <a:gd name="T18" fmla="*/ 0 w 74"/>
                <a:gd name="T19" fmla="*/ 0 h 103"/>
                <a:gd name="T20" fmla="*/ 0 w 74"/>
                <a:gd name="T21" fmla="*/ 0 h 103"/>
                <a:gd name="T22" fmla="*/ 0 w 74"/>
                <a:gd name="T23" fmla="*/ 0 h 103"/>
                <a:gd name="T24" fmla="*/ 0 w 74"/>
                <a:gd name="T25" fmla="*/ 0 h 103"/>
                <a:gd name="T26" fmla="*/ 0 w 7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0" y="20"/>
                  </a:moveTo>
                  <a:lnTo>
                    <a:pt x="26" y="0"/>
                  </a:lnTo>
                  <a:lnTo>
                    <a:pt x="57" y="8"/>
                  </a:lnTo>
                  <a:lnTo>
                    <a:pt x="74" y="57"/>
                  </a:lnTo>
                  <a:lnTo>
                    <a:pt x="68" y="83"/>
                  </a:lnTo>
                  <a:lnTo>
                    <a:pt x="51" y="103"/>
                  </a:lnTo>
                  <a:lnTo>
                    <a:pt x="36" y="102"/>
                  </a:lnTo>
                  <a:lnTo>
                    <a:pt x="37" y="87"/>
                  </a:lnTo>
                  <a:lnTo>
                    <a:pt x="53" y="55"/>
                  </a:lnTo>
                  <a:lnTo>
                    <a:pt x="42" y="21"/>
                  </a:lnTo>
                  <a:lnTo>
                    <a:pt x="17" y="32"/>
                  </a:lnTo>
                  <a:lnTo>
                    <a:pt x="2" y="3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291"/>
            <p:cNvSpPr>
              <a:spLocks/>
            </p:cNvSpPr>
            <p:nvPr/>
          </p:nvSpPr>
          <p:spPr bwMode="auto">
            <a:xfrm>
              <a:off x="4508" y="3086"/>
              <a:ext cx="103" cy="44"/>
            </a:xfrm>
            <a:custGeom>
              <a:avLst/>
              <a:gdLst>
                <a:gd name="T0" fmla="*/ 0 w 310"/>
                <a:gd name="T1" fmla="*/ 0 h 130"/>
                <a:gd name="T2" fmla="*/ 0 w 310"/>
                <a:gd name="T3" fmla="*/ 0 h 130"/>
                <a:gd name="T4" fmla="*/ 0 w 310"/>
                <a:gd name="T5" fmla="*/ 0 h 130"/>
                <a:gd name="T6" fmla="*/ 0 w 310"/>
                <a:gd name="T7" fmla="*/ 0 h 130"/>
                <a:gd name="T8" fmla="*/ 0 w 310"/>
                <a:gd name="T9" fmla="*/ 0 h 130"/>
                <a:gd name="T10" fmla="*/ 0 w 310"/>
                <a:gd name="T11" fmla="*/ 0 h 130"/>
                <a:gd name="T12" fmla="*/ 0 w 310"/>
                <a:gd name="T13" fmla="*/ 0 h 130"/>
                <a:gd name="T14" fmla="*/ 0 w 310"/>
                <a:gd name="T15" fmla="*/ 0 h 130"/>
                <a:gd name="T16" fmla="*/ 0 w 310"/>
                <a:gd name="T17" fmla="*/ 0 h 130"/>
                <a:gd name="T18" fmla="*/ 0 w 310"/>
                <a:gd name="T19" fmla="*/ 0 h 130"/>
                <a:gd name="T20" fmla="*/ 0 w 310"/>
                <a:gd name="T21" fmla="*/ 0 h 130"/>
                <a:gd name="T22" fmla="*/ 0 w 310"/>
                <a:gd name="T23" fmla="*/ 0 h 130"/>
                <a:gd name="T24" fmla="*/ 0 w 310"/>
                <a:gd name="T25" fmla="*/ 0 h 130"/>
                <a:gd name="T26" fmla="*/ 0 w 310"/>
                <a:gd name="T27" fmla="*/ 0 h 130"/>
                <a:gd name="T28" fmla="*/ 0 w 310"/>
                <a:gd name="T29" fmla="*/ 0 h 130"/>
                <a:gd name="T30" fmla="*/ 0 w 310"/>
                <a:gd name="T31" fmla="*/ 0 h 130"/>
                <a:gd name="T32" fmla="*/ 0 w 310"/>
                <a:gd name="T33" fmla="*/ 0 h 130"/>
                <a:gd name="T34" fmla="*/ 0 w 310"/>
                <a:gd name="T35" fmla="*/ 0 h 130"/>
                <a:gd name="T36" fmla="*/ 0 w 310"/>
                <a:gd name="T37" fmla="*/ 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130"/>
                <a:gd name="T59" fmla="*/ 310 w 31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130">
                  <a:moveTo>
                    <a:pt x="292" y="121"/>
                  </a:moveTo>
                  <a:lnTo>
                    <a:pt x="262" y="84"/>
                  </a:lnTo>
                  <a:lnTo>
                    <a:pt x="237" y="52"/>
                  </a:lnTo>
                  <a:lnTo>
                    <a:pt x="203" y="30"/>
                  </a:lnTo>
                  <a:lnTo>
                    <a:pt x="152" y="22"/>
                  </a:lnTo>
                  <a:lnTo>
                    <a:pt x="82" y="40"/>
                  </a:lnTo>
                  <a:lnTo>
                    <a:pt x="33" y="93"/>
                  </a:lnTo>
                  <a:lnTo>
                    <a:pt x="20" y="130"/>
                  </a:lnTo>
                  <a:lnTo>
                    <a:pt x="0" y="126"/>
                  </a:lnTo>
                  <a:lnTo>
                    <a:pt x="9" y="98"/>
                  </a:lnTo>
                  <a:lnTo>
                    <a:pt x="32" y="56"/>
                  </a:lnTo>
                  <a:lnTo>
                    <a:pt x="64" y="26"/>
                  </a:lnTo>
                  <a:lnTo>
                    <a:pt x="105" y="7"/>
                  </a:lnTo>
                  <a:lnTo>
                    <a:pt x="152" y="0"/>
                  </a:lnTo>
                  <a:lnTo>
                    <a:pt x="247" y="32"/>
                  </a:lnTo>
                  <a:lnTo>
                    <a:pt x="310" y="110"/>
                  </a:lnTo>
                  <a:lnTo>
                    <a:pt x="307" y="125"/>
                  </a:lnTo>
                  <a:lnTo>
                    <a:pt x="292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 292"/>
            <p:cNvSpPr>
              <a:spLocks/>
            </p:cNvSpPr>
            <p:nvPr/>
          </p:nvSpPr>
          <p:spPr bwMode="auto">
            <a:xfrm>
              <a:off x="4406" y="3118"/>
              <a:ext cx="21" cy="45"/>
            </a:xfrm>
            <a:custGeom>
              <a:avLst/>
              <a:gdLst>
                <a:gd name="T0" fmla="*/ 0 w 63"/>
                <a:gd name="T1" fmla="*/ 0 h 135"/>
                <a:gd name="T2" fmla="*/ 0 w 63"/>
                <a:gd name="T3" fmla="*/ 0 h 135"/>
                <a:gd name="T4" fmla="*/ 0 w 63"/>
                <a:gd name="T5" fmla="*/ 0 h 135"/>
                <a:gd name="T6" fmla="*/ 0 w 63"/>
                <a:gd name="T7" fmla="*/ 0 h 135"/>
                <a:gd name="T8" fmla="*/ 0 w 63"/>
                <a:gd name="T9" fmla="*/ 0 h 135"/>
                <a:gd name="T10" fmla="*/ 0 w 63"/>
                <a:gd name="T11" fmla="*/ 0 h 135"/>
                <a:gd name="T12" fmla="*/ 0 w 63"/>
                <a:gd name="T13" fmla="*/ 0 h 135"/>
                <a:gd name="T14" fmla="*/ 0 w 63"/>
                <a:gd name="T15" fmla="*/ 0 h 135"/>
                <a:gd name="T16" fmla="*/ 0 w 63"/>
                <a:gd name="T17" fmla="*/ 0 h 135"/>
                <a:gd name="T18" fmla="*/ 0 w 63"/>
                <a:gd name="T19" fmla="*/ 0 h 135"/>
                <a:gd name="T20" fmla="*/ 0 w 63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35"/>
                <a:gd name="T35" fmla="*/ 63 w 63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35">
                  <a:moveTo>
                    <a:pt x="63" y="15"/>
                  </a:moveTo>
                  <a:lnTo>
                    <a:pt x="37" y="60"/>
                  </a:lnTo>
                  <a:lnTo>
                    <a:pt x="20" y="85"/>
                  </a:lnTo>
                  <a:lnTo>
                    <a:pt x="57" y="134"/>
                  </a:lnTo>
                  <a:lnTo>
                    <a:pt x="36" y="135"/>
                  </a:lnTo>
                  <a:lnTo>
                    <a:pt x="0" y="90"/>
                  </a:lnTo>
                  <a:lnTo>
                    <a:pt x="17" y="52"/>
                  </a:lnTo>
                  <a:lnTo>
                    <a:pt x="46" y="4"/>
                  </a:lnTo>
                  <a:lnTo>
                    <a:pt x="61" y="0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 293"/>
            <p:cNvSpPr>
              <a:spLocks/>
            </p:cNvSpPr>
            <p:nvPr/>
          </p:nvSpPr>
          <p:spPr bwMode="auto">
            <a:xfrm>
              <a:off x="4410" y="3155"/>
              <a:ext cx="38" cy="32"/>
            </a:xfrm>
            <a:custGeom>
              <a:avLst/>
              <a:gdLst>
                <a:gd name="T0" fmla="*/ 0 w 115"/>
                <a:gd name="T1" fmla="*/ 0 h 96"/>
                <a:gd name="T2" fmla="*/ 0 w 115"/>
                <a:gd name="T3" fmla="*/ 0 h 96"/>
                <a:gd name="T4" fmla="*/ 0 w 115"/>
                <a:gd name="T5" fmla="*/ 0 h 96"/>
                <a:gd name="T6" fmla="*/ 0 w 115"/>
                <a:gd name="T7" fmla="*/ 0 h 96"/>
                <a:gd name="T8" fmla="*/ 0 w 115"/>
                <a:gd name="T9" fmla="*/ 0 h 96"/>
                <a:gd name="T10" fmla="*/ 0 w 115"/>
                <a:gd name="T11" fmla="*/ 0 h 96"/>
                <a:gd name="T12" fmla="*/ 0 w 115"/>
                <a:gd name="T13" fmla="*/ 0 h 96"/>
                <a:gd name="T14" fmla="*/ 0 w 115"/>
                <a:gd name="T15" fmla="*/ 0 h 96"/>
                <a:gd name="T16" fmla="*/ 0 w 115"/>
                <a:gd name="T17" fmla="*/ 0 h 96"/>
                <a:gd name="T18" fmla="*/ 0 w 115"/>
                <a:gd name="T19" fmla="*/ 0 h 96"/>
                <a:gd name="T20" fmla="*/ 0 w 115"/>
                <a:gd name="T21" fmla="*/ 0 h 96"/>
                <a:gd name="T22" fmla="*/ 0 w 115"/>
                <a:gd name="T23" fmla="*/ 0 h 96"/>
                <a:gd name="T24" fmla="*/ 0 w 115"/>
                <a:gd name="T25" fmla="*/ 0 h 96"/>
                <a:gd name="T26" fmla="*/ 0 w 115"/>
                <a:gd name="T27" fmla="*/ 0 h 96"/>
                <a:gd name="T28" fmla="*/ 0 w 115"/>
                <a:gd name="T29" fmla="*/ 0 h 96"/>
                <a:gd name="T30" fmla="*/ 0 w 115"/>
                <a:gd name="T31" fmla="*/ 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96"/>
                <a:gd name="T50" fmla="*/ 115 w 115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96">
                  <a:moveTo>
                    <a:pt x="29" y="19"/>
                  </a:moveTo>
                  <a:lnTo>
                    <a:pt x="15" y="52"/>
                  </a:lnTo>
                  <a:lnTo>
                    <a:pt x="31" y="57"/>
                  </a:lnTo>
                  <a:lnTo>
                    <a:pt x="52" y="66"/>
                  </a:lnTo>
                  <a:lnTo>
                    <a:pt x="66" y="64"/>
                  </a:lnTo>
                  <a:lnTo>
                    <a:pt x="107" y="78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63" y="83"/>
                  </a:lnTo>
                  <a:lnTo>
                    <a:pt x="56" y="83"/>
                  </a:lnTo>
                  <a:lnTo>
                    <a:pt x="24" y="82"/>
                  </a:lnTo>
                  <a:lnTo>
                    <a:pt x="0" y="45"/>
                  </a:lnTo>
                  <a:lnTo>
                    <a:pt x="4" y="18"/>
                  </a:lnTo>
                  <a:lnTo>
                    <a:pt x="1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Freeform 294"/>
            <p:cNvSpPr>
              <a:spLocks/>
            </p:cNvSpPr>
            <p:nvPr/>
          </p:nvSpPr>
          <p:spPr bwMode="auto">
            <a:xfrm>
              <a:off x="4420" y="3179"/>
              <a:ext cx="44" cy="39"/>
            </a:xfrm>
            <a:custGeom>
              <a:avLst/>
              <a:gdLst>
                <a:gd name="T0" fmla="*/ 0 w 131"/>
                <a:gd name="T1" fmla="*/ 0 h 118"/>
                <a:gd name="T2" fmla="*/ 0 w 131"/>
                <a:gd name="T3" fmla="*/ 0 h 118"/>
                <a:gd name="T4" fmla="*/ 0 w 131"/>
                <a:gd name="T5" fmla="*/ 0 h 118"/>
                <a:gd name="T6" fmla="*/ 0 w 131"/>
                <a:gd name="T7" fmla="*/ 0 h 118"/>
                <a:gd name="T8" fmla="*/ 0 w 131"/>
                <a:gd name="T9" fmla="*/ 0 h 118"/>
                <a:gd name="T10" fmla="*/ 0 w 131"/>
                <a:gd name="T11" fmla="*/ 0 h 118"/>
                <a:gd name="T12" fmla="*/ 0 w 131"/>
                <a:gd name="T13" fmla="*/ 0 h 118"/>
                <a:gd name="T14" fmla="*/ 0 w 131"/>
                <a:gd name="T15" fmla="*/ 0 h 118"/>
                <a:gd name="T16" fmla="*/ 0 w 131"/>
                <a:gd name="T17" fmla="*/ 0 h 118"/>
                <a:gd name="T18" fmla="*/ 0 w 131"/>
                <a:gd name="T19" fmla="*/ 0 h 118"/>
                <a:gd name="T20" fmla="*/ 0 w 131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8"/>
                <a:gd name="T35" fmla="*/ 131 w 131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8">
                  <a:moveTo>
                    <a:pt x="21" y="8"/>
                  </a:moveTo>
                  <a:lnTo>
                    <a:pt x="25" y="53"/>
                  </a:lnTo>
                  <a:lnTo>
                    <a:pt x="50" y="88"/>
                  </a:lnTo>
                  <a:lnTo>
                    <a:pt x="131" y="96"/>
                  </a:lnTo>
                  <a:lnTo>
                    <a:pt x="131" y="118"/>
                  </a:lnTo>
                  <a:lnTo>
                    <a:pt x="42" y="108"/>
                  </a:lnTo>
                  <a:lnTo>
                    <a:pt x="8" y="67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 295"/>
            <p:cNvSpPr>
              <a:spLocks/>
            </p:cNvSpPr>
            <p:nvPr/>
          </p:nvSpPr>
          <p:spPr bwMode="auto">
            <a:xfrm>
              <a:off x="4556" y="3480"/>
              <a:ext cx="19" cy="7"/>
            </a:xfrm>
            <a:custGeom>
              <a:avLst/>
              <a:gdLst>
                <a:gd name="T0" fmla="*/ 0 w 59"/>
                <a:gd name="T1" fmla="*/ 0 h 22"/>
                <a:gd name="T2" fmla="*/ 0 w 59"/>
                <a:gd name="T3" fmla="*/ 0 h 22"/>
                <a:gd name="T4" fmla="*/ 0 w 59"/>
                <a:gd name="T5" fmla="*/ 0 h 22"/>
                <a:gd name="T6" fmla="*/ 0 w 59"/>
                <a:gd name="T7" fmla="*/ 0 h 22"/>
                <a:gd name="T8" fmla="*/ 0 w 59"/>
                <a:gd name="T9" fmla="*/ 0 h 22"/>
                <a:gd name="T10" fmla="*/ 0 w 59"/>
                <a:gd name="T11" fmla="*/ 0 h 22"/>
                <a:gd name="T12" fmla="*/ 0 w 59"/>
                <a:gd name="T13" fmla="*/ 0 h 22"/>
                <a:gd name="T14" fmla="*/ 0 w 59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2"/>
                <a:gd name="T26" fmla="*/ 59 w 59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2">
                  <a:moveTo>
                    <a:pt x="10" y="0"/>
                  </a:moveTo>
                  <a:lnTo>
                    <a:pt x="52" y="3"/>
                  </a:lnTo>
                  <a:lnTo>
                    <a:pt x="59" y="16"/>
                  </a:lnTo>
                  <a:lnTo>
                    <a:pt x="46" y="22"/>
                  </a:lnTo>
                  <a:lnTo>
                    <a:pt x="9" y="2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 296"/>
            <p:cNvSpPr>
              <a:spLocks/>
            </p:cNvSpPr>
            <p:nvPr/>
          </p:nvSpPr>
          <p:spPr bwMode="auto">
            <a:xfrm>
              <a:off x="4555" y="3490"/>
              <a:ext cx="19" cy="9"/>
            </a:xfrm>
            <a:custGeom>
              <a:avLst/>
              <a:gdLst>
                <a:gd name="T0" fmla="*/ 0 w 57"/>
                <a:gd name="T1" fmla="*/ 0 h 28"/>
                <a:gd name="T2" fmla="*/ 0 w 57"/>
                <a:gd name="T3" fmla="*/ 0 h 28"/>
                <a:gd name="T4" fmla="*/ 0 w 57"/>
                <a:gd name="T5" fmla="*/ 0 h 28"/>
                <a:gd name="T6" fmla="*/ 0 w 57"/>
                <a:gd name="T7" fmla="*/ 0 h 28"/>
                <a:gd name="T8" fmla="*/ 0 w 57"/>
                <a:gd name="T9" fmla="*/ 0 h 28"/>
                <a:gd name="T10" fmla="*/ 0 w 57"/>
                <a:gd name="T11" fmla="*/ 0 h 28"/>
                <a:gd name="T12" fmla="*/ 0 w 57"/>
                <a:gd name="T13" fmla="*/ 0 h 28"/>
                <a:gd name="T14" fmla="*/ 0 w 57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28"/>
                <a:gd name="T26" fmla="*/ 57 w 5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28">
                  <a:moveTo>
                    <a:pt x="12" y="0"/>
                  </a:moveTo>
                  <a:lnTo>
                    <a:pt x="51" y="9"/>
                  </a:lnTo>
                  <a:lnTo>
                    <a:pt x="57" y="21"/>
                  </a:lnTo>
                  <a:lnTo>
                    <a:pt x="46" y="28"/>
                  </a:lnTo>
                  <a:lnTo>
                    <a:pt x="6" y="19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297"/>
            <p:cNvSpPr>
              <a:spLocks/>
            </p:cNvSpPr>
            <p:nvPr/>
          </p:nvSpPr>
          <p:spPr bwMode="auto">
            <a:xfrm>
              <a:off x="4553" y="3502"/>
              <a:ext cx="19" cy="9"/>
            </a:xfrm>
            <a:custGeom>
              <a:avLst/>
              <a:gdLst>
                <a:gd name="T0" fmla="*/ 0 w 59"/>
                <a:gd name="T1" fmla="*/ 0 h 27"/>
                <a:gd name="T2" fmla="*/ 0 w 59"/>
                <a:gd name="T3" fmla="*/ 0 h 27"/>
                <a:gd name="T4" fmla="*/ 0 w 59"/>
                <a:gd name="T5" fmla="*/ 0 h 27"/>
                <a:gd name="T6" fmla="*/ 0 w 59"/>
                <a:gd name="T7" fmla="*/ 0 h 27"/>
                <a:gd name="T8" fmla="*/ 0 w 59"/>
                <a:gd name="T9" fmla="*/ 0 h 27"/>
                <a:gd name="T10" fmla="*/ 0 w 59"/>
                <a:gd name="T11" fmla="*/ 0 h 27"/>
                <a:gd name="T12" fmla="*/ 0 w 59"/>
                <a:gd name="T13" fmla="*/ 0 h 27"/>
                <a:gd name="T14" fmla="*/ 0 w 59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7"/>
                <a:gd name="T26" fmla="*/ 59 w 59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7">
                  <a:moveTo>
                    <a:pt x="13" y="0"/>
                  </a:moveTo>
                  <a:lnTo>
                    <a:pt x="50" y="7"/>
                  </a:lnTo>
                  <a:lnTo>
                    <a:pt x="59" y="18"/>
                  </a:lnTo>
                  <a:lnTo>
                    <a:pt x="48" y="27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 298"/>
            <p:cNvSpPr>
              <a:spLocks/>
            </p:cNvSpPr>
            <p:nvPr/>
          </p:nvSpPr>
          <p:spPr bwMode="auto">
            <a:xfrm>
              <a:off x="4092" y="3115"/>
              <a:ext cx="16" cy="7"/>
            </a:xfrm>
            <a:custGeom>
              <a:avLst/>
              <a:gdLst>
                <a:gd name="T0" fmla="*/ 0 w 49"/>
                <a:gd name="T1" fmla="*/ 0 h 22"/>
                <a:gd name="T2" fmla="*/ 0 w 49"/>
                <a:gd name="T3" fmla="*/ 0 h 22"/>
                <a:gd name="T4" fmla="*/ 0 w 49"/>
                <a:gd name="T5" fmla="*/ 0 h 22"/>
                <a:gd name="T6" fmla="*/ 0 w 49"/>
                <a:gd name="T7" fmla="*/ 0 h 22"/>
                <a:gd name="T8" fmla="*/ 0 w 49"/>
                <a:gd name="T9" fmla="*/ 0 h 22"/>
                <a:gd name="T10" fmla="*/ 0 w 49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2"/>
                <a:gd name="T20" fmla="*/ 49 w 4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2">
                  <a:moveTo>
                    <a:pt x="0" y="16"/>
                  </a:moveTo>
                  <a:lnTo>
                    <a:pt x="48" y="0"/>
                  </a:lnTo>
                  <a:lnTo>
                    <a:pt x="49" y="20"/>
                  </a:lnTo>
                  <a:lnTo>
                    <a:pt x="16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 299"/>
            <p:cNvSpPr>
              <a:spLocks/>
            </p:cNvSpPr>
            <p:nvPr/>
          </p:nvSpPr>
          <p:spPr bwMode="auto">
            <a:xfrm>
              <a:off x="4087" y="3164"/>
              <a:ext cx="20" cy="8"/>
            </a:xfrm>
            <a:custGeom>
              <a:avLst/>
              <a:gdLst>
                <a:gd name="T0" fmla="*/ 0 w 59"/>
                <a:gd name="T1" fmla="*/ 0 h 25"/>
                <a:gd name="T2" fmla="*/ 0 w 59"/>
                <a:gd name="T3" fmla="*/ 0 h 25"/>
                <a:gd name="T4" fmla="*/ 0 w 59"/>
                <a:gd name="T5" fmla="*/ 0 h 25"/>
                <a:gd name="T6" fmla="*/ 0 w 59"/>
                <a:gd name="T7" fmla="*/ 0 h 25"/>
                <a:gd name="T8" fmla="*/ 0 w 59"/>
                <a:gd name="T9" fmla="*/ 0 h 25"/>
                <a:gd name="T10" fmla="*/ 0 w 5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5"/>
                <a:gd name="T20" fmla="*/ 59 w 5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5">
                  <a:moveTo>
                    <a:pt x="59" y="21"/>
                  </a:moveTo>
                  <a:lnTo>
                    <a:pt x="29" y="25"/>
                  </a:lnTo>
                  <a:lnTo>
                    <a:pt x="0" y="0"/>
                  </a:lnTo>
                  <a:lnTo>
                    <a:pt x="35" y="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 300"/>
            <p:cNvSpPr>
              <a:spLocks/>
            </p:cNvSpPr>
            <p:nvPr/>
          </p:nvSpPr>
          <p:spPr bwMode="auto">
            <a:xfrm>
              <a:off x="4429" y="3123"/>
              <a:ext cx="18" cy="17"/>
            </a:xfrm>
            <a:custGeom>
              <a:avLst/>
              <a:gdLst>
                <a:gd name="T0" fmla="*/ 0 w 54"/>
                <a:gd name="T1" fmla="*/ 0 h 51"/>
                <a:gd name="T2" fmla="*/ 0 w 54"/>
                <a:gd name="T3" fmla="*/ 0 h 51"/>
                <a:gd name="T4" fmla="*/ 0 w 54"/>
                <a:gd name="T5" fmla="*/ 0 h 51"/>
                <a:gd name="T6" fmla="*/ 0 w 54"/>
                <a:gd name="T7" fmla="*/ 0 h 51"/>
                <a:gd name="T8" fmla="*/ 0 w 54"/>
                <a:gd name="T9" fmla="*/ 0 h 51"/>
                <a:gd name="T10" fmla="*/ 0 w 54"/>
                <a:gd name="T11" fmla="*/ 0 h 51"/>
                <a:gd name="T12" fmla="*/ 0 w 54"/>
                <a:gd name="T13" fmla="*/ 0 h 51"/>
                <a:gd name="T14" fmla="*/ 0 w 54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1"/>
                <a:gd name="T26" fmla="*/ 54 w 54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1">
                  <a:moveTo>
                    <a:pt x="13" y="0"/>
                  </a:moveTo>
                  <a:lnTo>
                    <a:pt x="52" y="35"/>
                  </a:lnTo>
                  <a:lnTo>
                    <a:pt x="54" y="49"/>
                  </a:lnTo>
                  <a:lnTo>
                    <a:pt x="39" y="51"/>
                  </a:lnTo>
                  <a:lnTo>
                    <a:pt x="7" y="19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 301"/>
            <p:cNvSpPr>
              <a:spLocks/>
            </p:cNvSpPr>
            <p:nvPr/>
          </p:nvSpPr>
          <p:spPr bwMode="auto">
            <a:xfrm>
              <a:off x="4432" y="3134"/>
              <a:ext cx="9" cy="9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0 w 28"/>
                <a:gd name="T5" fmla="*/ 0 h 26"/>
                <a:gd name="T6" fmla="*/ 0 w 28"/>
                <a:gd name="T7" fmla="*/ 0 h 26"/>
                <a:gd name="T8" fmla="*/ 0 w 28"/>
                <a:gd name="T9" fmla="*/ 0 h 26"/>
                <a:gd name="T10" fmla="*/ 0 w 28"/>
                <a:gd name="T11" fmla="*/ 0 h 26"/>
                <a:gd name="T12" fmla="*/ 0 w 2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6"/>
                <a:gd name="T23" fmla="*/ 28 w 2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6">
                  <a:moveTo>
                    <a:pt x="0" y="2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9" y="19"/>
                  </a:lnTo>
                  <a:lnTo>
                    <a:pt x="3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Freeform 302"/>
            <p:cNvSpPr>
              <a:spLocks/>
            </p:cNvSpPr>
            <p:nvPr/>
          </p:nvSpPr>
          <p:spPr bwMode="auto">
            <a:xfrm>
              <a:off x="4405" y="3138"/>
              <a:ext cx="82" cy="123"/>
            </a:xfrm>
            <a:custGeom>
              <a:avLst/>
              <a:gdLst>
                <a:gd name="T0" fmla="*/ 0 w 245"/>
                <a:gd name="T1" fmla="*/ 0 h 368"/>
                <a:gd name="T2" fmla="*/ 0 w 245"/>
                <a:gd name="T3" fmla="*/ 0 h 368"/>
                <a:gd name="T4" fmla="*/ 0 w 245"/>
                <a:gd name="T5" fmla="*/ 0 h 368"/>
                <a:gd name="T6" fmla="*/ 0 w 245"/>
                <a:gd name="T7" fmla="*/ 0 h 368"/>
                <a:gd name="T8" fmla="*/ 0 w 245"/>
                <a:gd name="T9" fmla="*/ 0 h 368"/>
                <a:gd name="T10" fmla="*/ 0 w 245"/>
                <a:gd name="T11" fmla="*/ 0 h 368"/>
                <a:gd name="T12" fmla="*/ 0 w 245"/>
                <a:gd name="T13" fmla="*/ 0 h 368"/>
                <a:gd name="T14" fmla="*/ 0 w 245"/>
                <a:gd name="T15" fmla="*/ 0 h 368"/>
                <a:gd name="T16" fmla="*/ 0 w 245"/>
                <a:gd name="T17" fmla="*/ 0 h 368"/>
                <a:gd name="T18" fmla="*/ 0 w 245"/>
                <a:gd name="T19" fmla="*/ 0 h 368"/>
                <a:gd name="T20" fmla="*/ 0 w 245"/>
                <a:gd name="T21" fmla="*/ 0 h 368"/>
                <a:gd name="T22" fmla="*/ 0 w 245"/>
                <a:gd name="T23" fmla="*/ 0 h 368"/>
                <a:gd name="T24" fmla="*/ 0 w 245"/>
                <a:gd name="T25" fmla="*/ 0 h 368"/>
                <a:gd name="T26" fmla="*/ 0 w 245"/>
                <a:gd name="T27" fmla="*/ 0 h 368"/>
                <a:gd name="T28" fmla="*/ 0 w 245"/>
                <a:gd name="T29" fmla="*/ 0 h 368"/>
                <a:gd name="T30" fmla="*/ 0 w 245"/>
                <a:gd name="T31" fmla="*/ 0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368"/>
                <a:gd name="T50" fmla="*/ 245 w 245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368">
                  <a:moveTo>
                    <a:pt x="31" y="4"/>
                  </a:moveTo>
                  <a:lnTo>
                    <a:pt x="95" y="0"/>
                  </a:lnTo>
                  <a:lnTo>
                    <a:pt x="158" y="64"/>
                  </a:lnTo>
                  <a:lnTo>
                    <a:pt x="223" y="237"/>
                  </a:lnTo>
                  <a:lnTo>
                    <a:pt x="245" y="344"/>
                  </a:lnTo>
                  <a:lnTo>
                    <a:pt x="227" y="368"/>
                  </a:lnTo>
                  <a:lnTo>
                    <a:pt x="207" y="363"/>
                  </a:lnTo>
                  <a:lnTo>
                    <a:pt x="202" y="339"/>
                  </a:lnTo>
                  <a:lnTo>
                    <a:pt x="185" y="260"/>
                  </a:lnTo>
                  <a:lnTo>
                    <a:pt x="156" y="167"/>
                  </a:lnTo>
                  <a:lnTo>
                    <a:pt x="140" y="71"/>
                  </a:lnTo>
                  <a:lnTo>
                    <a:pt x="119" y="38"/>
                  </a:lnTo>
                  <a:lnTo>
                    <a:pt x="86" y="18"/>
                  </a:lnTo>
                  <a:lnTo>
                    <a:pt x="0" y="1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 303"/>
            <p:cNvSpPr>
              <a:spLocks/>
            </p:cNvSpPr>
            <p:nvPr/>
          </p:nvSpPr>
          <p:spPr bwMode="auto">
            <a:xfrm>
              <a:off x="4434" y="3242"/>
              <a:ext cx="40" cy="58"/>
            </a:xfrm>
            <a:custGeom>
              <a:avLst/>
              <a:gdLst>
                <a:gd name="T0" fmla="*/ 0 w 121"/>
                <a:gd name="T1" fmla="*/ 0 h 174"/>
                <a:gd name="T2" fmla="*/ 0 w 121"/>
                <a:gd name="T3" fmla="*/ 0 h 174"/>
                <a:gd name="T4" fmla="*/ 0 w 121"/>
                <a:gd name="T5" fmla="*/ 0 h 174"/>
                <a:gd name="T6" fmla="*/ 0 w 121"/>
                <a:gd name="T7" fmla="*/ 0 h 174"/>
                <a:gd name="T8" fmla="*/ 0 w 121"/>
                <a:gd name="T9" fmla="*/ 0 h 174"/>
                <a:gd name="T10" fmla="*/ 0 w 121"/>
                <a:gd name="T11" fmla="*/ 0 h 174"/>
                <a:gd name="T12" fmla="*/ 0 w 121"/>
                <a:gd name="T13" fmla="*/ 0 h 174"/>
                <a:gd name="T14" fmla="*/ 0 w 121"/>
                <a:gd name="T15" fmla="*/ 0 h 174"/>
                <a:gd name="T16" fmla="*/ 0 w 121"/>
                <a:gd name="T17" fmla="*/ 0 h 174"/>
                <a:gd name="T18" fmla="*/ 0 w 121"/>
                <a:gd name="T19" fmla="*/ 0 h 174"/>
                <a:gd name="T20" fmla="*/ 0 w 121"/>
                <a:gd name="T21" fmla="*/ 0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74"/>
                <a:gd name="T35" fmla="*/ 121 w 121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74">
                  <a:moveTo>
                    <a:pt x="121" y="2"/>
                  </a:moveTo>
                  <a:lnTo>
                    <a:pt x="107" y="100"/>
                  </a:lnTo>
                  <a:lnTo>
                    <a:pt x="88" y="141"/>
                  </a:lnTo>
                  <a:lnTo>
                    <a:pt x="52" y="174"/>
                  </a:lnTo>
                  <a:lnTo>
                    <a:pt x="0" y="166"/>
                  </a:lnTo>
                  <a:lnTo>
                    <a:pt x="0" y="146"/>
                  </a:lnTo>
                  <a:lnTo>
                    <a:pt x="39" y="138"/>
                  </a:lnTo>
                  <a:lnTo>
                    <a:pt x="87" y="79"/>
                  </a:lnTo>
                  <a:lnTo>
                    <a:pt x="101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304"/>
            <p:cNvSpPr>
              <a:spLocks/>
            </p:cNvSpPr>
            <p:nvPr/>
          </p:nvSpPr>
          <p:spPr bwMode="auto">
            <a:xfrm>
              <a:off x="4054" y="3098"/>
              <a:ext cx="66" cy="40"/>
            </a:xfrm>
            <a:custGeom>
              <a:avLst/>
              <a:gdLst>
                <a:gd name="T0" fmla="*/ 0 w 196"/>
                <a:gd name="T1" fmla="*/ 0 h 120"/>
                <a:gd name="T2" fmla="*/ 0 w 196"/>
                <a:gd name="T3" fmla="*/ 0 h 120"/>
                <a:gd name="T4" fmla="*/ 0 w 196"/>
                <a:gd name="T5" fmla="*/ 0 h 120"/>
                <a:gd name="T6" fmla="*/ 0 w 196"/>
                <a:gd name="T7" fmla="*/ 0 h 120"/>
                <a:gd name="T8" fmla="*/ 0 w 196"/>
                <a:gd name="T9" fmla="*/ 0 h 120"/>
                <a:gd name="T10" fmla="*/ 0 w 196"/>
                <a:gd name="T11" fmla="*/ 0 h 120"/>
                <a:gd name="T12" fmla="*/ 0 w 196"/>
                <a:gd name="T13" fmla="*/ 0 h 120"/>
                <a:gd name="T14" fmla="*/ 0 w 196"/>
                <a:gd name="T15" fmla="*/ 0 h 120"/>
                <a:gd name="T16" fmla="*/ 0 w 196"/>
                <a:gd name="T17" fmla="*/ 0 h 120"/>
                <a:gd name="T18" fmla="*/ 0 w 196"/>
                <a:gd name="T19" fmla="*/ 0 h 120"/>
                <a:gd name="T20" fmla="*/ 0 w 196"/>
                <a:gd name="T21" fmla="*/ 0 h 120"/>
                <a:gd name="T22" fmla="*/ 0 w 196"/>
                <a:gd name="T23" fmla="*/ 0 h 120"/>
                <a:gd name="T24" fmla="*/ 0 w 196"/>
                <a:gd name="T25" fmla="*/ 0 h 120"/>
                <a:gd name="T26" fmla="*/ 0 w 196"/>
                <a:gd name="T27" fmla="*/ 0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120"/>
                <a:gd name="T44" fmla="*/ 196 w 196"/>
                <a:gd name="T45" fmla="*/ 120 h 1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120">
                  <a:moveTo>
                    <a:pt x="1" y="4"/>
                  </a:moveTo>
                  <a:lnTo>
                    <a:pt x="88" y="0"/>
                  </a:lnTo>
                  <a:lnTo>
                    <a:pt x="166" y="48"/>
                  </a:lnTo>
                  <a:lnTo>
                    <a:pt x="190" y="85"/>
                  </a:lnTo>
                  <a:lnTo>
                    <a:pt x="196" y="107"/>
                  </a:lnTo>
                  <a:lnTo>
                    <a:pt x="194" y="120"/>
                  </a:lnTo>
                  <a:lnTo>
                    <a:pt x="180" y="118"/>
                  </a:lnTo>
                  <a:lnTo>
                    <a:pt x="163" y="103"/>
                  </a:lnTo>
                  <a:lnTo>
                    <a:pt x="142" y="70"/>
                  </a:lnTo>
                  <a:lnTo>
                    <a:pt x="108" y="44"/>
                  </a:lnTo>
                  <a:lnTo>
                    <a:pt x="74" y="25"/>
                  </a:lnTo>
                  <a:lnTo>
                    <a:pt x="0" y="25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305"/>
            <p:cNvSpPr>
              <a:spLocks/>
            </p:cNvSpPr>
            <p:nvPr/>
          </p:nvSpPr>
          <p:spPr bwMode="auto">
            <a:xfrm>
              <a:off x="4364" y="3197"/>
              <a:ext cx="29" cy="131"/>
            </a:xfrm>
            <a:custGeom>
              <a:avLst/>
              <a:gdLst>
                <a:gd name="T0" fmla="*/ 0 w 86"/>
                <a:gd name="T1" fmla="*/ 0 h 392"/>
                <a:gd name="T2" fmla="*/ 0 w 86"/>
                <a:gd name="T3" fmla="*/ 0 h 392"/>
                <a:gd name="T4" fmla="*/ 0 w 86"/>
                <a:gd name="T5" fmla="*/ 0 h 392"/>
                <a:gd name="T6" fmla="*/ 0 w 86"/>
                <a:gd name="T7" fmla="*/ 0 h 392"/>
                <a:gd name="T8" fmla="*/ 0 w 86"/>
                <a:gd name="T9" fmla="*/ 0 h 392"/>
                <a:gd name="T10" fmla="*/ 0 w 86"/>
                <a:gd name="T11" fmla="*/ 0 h 392"/>
                <a:gd name="T12" fmla="*/ 0 w 86"/>
                <a:gd name="T13" fmla="*/ 0 h 392"/>
                <a:gd name="T14" fmla="*/ 0 w 86"/>
                <a:gd name="T15" fmla="*/ 0 h 392"/>
                <a:gd name="T16" fmla="*/ 0 w 86"/>
                <a:gd name="T17" fmla="*/ 0 h 392"/>
                <a:gd name="T18" fmla="*/ 0 w 86"/>
                <a:gd name="T19" fmla="*/ 0 h 392"/>
                <a:gd name="T20" fmla="*/ 0 w 86"/>
                <a:gd name="T21" fmla="*/ 0 h 3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392"/>
                <a:gd name="T35" fmla="*/ 86 w 86"/>
                <a:gd name="T36" fmla="*/ 392 h 3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392">
                  <a:moveTo>
                    <a:pt x="16" y="68"/>
                  </a:moveTo>
                  <a:lnTo>
                    <a:pt x="43" y="127"/>
                  </a:lnTo>
                  <a:lnTo>
                    <a:pt x="86" y="305"/>
                  </a:lnTo>
                  <a:lnTo>
                    <a:pt x="71" y="392"/>
                  </a:lnTo>
                  <a:lnTo>
                    <a:pt x="57" y="357"/>
                  </a:lnTo>
                  <a:lnTo>
                    <a:pt x="65" y="307"/>
                  </a:lnTo>
                  <a:lnTo>
                    <a:pt x="49" y="214"/>
                  </a:lnTo>
                  <a:lnTo>
                    <a:pt x="0" y="80"/>
                  </a:lnTo>
                  <a:lnTo>
                    <a:pt x="10" y="0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Freeform 306"/>
            <p:cNvSpPr>
              <a:spLocks/>
            </p:cNvSpPr>
            <p:nvPr/>
          </p:nvSpPr>
          <p:spPr bwMode="auto">
            <a:xfrm>
              <a:off x="4184" y="3129"/>
              <a:ext cx="17" cy="7"/>
            </a:xfrm>
            <a:custGeom>
              <a:avLst/>
              <a:gdLst>
                <a:gd name="T0" fmla="*/ 0 w 53"/>
                <a:gd name="T1" fmla="*/ 0 h 22"/>
                <a:gd name="T2" fmla="*/ 0 w 53"/>
                <a:gd name="T3" fmla="*/ 0 h 22"/>
                <a:gd name="T4" fmla="*/ 0 w 53"/>
                <a:gd name="T5" fmla="*/ 0 h 22"/>
                <a:gd name="T6" fmla="*/ 0 w 53"/>
                <a:gd name="T7" fmla="*/ 0 h 22"/>
                <a:gd name="T8" fmla="*/ 0 w 53"/>
                <a:gd name="T9" fmla="*/ 0 h 22"/>
                <a:gd name="T10" fmla="*/ 0 w 53"/>
                <a:gd name="T11" fmla="*/ 0 h 22"/>
                <a:gd name="T12" fmla="*/ 0 w 5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2"/>
                <a:gd name="T23" fmla="*/ 53 w 5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2">
                  <a:moveTo>
                    <a:pt x="43" y="20"/>
                  </a:moveTo>
                  <a:lnTo>
                    <a:pt x="4" y="22"/>
                  </a:lnTo>
                  <a:lnTo>
                    <a:pt x="0" y="5"/>
                  </a:lnTo>
                  <a:lnTo>
                    <a:pt x="44" y="0"/>
                  </a:lnTo>
                  <a:lnTo>
                    <a:pt x="53" y="1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 307"/>
            <p:cNvSpPr>
              <a:spLocks/>
            </p:cNvSpPr>
            <p:nvPr/>
          </p:nvSpPr>
          <p:spPr bwMode="auto">
            <a:xfrm>
              <a:off x="4089" y="3128"/>
              <a:ext cx="22" cy="8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0 h 24"/>
                <a:gd name="T4" fmla="*/ 0 w 64"/>
                <a:gd name="T5" fmla="*/ 0 h 24"/>
                <a:gd name="T6" fmla="*/ 0 w 64"/>
                <a:gd name="T7" fmla="*/ 0 h 24"/>
                <a:gd name="T8" fmla="*/ 0 w 64"/>
                <a:gd name="T9" fmla="*/ 0 h 24"/>
                <a:gd name="T10" fmla="*/ 0 w 64"/>
                <a:gd name="T11" fmla="*/ 0 h 24"/>
                <a:gd name="T12" fmla="*/ 0 w 64"/>
                <a:gd name="T13" fmla="*/ 0 h 24"/>
                <a:gd name="T14" fmla="*/ 0 w 6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24"/>
                <a:gd name="T26" fmla="*/ 64 w 6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24">
                  <a:moveTo>
                    <a:pt x="27" y="3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52" y="24"/>
                  </a:lnTo>
                  <a:lnTo>
                    <a:pt x="26" y="24"/>
                  </a:lnTo>
                  <a:lnTo>
                    <a:pt x="0" y="14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308"/>
            <p:cNvSpPr>
              <a:spLocks/>
            </p:cNvSpPr>
            <p:nvPr/>
          </p:nvSpPr>
          <p:spPr bwMode="auto">
            <a:xfrm>
              <a:off x="4200" y="2998"/>
              <a:ext cx="16" cy="9"/>
            </a:xfrm>
            <a:custGeom>
              <a:avLst/>
              <a:gdLst>
                <a:gd name="T0" fmla="*/ 0 w 47"/>
                <a:gd name="T1" fmla="*/ 0 h 29"/>
                <a:gd name="T2" fmla="*/ 0 w 47"/>
                <a:gd name="T3" fmla="*/ 0 h 29"/>
                <a:gd name="T4" fmla="*/ 0 w 47"/>
                <a:gd name="T5" fmla="*/ 0 h 29"/>
                <a:gd name="T6" fmla="*/ 0 w 47"/>
                <a:gd name="T7" fmla="*/ 0 h 29"/>
                <a:gd name="T8" fmla="*/ 0 w 47"/>
                <a:gd name="T9" fmla="*/ 0 h 29"/>
                <a:gd name="T10" fmla="*/ 0 w 47"/>
                <a:gd name="T11" fmla="*/ 0 h 29"/>
                <a:gd name="T12" fmla="*/ 0 w 47"/>
                <a:gd name="T13" fmla="*/ 0 h 29"/>
                <a:gd name="T14" fmla="*/ 0 w 47"/>
                <a:gd name="T15" fmla="*/ 0 h 29"/>
                <a:gd name="T16" fmla="*/ 0 w 47"/>
                <a:gd name="T17" fmla="*/ 0 h 29"/>
                <a:gd name="T18" fmla="*/ 0 w 4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9"/>
                <a:gd name="T32" fmla="*/ 47 w 4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9">
                  <a:moveTo>
                    <a:pt x="15" y="0"/>
                  </a:moveTo>
                  <a:lnTo>
                    <a:pt x="39" y="10"/>
                  </a:lnTo>
                  <a:lnTo>
                    <a:pt x="47" y="25"/>
                  </a:lnTo>
                  <a:lnTo>
                    <a:pt x="31" y="24"/>
                  </a:lnTo>
                  <a:lnTo>
                    <a:pt x="22" y="29"/>
                  </a:lnTo>
                  <a:lnTo>
                    <a:pt x="11" y="29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309"/>
            <p:cNvSpPr>
              <a:spLocks/>
            </p:cNvSpPr>
            <p:nvPr/>
          </p:nvSpPr>
          <p:spPr bwMode="auto">
            <a:xfrm>
              <a:off x="4569" y="3138"/>
              <a:ext cx="24" cy="40"/>
            </a:xfrm>
            <a:custGeom>
              <a:avLst/>
              <a:gdLst>
                <a:gd name="T0" fmla="*/ 0 w 72"/>
                <a:gd name="T1" fmla="*/ 0 h 122"/>
                <a:gd name="T2" fmla="*/ 0 w 72"/>
                <a:gd name="T3" fmla="*/ 0 h 122"/>
                <a:gd name="T4" fmla="*/ 0 w 72"/>
                <a:gd name="T5" fmla="*/ 0 h 122"/>
                <a:gd name="T6" fmla="*/ 0 w 72"/>
                <a:gd name="T7" fmla="*/ 0 h 122"/>
                <a:gd name="T8" fmla="*/ 0 w 72"/>
                <a:gd name="T9" fmla="*/ 0 h 122"/>
                <a:gd name="T10" fmla="*/ 0 w 72"/>
                <a:gd name="T11" fmla="*/ 0 h 122"/>
                <a:gd name="T12" fmla="*/ 0 w 72"/>
                <a:gd name="T13" fmla="*/ 0 h 122"/>
                <a:gd name="T14" fmla="*/ 0 w 72"/>
                <a:gd name="T15" fmla="*/ 0 h 122"/>
                <a:gd name="T16" fmla="*/ 0 w 72"/>
                <a:gd name="T17" fmla="*/ 0 h 122"/>
                <a:gd name="T18" fmla="*/ 0 w 72"/>
                <a:gd name="T19" fmla="*/ 0 h 122"/>
                <a:gd name="T20" fmla="*/ 0 w 72"/>
                <a:gd name="T21" fmla="*/ 0 h 122"/>
                <a:gd name="T22" fmla="*/ 0 w 72"/>
                <a:gd name="T23" fmla="*/ 0 h 122"/>
                <a:gd name="T24" fmla="*/ 0 w 72"/>
                <a:gd name="T25" fmla="*/ 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22"/>
                <a:gd name="T41" fmla="*/ 72 w 72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22">
                  <a:moveTo>
                    <a:pt x="38" y="66"/>
                  </a:moveTo>
                  <a:lnTo>
                    <a:pt x="13" y="46"/>
                  </a:lnTo>
                  <a:lnTo>
                    <a:pt x="1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1" y="16"/>
                  </a:lnTo>
                  <a:lnTo>
                    <a:pt x="33" y="40"/>
                  </a:lnTo>
                  <a:lnTo>
                    <a:pt x="61" y="56"/>
                  </a:lnTo>
                  <a:lnTo>
                    <a:pt x="72" y="107"/>
                  </a:lnTo>
                  <a:lnTo>
                    <a:pt x="71" y="122"/>
                  </a:lnTo>
                  <a:lnTo>
                    <a:pt x="56" y="119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310"/>
            <p:cNvSpPr>
              <a:spLocks/>
            </p:cNvSpPr>
            <p:nvPr/>
          </p:nvSpPr>
          <p:spPr bwMode="auto">
            <a:xfrm>
              <a:off x="4534" y="3082"/>
              <a:ext cx="21" cy="29"/>
            </a:xfrm>
            <a:custGeom>
              <a:avLst/>
              <a:gdLst>
                <a:gd name="T0" fmla="*/ 0 w 62"/>
                <a:gd name="T1" fmla="*/ 0 h 88"/>
                <a:gd name="T2" fmla="*/ 0 w 62"/>
                <a:gd name="T3" fmla="*/ 0 h 88"/>
                <a:gd name="T4" fmla="*/ 0 w 62"/>
                <a:gd name="T5" fmla="*/ 0 h 88"/>
                <a:gd name="T6" fmla="*/ 0 w 62"/>
                <a:gd name="T7" fmla="*/ 0 h 88"/>
                <a:gd name="T8" fmla="*/ 0 w 62"/>
                <a:gd name="T9" fmla="*/ 0 h 88"/>
                <a:gd name="T10" fmla="*/ 0 w 62"/>
                <a:gd name="T11" fmla="*/ 0 h 88"/>
                <a:gd name="T12" fmla="*/ 0 w 62"/>
                <a:gd name="T13" fmla="*/ 0 h 88"/>
                <a:gd name="T14" fmla="*/ 0 w 62"/>
                <a:gd name="T15" fmla="*/ 0 h 88"/>
                <a:gd name="T16" fmla="*/ 0 w 62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88"/>
                <a:gd name="T29" fmla="*/ 62 w 6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88">
                  <a:moveTo>
                    <a:pt x="14" y="0"/>
                  </a:moveTo>
                  <a:lnTo>
                    <a:pt x="40" y="33"/>
                  </a:lnTo>
                  <a:lnTo>
                    <a:pt x="62" y="75"/>
                  </a:lnTo>
                  <a:lnTo>
                    <a:pt x="60" y="88"/>
                  </a:lnTo>
                  <a:lnTo>
                    <a:pt x="47" y="87"/>
                  </a:lnTo>
                  <a:lnTo>
                    <a:pt x="4" y="18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311"/>
            <p:cNvSpPr>
              <a:spLocks/>
            </p:cNvSpPr>
            <p:nvPr/>
          </p:nvSpPr>
          <p:spPr bwMode="auto">
            <a:xfrm>
              <a:off x="4569" y="3098"/>
              <a:ext cx="21" cy="24"/>
            </a:xfrm>
            <a:custGeom>
              <a:avLst/>
              <a:gdLst>
                <a:gd name="T0" fmla="*/ 0 w 63"/>
                <a:gd name="T1" fmla="*/ 0 h 73"/>
                <a:gd name="T2" fmla="*/ 0 w 63"/>
                <a:gd name="T3" fmla="*/ 0 h 73"/>
                <a:gd name="T4" fmla="*/ 0 w 63"/>
                <a:gd name="T5" fmla="*/ 0 h 73"/>
                <a:gd name="T6" fmla="*/ 0 w 63"/>
                <a:gd name="T7" fmla="*/ 0 h 73"/>
                <a:gd name="T8" fmla="*/ 0 w 63"/>
                <a:gd name="T9" fmla="*/ 0 h 73"/>
                <a:gd name="T10" fmla="*/ 0 w 63"/>
                <a:gd name="T11" fmla="*/ 0 h 73"/>
                <a:gd name="T12" fmla="*/ 0 w 63"/>
                <a:gd name="T13" fmla="*/ 0 h 73"/>
                <a:gd name="T14" fmla="*/ 0 w 63"/>
                <a:gd name="T15" fmla="*/ 0 h 73"/>
                <a:gd name="T16" fmla="*/ 0 w 63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3"/>
                <a:gd name="T29" fmla="*/ 63 w 63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3">
                  <a:moveTo>
                    <a:pt x="14" y="0"/>
                  </a:moveTo>
                  <a:lnTo>
                    <a:pt x="63" y="60"/>
                  </a:lnTo>
                  <a:lnTo>
                    <a:pt x="56" y="73"/>
                  </a:lnTo>
                  <a:lnTo>
                    <a:pt x="44" y="67"/>
                  </a:lnTo>
                  <a:lnTo>
                    <a:pt x="30" y="38"/>
                  </a:lnTo>
                  <a:lnTo>
                    <a:pt x="6" y="18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312"/>
            <p:cNvSpPr>
              <a:spLocks/>
            </p:cNvSpPr>
            <p:nvPr/>
          </p:nvSpPr>
          <p:spPr bwMode="auto">
            <a:xfrm>
              <a:off x="4349" y="3136"/>
              <a:ext cx="66" cy="127"/>
            </a:xfrm>
            <a:custGeom>
              <a:avLst/>
              <a:gdLst>
                <a:gd name="T0" fmla="*/ 0 w 200"/>
                <a:gd name="T1" fmla="*/ 0 h 383"/>
                <a:gd name="T2" fmla="*/ 0 w 200"/>
                <a:gd name="T3" fmla="*/ 0 h 383"/>
                <a:gd name="T4" fmla="*/ 0 w 200"/>
                <a:gd name="T5" fmla="*/ 0 h 383"/>
                <a:gd name="T6" fmla="*/ 0 w 200"/>
                <a:gd name="T7" fmla="*/ 0 h 383"/>
                <a:gd name="T8" fmla="*/ 0 w 200"/>
                <a:gd name="T9" fmla="*/ 0 h 383"/>
                <a:gd name="T10" fmla="*/ 0 w 200"/>
                <a:gd name="T11" fmla="*/ 0 h 383"/>
                <a:gd name="T12" fmla="*/ 0 w 200"/>
                <a:gd name="T13" fmla="*/ 0 h 383"/>
                <a:gd name="T14" fmla="*/ 0 w 200"/>
                <a:gd name="T15" fmla="*/ 0 h 383"/>
                <a:gd name="T16" fmla="*/ 0 w 200"/>
                <a:gd name="T17" fmla="*/ 0 h 383"/>
                <a:gd name="T18" fmla="*/ 0 w 200"/>
                <a:gd name="T19" fmla="*/ 0 h 383"/>
                <a:gd name="T20" fmla="*/ 0 w 200"/>
                <a:gd name="T21" fmla="*/ 0 h 383"/>
                <a:gd name="T22" fmla="*/ 0 w 200"/>
                <a:gd name="T23" fmla="*/ 0 h 383"/>
                <a:gd name="T24" fmla="*/ 0 w 200"/>
                <a:gd name="T25" fmla="*/ 0 h 383"/>
                <a:gd name="T26" fmla="*/ 0 w 200"/>
                <a:gd name="T27" fmla="*/ 0 h 383"/>
                <a:gd name="T28" fmla="*/ 0 w 200"/>
                <a:gd name="T29" fmla="*/ 0 h 383"/>
                <a:gd name="T30" fmla="*/ 0 w 200"/>
                <a:gd name="T31" fmla="*/ 0 h 383"/>
                <a:gd name="T32" fmla="*/ 0 w 200"/>
                <a:gd name="T33" fmla="*/ 0 h 383"/>
                <a:gd name="T34" fmla="*/ 0 w 200"/>
                <a:gd name="T35" fmla="*/ 0 h 3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383"/>
                <a:gd name="T56" fmla="*/ 200 w 200"/>
                <a:gd name="T57" fmla="*/ 383 h 3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383">
                  <a:moveTo>
                    <a:pt x="187" y="46"/>
                  </a:moveTo>
                  <a:lnTo>
                    <a:pt x="148" y="26"/>
                  </a:lnTo>
                  <a:lnTo>
                    <a:pt x="104" y="20"/>
                  </a:lnTo>
                  <a:lnTo>
                    <a:pt x="41" y="55"/>
                  </a:lnTo>
                  <a:lnTo>
                    <a:pt x="30" y="151"/>
                  </a:lnTo>
                  <a:lnTo>
                    <a:pt x="41" y="311"/>
                  </a:lnTo>
                  <a:lnTo>
                    <a:pt x="25" y="383"/>
                  </a:lnTo>
                  <a:lnTo>
                    <a:pt x="6" y="376"/>
                  </a:lnTo>
                  <a:lnTo>
                    <a:pt x="11" y="310"/>
                  </a:lnTo>
                  <a:lnTo>
                    <a:pt x="0" y="152"/>
                  </a:lnTo>
                  <a:lnTo>
                    <a:pt x="5" y="97"/>
                  </a:lnTo>
                  <a:lnTo>
                    <a:pt x="23" y="45"/>
                  </a:lnTo>
                  <a:lnTo>
                    <a:pt x="57" y="13"/>
                  </a:lnTo>
                  <a:lnTo>
                    <a:pt x="102" y="0"/>
                  </a:lnTo>
                  <a:lnTo>
                    <a:pt x="197" y="30"/>
                  </a:lnTo>
                  <a:lnTo>
                    <a:pt x="200" y="44"/>
                  </a:lnTo>
                  <a:lnTo>
                    <a:pt x="18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313"/>
            <p:cNvSpPr>
              <a:spLocks/>
            </p:cNvSpPr>
            <p:nvPr/>
          </p:nvSpPr>
          <p:spPr bwMode="auto">
            <a:xfrm>
              <a:off x="4387" y="3131"/>
              <a:ext cx="26" cy="11"/>
            </a:xfrm>
            <a:custGeom>
              <a:avLst/>
              <a:gdLst>
                <a:gd name="T0" fmla="*/ 0 w 80"/>
                <a:gd name="T1" fmla="*/ 0 h 34"/>
                <a:gd name="T2" fmla="*/ 0 w 80"/>
                <a:gd name="T3" fmla="*/ 0 h 34"/>
                <a:gd name="T4" fmla="*/ 0 w 80"/>
                <a:gd name="T5" fmla="*/ 0 h 34"/>
                <a:gd name="T6" fmla="*/ 0 w 80"/>
                <a:gd name="T7" fmla="*/ 0 h 34"/>
                <a:gd name="T8" fmla="*/ 0 w 80"/>
                <a:gd name="T9" fmla="*/ 0 h 34"/>
                <a:gd name="T10" fmla="*/ 0 w 80"/>
                <a:gd name="T11" fmla="*/ 0 h 34"/>
                <a:gd name="T12" fmla="*/ 0 w 8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4"/>
                <a:gd name="T23" fmla="*/ 80 w 8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4">
                  <a:moveTo>
                    <a:pt x="0" y="0"/>
                  </a:moveTo>
                  <a:lnTo>
                    <a:pt x="72" y="15"/>
                  </a:lnTo>
                  <a:lnTo>
                    <a:pt x="80" y="28"/>
                  </a:lnTo>
                  <a:lnTo>
                    <a:pt x="67" y="34"/>
                  </a:lnTo>
                  <a:lnTo>
                    <a:pt x="1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314"/>
            <p:cNvSpPr>
              <a:spLocks/>
            </p:cNvSpPr>
            <p:nvPr/>
          </p:nvSpPr>
          <p:spPr bwMode="auto">
            <a:xfrm>
              <a:off x="4250" y="3088"/>
              <a:ext cx="30" cy="79"/>
            </a:xfrm>
            <a:custGeom>
              <a:avLst/>
              <a:gdLst>
                <a:gd name="T0" fmla="*/ 0 w 92"/>
                <a:gd name="T1" fmla="*/ 0 h 237"/>
                <a:gd name="T2" fmla="*/ 0 w 92"/>
                <a:gd name="T3" fmla="*/ 0 h 237"/>
                <a:gd name="T4" fmla="*/ 0 w 92"/>
                <a:gd name="T5" fmla="*/ 0 h 237"/>
                <a:gd name="T6" fmla="*/ 0 w 92"/>
                <a:gd name="T7" fmla="*/ 0 h 237"/>
                <a:gd name="T8" fmla="*/ 0 w 92"/>
                <a:gd name="T9" fmla="*/ 0 h 237"/>
                <a:gd name="T10" fmla="*/ 0 w 92"/>
                <a:gd name="T11" fmla="*/ 0 h 237"/>
                <a:gd name="T12" fmla="*/ 0 w 92"/>
                <a:gd name="T13" fmla="*/ 0 h 237"/>
                <a:gd name="T14" fmla="*/ 0 w 92"/>
                <a:gd name="T15" fmla="*/ 0 h 237"/>
                <a:gd name="T16" fmla="*/ 0 w 92"/>
                <a:gd name="T17" fmla="*/ 0 h 237"/>
                <a:gd name="T18" fmla="*/ 0 w 92"/>
                <a:gd name="T19" fmla="*/ 0 h 237"/>
                <a:gd name="T20" fmla="*/ 0 w 92"/>
                <a:gd name="T21" fmla="*/ 0 h 237"/>
                <a:gd name="T22" fmla="*/ 0 w 92"/>
                <a:gd name="T23" fmla="*/ 0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237"/>
                <a:gd name="T38" fmla="*/ 92 w 9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237">
                  <a:moveTo>
                    <a:pt x="19" y="7"/>
                  </a:moveTo>
                  <a:lnTo>
                    <a:pt x="48" y="85"/>
                  </a:lnTo>
                  <a:lnTo>
                    <a:pt x="78" y="174"/>
                  </a:lnTo>
                  <a:lnTo>
                    <a:pt x="92" y="224"/>
                  </a:lnTo>
                  <a:lnTo>
                    <a:pt x="86" y="237"/>
                  </a:lnTo>
                  <a:lnTo>
                    <a:pt x="73" y="231"/>
                  </a:lnTo>
                  <a:lnTo>
                    <a:pt x="53" y="183"/>
                  </a:lnTo>
                  <a:lnTo>
                    <a:pt x="23" y="9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315"/>
            <p:cNvSpPr>
              <a:spLocks/>
            </p:cNvSpPr>
            <p:nvPr/>
          </p:nvSpPr>
          <p:spPr bwMode="auto">
            <a:xfrm>
              <a:off x="4015" y="3053"/>
              <a:ext cx="38" cy="51"/>
            </a:xfrm>
            <a:custGeom>
              <a:avLst/>
              <a:gdLst>
                <a:gd name="T0" fmla="*/ 0 w 115"/>
                <a:gd name="T1" fmla="*/ 0 h 154"/>
                <a:gd name="T2" fmla="*/ 0 w 115"/>
                <a:gd name="T3" fmla="*/ 0 h 154"/>
                <a:gd name="T4" fmla="*/ 0 w 115"/>
                <a:gd name="T5" fmla="*/ 0 h 154"/>
                <a:gd name="T6" fmla="*/ 0 w 115"/>
                <a:gd name="T7" fmla="*/ 0 h 154"/>
                <a:gd name="T8" fmla="*/ 0 w 115"/>
                <a:gd name="T9" fmla="*/ 0 h 154"/>
                <a:gd name="T10" fmla="*/ 0 w 115"/>
                <a:gd name="T11" fmla="*/ 0 h 154"/>
                <a:gd name="T12" fmla="*/ 0 w 115"/>
                <a:gd name="T13" fmla="*/ 0 h 154"/>
                <a:gd name="T14" fmla="*/ 0 w 115"/>
                <a:gd name="T15" fmla="*/ 0 h 154"/>
                <a:gd name="T16" fmla="*/ 0 w 115"/>
                <a:gd name="T17" fmla="*/ 0 h 154"/>
                <a:gd name="T18" fmla="*/ 0 w 115"/>
                <a:gd name="T19" fmla="*/ 0 h 154"/>
                <a:gd name="T20" fmla="*/ 0 w 115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54"/>
                <a:gd name="T35" fmla="*/ 115 w 115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54">
                  <a:moveTo>
                    <a:pt x="115" y="19"/>
                  </a:moveTo>
                  <a:lnTo>
                    <a:pt x="76" y="38"/>
                  </a:lnTo>
                  <a:lnTo>
                    <a:pt x="44" y="89"/>
                  </a:lnTo>
                  <a:lnTo>
                    <a:pt x="18" y="154"/>
                  </a:lnTo>
                  <a:lnTo>
                    <a:pt x="0" y="146"/>
                  </a:lnTo>
                  <a:lnTo>
                    <a:pt x="27" y="81"/>
                  </a:lnTo>
                  <a:lnTo>
                    <a:pt x="57" y="29"/>
                  </a:lnTo>
                  <a:lnTo>
                    <a:pt x="80" y="10"/>
                  </a:lnTo>
                  <a:lnTo>
                    <a:pt x="112" y="0"/>
                  </a:lnTo>
                  <a:lnTo>
                    <a:pt x="11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316"/>
            <p:cNvSpPr>
              <a:spLocks/>
            </p:cNvSpPr>
            <p:nvPr/>
          </p:nvSpPr>
          <p:spPr bwMode="auto">
            <a:xfrm>
              <a:off x="4007" y="3144"/>
              <a:ext cx="17" cy="17"/>
            </a:xfrm>
            <a:custGeom>
              <a:avLst/>
              <a:gdLst>
                <a:gd name="T0" fmla="*/ 0 w 52"/>
                <a:gd name="T1" fmla="*/ 0 h 51"/>
                <a:gd name="T2" fmla="*/ 0 w 52"/>
                <a:gd name="T3" fmla="*/ 0 h 51"/>
                <a:gd name="T4" fmla="*/ 0 w 52"/>
                <a:gd name="T5" fmla="*/ 0 h 51"/>
                <a:gd name="T6" fmla="*/ 0 w 52"/>
                <a:gd name="T7" fmla="*/ 0 h 51"/>
                <a:gd name="T8" fmla="*/ 0 w 52"/>
                <a:gd name="T9" fmla="*/ 0 h 51"/>
                <a:gd name="T10" fmla="*/ 0 w 52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0" y="43"/>
                  </a:moveTo>
                  <a:lnTo>
                    <a:pt x="39" y="0"/>
                  </a:lnTo>
                  <a:lnTo>
                    <a:pt x="52" y="15"/>
                  </a:lnTo>
                  <a:lnTo>
                    <a:pt x="18" y="5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317"/>
            <p:cNvSpPr>
              <a:spLocks/>
            </p:cNvSpPr>
            <p:nvPr/>
          </p:nvSpPr>
          <p:spPr bwMode="auto">
            <a:xfrm>
              <a:off x="4358" y="3577"/>
              <a:ext cx="130" cy="29"/>
            </a:xfrm>
            <a:custGeom>
              <a:avLst/>
              <a:gdLst>
                <a:gd name="T0" fmla="*/ 0 w 389"/>
                <a:gd name="T1" fmla="*/ 0 h 87"/>
                <a:gd name="T2" fmla="*/ 0 w 389"/>
                <a:gd name="T3" fmla="*/ 0 h 87"/>
                <a:gd name="T4" fmla="*/ 0 w 389"/>
                <a:gd name="T5" fmla="*/ 0 h 87"/>
                <a:gd name="T6" fmla="*/ 0 w 389"/>
                <a:gd name="T7" fmla="*/ 0 h 87"/>
                <a:gd name="T8" fmla="*/ 0 w 389"/>
                <a:gd name="T9" fmla="*/ 0 h 87"/>
                <a:gd name="T10" fmla="*/ 0 w 389"/>
                <a:gd name="T11" fmla="*/ 0 h 87"/>
                <a:gd name="T12" fmla="*/ 0 w 389"/>
                <a:gd name="T13" fmla="*/ 0 h 87"/>
                <a:gd name="T14" fmla="*/ 0 w 389"/>
                <a:gd name="T15" fmla="*/ 0 h 87"/>
                <a:gd name="T16" fmla="*/ 0 w 389"/>
                <a:gd name="T17" fmla="*/ 0 h 87"/>
                <a:gd name="T18" fmla="*/ 0 w 389"/>
                <a:gd name="T19" fmla="*/ 0 h 87"/>
                <a:gd name="T20" fmla="*/ 0 w 389"/>
                <a:gd name="T21" fmla="*/ 0 h 87"/>
                <a:gd name="T22" fmla="*/ 0 w 389"/>
                <a:gd name="T23" fmla="*/ 0 h 87"/>
                <a:gd name="T24" fmla="*/ 0 w 389"/>
                <a:gd name="T25" fmla="*/ 0 h 87"/>
                <a:gd name="T26" fmla="*/ 0 w 389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9"/>
                <a:gd name="T43" fmla="*/ 0 h 87"/>
                <a:gd name="T44" fmla="*/ 389 w 389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9" h="87">
                  <a:moveTo>
                    <a:pt x="13" y="0"/>
                  </a:moveTo>
                  <a:lnTo>
                    <a:pt x="59" y="28"/>
                  </a:lnTo>
                  <a:lnTo>
                    <a:pt x="102" y="46"/>
                  </a:lnTo>
                  <a:lnTo>
                    <a:pt x="199" y="64"/>
                  </a:lnTo>
                  <a:lnTo>
                    <a:pt x="312" y="62"/>
                  </a:lnTo>
                  <a:lnTo>
                    <a:pt x="383" y="45"/>
                  </a:lnTo>
                  <a:lnTo>
                    <a:pt x="389" y="64"/>
                  </a:lnTo>
                  <a:lnTo>
                    <a:pt x="315" y="85"/>
                  </a:lnTo>
                  <a:lnTo>
                    <a:pt x="198" y="87"/>
                  </a:lnTo>
                  <a:lnTo>
                    <a:pt x="95" y="66"/>
                  </a:lnTo>
                  <a:lnTo>
                    <a:pt x="2" y="16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318"/>
            <p:cNvSpPr>
              <a:spLocks/>
            </p:cNvSpPr>
            <p:nvPr/>
          </p:nvSpPr>
          <p:spPr bwMode="auto">
            <a:xfrm>
              <a:off x="4401" y="3681"/>
              <a:ext cx="12" cy="31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0 h 94"/>
                <a:gd name="T4" fmla="*/ 0 w 36"/>
                <a:gd name="T5" fmla="*/ 0 h 94"/>
                <a:gd name="T6" fmla="*/ 0 w 36"/>
                <a:gd name="T7" fmla="*/ 0 h 94"/>
                <a:gd name="T8" fmla="*/ 0 w 36"/>
                <a:gd name="T9" fmla="*/ 0 h 94"/>
                <a:gd name="T10" fmla="*/ 0 w 36"/>
                <a:gd name="T11" fmla="*/ 0 h 94"/>
                <a:gd name="T12" fmla="*/ 0 w 36"/>
                <a:gd name="T13" fmla="*/ 0 h 94"/>
                <a:gd name="T14" fmla="*/ 0 w 36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94"/>
                <a:gd name="T26" fmla="*/ 36 w 36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94">
                  <a:moveTo>
                    <a:pt x="19" y="7"/>
                  </a:moveTo>
                  <a:lnTo>
                    <a:pt x="36" y="81"/>
                  </a:lnTo>
                  <a:lnTo>
                    <a:pt x="28" y="94"/>
                  </a:lnTo>
                  <a:lnTo>
                    <a:pt x="18" y="80"/>
                  </a:lnTo>
                  <a:lnTo>
                    <a:pt x="0" y="13"/>
                  </a:lnTo>
                  <a:lnTo>
                    <a:pt x="8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319"/>
            <p:cNvSpPr>
              <a:spLocks/>
            </p:cNvSpPr>
            <p:nvPr/>
          </p:nvSpPr>
          <p:spPr bwMode="auto">
            <a:xfrm>
              <a:off x="4463" y="3676"/>
              <a:ext cx="14" cy="28"/>
            </a:xfrm>
            <a:custGeom>
              <a:avLst/>
              <a:gdLst>
                <a:gd name="T0" fmla="*/ 0 w 44"/>
                <a:gd name="T1" fmla="*/ 0 h 84"/>
                <a:gd name="T2" fmla="*/ 0 w 44"/>
                <a:gd name="T3" fmla="*/ 0 h 84"/>
                <a:gd name="T4" fmla="*/ 0 w 44"/>
                <a:gd name="T5" fmla="*/ 0 h 84"/>
                <a:gd name="T6" fmla="*/ 0 w 44"/>
                <a:gd name="T7" fmla="*/ 0 h 84"/>
                <a:gd name="T8" fmla="*/ 0 w 44"/>
                <a:gd name="T9" fmla="*/ 0 h 84"/>
                <a:gd name="T10" fmla="*/ 0 w 44"/>
                <a:gd name="T11" fmla="*/ 0 h 84"/>
                <a:gd name="T12" fmla="*/ 0 w 44"/>
                <a:gd name="T13" fmla="*/ 0 h 84"/>
                <a:gd name="T14" fmla="*/ 0 w 44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84"/>
                <a:gd name="T26" fmla="*/ 44 w 44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84">
                  <a:moveTo>
                    <a:pt x="19" y="5"/>
                  </a:moveTo>
                  <a:lnTo>
                    <a:pt x="44" y="72"/>
                  </a:lnTo>
                  <a:lnTo>
                    <a:pt x="36" y="84"/>
                  </a:lnTo>
                  <a:lnTo>
                    <a:pt x="25" y="76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320"/>
            <p:cNvSpPr>
              <a:spLocks/>
            </p:cNvSpPr>
            <p:nvPr/>
          </p:nvSpPr>
          <p:spPr bwMode="auto">
            <a:xfrm>
              <a:off x="4049" y="3670"/>
              <a:ext cx="40" cy="11"/>
            </a:xfrm>
            <a:custGeom>
              <a:avLst/>
              <a:gdLst>
                <a:gd name="T0" fmla="*/ 0 w 119"/>
                <a:gd name="T1" fmla="*/ 0 h 33"/>
                <a:gd name="T2" fmla="*/ 0 w 119"/>
                <a:gd name="T3" fmla="*/ 0 h 33"/>
                <a:gd name="T4" fmla="*/ 0 w 119"/>
                <a:gd name="T5" fmla="*/ 0 h 33"/>
                <a:gd name="T6" fmla="*/ 0 w 119"/>
                <a:gd name="T7" fmla="*/ 0 h 33"/>
                <a:gd name="T8" fmla="*/ 0 w 119"/>
                <a:gd name="T9" fmla="*/ 0 h 33"/>
                <a:gd name="T10" fmla="*/ 0 w 119"/>
                <a:gd name="T11" fmla="*/ 0 h 33"/>
                <a:gd name="T12" fmla="*/ 0 w 119"/>
                <a:gd name="T13" fmla="*/ 0 h 33"/>
                <a:gd name="T14" fmla="*/ 0 w 119"/>
                <a:gd name="T15" fmla="*/ 0 h 33"/>
                <a:gd name="T16" fmla="*/ 0 w 11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33"/>
                <a:gd name="T29" fmla="*/ 119 w 11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33">
                  <a:moveTo>
                    <a:pt x="11" y="0"/>
                  </a:moveTo>
                  <a:lnTo>
                    <a:pt x="62" y="13"/>
                  </a:lnTo>
                  <a:lnTo>
                    <a:pt x="113" y="9"/>
                  </a:lnTo>
                  <a:lnTo>
                    <a:pt x="119" y="28"/>
                  </a:lnTo>
                  <a:lnTo>
                    <a:pt x="63" y="33"/>
                  </a:lnTo>
                  <a:lnTo>
                    <a:pt x="6" y="18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321"/>
            <p:cNvSpPr>
              <a:spLocks/>
            </p:cNvSpPr>
            <p:nvPr/>
          </p:nvSpPr>
          <p:spPr bwMode="auto">
            <a:xfrm>
              <a:off x="4083" y="3663"/>
              <a:ext cx="8" cy="14"/>
            </a:xfrm>
            <a:custGeom>
              <a:avLst/>
              <a:gdLst>
                <a:gd name="T0" fmla="*/ 0 w 24"/>
                <a:gd name="T1" fmla="*/ 0 h 42"/>
                <a:gd name="T2" fmla="*/ 0 w 24"/>
                <a:gd name="T3" fmla="*/ 0 h 42"/>
                <a:gd name="T4" fmla="*/ 0 w 24"/>
                <a:gd name="T5" fmla="*/ 0 h 42"/>
                <a:gd name="T6" fmla="*/ 0 w 24"/>
                <a:gd name="T7" fmla="*/ 0 h 42"/>
                <a:gd name="T8" fmla="*/ 0 w 24"/>
                <a:gd name="T9" fmla="*/ 0 h 42"/>
                <a:gd name="T10" fmla="*/ 0 w 24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2"/>
                <a:gd name="T20" fmla="*/ 24 w 2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2">
                  <a:moveTo>
                    <a:pt x="24" y="2"/>
                  </a:moveTo>
                  <a:lnTo>
                    <a:pt x="20" y="42"/>
                  </a:lnTo>
                  <a:lnTo>
                    <a:pt x="0" y="42"/>
                  </a:lnTo>
                  <a:lnTo>
                    <a:pt x="2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322"/>
            <p:cNvSpPr>
              <a:spLocks/>
            </p:cNvSpPr>
            <p:nvPr/>
          </p:nvSpPr>
          <p:spPr bwMode="auto">
            <a:xfrm>
              <a:off x="4632" y="3629"/>
              <a:ext cx="39" cy="11"/>
            </a:xfrm>
            <a:custGeom>
              <a:avLst/>
              <a:gdLst>
                <a:gd name="T0" fmla="*/ 0 w 119"/>
                <a:gd name="T1" fmla="*/ 0 h 33"/>
                <a:gd name="T2" fmla="*/ 0 w 119"/>
                <a:gd name="T3" fmla="*/ 0 h 33"/>
                <a:gd name="T4" fmla="*/ 0 w 119"/>
                <a:gd name="T5" fmla="*/ 0 h 33"/>
                <a:gd name="T6" fmla="*/ 0 w 119"/>
                <a:gd name="T7" fmla="*/ 0 h 33"/>
                <a:gd name="T8" fmla="*/ 0 w 119"/>
                <a:gd name="T9" fmla="*/ 0 h 33"/>
                <a:gd name="T10" fmla="*/ 0 w 119"/>
                <a:gd name="T11" fmla="*/ 0 h 33"/>
                <a:gd name="T12" fmla="*/ 0 w 119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33"/>
                <a:gd name="T23" fmla="*/ 119 w 1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33">
                  <a:moveTo>
                    <a:pt x="15" y="0"/>
                  </a:moveTo>
                  <a:lnTo>
                    <a:pt x="118" y="13"/>
                  </a:lnTo>
                  <a:lnTo>
                    <a:pt x="119" y="33"/>
                  </a:lnTo>
                  <a:lnTo>
                    <a:pt x="6" y="29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323"/>
            <p:cNvSpPr>
              <a:spLocks/>
            </p:cNvSpPr>
            <p:nvPr/>
          </p:nvSpPr>
          <p:spPr bwMode="auto">
            <a:xfrm>
              <a:off x="4282" y="3019"/>
              <a:ext cx="7" cy="10"/>
            </a:xfrm>
            <a:custGeom>
              <a:avLst/>
              <a:gdLst>
                <a:gd name="T0" fmla="*/ 0 w 23"/>
                <a:gd name="T1" fmla="*/ 0 h 29"/>
                <a:gd name="T2" fmla="*/ 0 w 23"/>
                <a:gd name="T3" fmla="*/ 0 h 29"/>
                <a:gd name="T4" fmla="*/ 0 w 23"/>
                <a:gd name="T5" fmla="*/ 0 h 29"/>
                <a:gd name="T6" fmla="*/ 0 w 23"/>
                <a:gd name="T7" fmla="*/ 0 h 29"/>
                <a:gd name="T8" fmla="*/ 0 w 23"/>
                <a:gd name="T9" fmla="*/ 0 h 29"/>
                <a:gd name="T10" fmla="*/ 0 w 2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9"/>
                <a:gd name="T20" fmla="*/ 23 w 2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9">
                  <a:moveTo>
                    <a:pt x="0" y="13"/>
                  </a:moveTo>
                  <a:lnTo>
                    <a:pt x="9" y="0"/>
                  </a:lnTo>
                  <a:lnTo>
                    <a:pt x="23" y="23"/>
                  </a:lnTo>
                  <a:lnTo>
                    <a:pt x="6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Freeform 324"/>
            <p:cNvSpPr>
              <a:spLocks/>
            </p:cNvSpPr>
            <p:nvPr/>
          </p:nvSpPr>
          <p:spPr bwMode="auto">
            <a:xfrm>
              <a:off x="4314" y="3029"/>
              <a:ext cx="10" cy="8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0 w 30"/>
                <a:gd name="T5" fmla="*/ 0 h 24"/>
                <a:gd name="T6" fmla="*/ 0 w 30"/>
                <a:gd name="T7" fmla="*/ 0 h 24"/>
                <a:gd name="T8" fmla="*/ 0 w 30"/>
                <a:gd name="T9" fmla="*/ 0 h 24"/>
                <a:gd name="T10" fmla="*/ 0 w 3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4"/>
                <a:gd name="T20" fmla="*/ 30 w 3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4">
                  <a:moveTo>
                    <a:pt x="0" y="6"/>
                  </a:moveTo>
                  <a:lnTo>
                    <a:pt x="30" y="0"/>
                  </a:lnTo>
                  <a:lnTo>
                    <a:pt x="30" y="20"/>
                  </a:lnTo>
                  <a:lnTo>
                    <a:pt x="8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325"/>
            <p:cNvSpPr>
              <a:spLocks/>
            </p:cNvSpPr>
            <p:nvPr/>
          </p:nvSpPr>
          <p:spPr bwMode="auto">
            <a:xfrm>
              <a:off x="4428" y="3149"/>
              <a:ext cx="22" cy="38"/>
            </a:xfrm>
            <a:custGeom>
              <a:avLst/>
              <a:gdLst>
                <a:gd name="T0" fmla="*/ 0 w 64"/>
                <a:gd name="T1" fmla="*/ 0 h 112"/>
                <a:gd name="T2" fmla="*/ 0 w 64"/>
                <a:gd name="T3" fmla="*/ 0 h 112"/>
                <a:gd name="T4" fmla="*/ 0 w 64"/>
                <a:gd name="T5" fmla="*/ 0 h 112"/>
                <a:gd name="T6" fmla="*/ 0 w 64"/>
                <a:gd name="T7" fmla="*/ 0 h 112"/>
                <a:gd name="T8" fmla="*/ 0 w 64"/>
                <a:gd name="T9" fmla="*/ 0 h 112"/>
                <a:gd name="T10" fmla="*/ 0 w 64"/>
                <a:gd name="T11" fmla="*/ 0 h 112"/>
                <a:gd name="T12" fmla="*/ 0 w 64"/>
                <a:gd name="T13" fmla="*/ 0 h 112"/>
                <a:gd name="T14" fmla="*/ 0 w 64"/>
                <a:gd name="T15" fmla="*/ 0 h 112"/>
                <a:gd name="T16" fmla="*/ 0 w 64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2"/>
                <a:gd name="T29" fmla="*/ 64 w 64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2">
                  <a:moveTo>
                    <a:pt x="0" y="0"/>
                  </a:moveTo>
                  <a:lnTo>
                    <a:pt x="32" y="34"/>
                  </a:lnTo>
                  <a:lnTo>
                    <a:pt x="64" y="97"/>
                  </a:lnTo>
                  <a:lnTo>
                    <a:pt x="62" y="112"/>
                  </a:lnTo>
                  <a:lnTo>
                    <a:pt x="49" y="110"/>
                  </a:lnTo>
                  <a:lnTo>
                    <a:pt x="12" y="38"/>
                  </a:lnTo>
                  <a:lnTo>
                    <a:pt x="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Freeform 326"/>
            <p:cNvSpPr>
              <a:spLocks/>
            </p:cNvSpPr>
            <p:nvPr/>
          </p:nvSpPr>
          <p:spPr bwMode="auto">
            <a:xfrm>
              <a:off x="4546" y="3081"/>
              <a:ext cx="36" cy="53"/>
            </a:xfrm>
            <a:custGeom>
              <a:avLst/>
              <a:gdLst>
                <a:gd name="T0" fmla="*/ 0 w 110"/>
                <a:gd name="T1" fmla="*/ 0 h 159"/>
                <a:gd name="T2" fmla="*/ 0 w 110"/>
                <a:gd name="T3" fmla="*/ 0 h 159"/>
                <a:gd name="T4" fmla="*/ 0 w 110"/>
                <a:gd name="T5" fmla="*/ 0 h 159"/>
                <a:gd name="T6" fmla="*/ 0 w 110"/>
                <a:gd name="T7" fmla="*/ 0 h 159"/>
                <a:gd name="T8" fmla="*/ 0 w 110"/>
                <a:gd name="T9" fmla="*/ 0 h 159"/>
                <a:gd name="T10" fmla="*/ 0 w 110"/>
                <a:gd name="T11" fmla="*/ 0 h 159"/>
                <a:gd name="T12" fmla="*/ 0 w 110"/>
                <a:gd name="T13" fmla="*/ 0 h 159"/>
                <a:gd name="T14" fmla="*/ 0 w 110"/>
                <a:gd name="T15" fmla="*/ 0 h 159"/>
                <a:gd name="T16" fmla="*/ 0 w 110"/>
                <a:gd name="T17" fmla="*/ 0 h 159"/>
                <a:gd name="T18" fmla="*/ 0 w 110"/>
                <a:gd name="T19" fmla="*/ 0 h 159"/>
                <a:gd name="T20" fmla="*/ 0 w 110"/>
                <a:gd name="T21" fmla="*/ 0 h 159"/>
                <a:gd name="T22" fmla="*/ 0 w 110"/>
                <a:gd name="T23" fmla="*/ 0 h 159"/>
                <a:gd name="T24" fmla="*/ 0 w 110"/>
                <a:gd name="T25" fmla="*/ 0 h 159"/>
                <a:gd name="T26" fmla="*/ 0 w 110"/>
                <a:gd name="T27" fmla="*/ 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159"/>
                <a:gd name="T44" fmla="*/ 110 w 110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159">
                  <a:moveTo>
                    <a:pt x="13" y="0"/>
                  </a:moveTo>
                  <a:lnTo>
                    <a:pt x="43" y="22"/>
                  </a:lnTo>
                  <a:lnTo>
                    <a:pt x="57" y="61"/>
                  </a:lnTo>
                  <a:lnTo>
                    <a:pt x="88" y="107"/>
                  </a:lnTo>
                  <a:lnTo>
                    <a:pt x="110" y="145"/>
                  </a:lnTo>
                  <a:lnTo>
                    <a:pt x="108" y="159"/>
                  </a:lnTo>
                  <a:lnTo>
                    <a:pt x="95" y="158"/>
                  </a:lnTo>
                  <a:lnTo>
                    <a:pt x="73" y="120"/>
                  </a:lnTo>
                  <a:lnTo>
                    <a:pt x="38" y="66"/>
                  </a:lnTo>
                  <a:lnTo>
                    <a:pt x="28" y="37"/>
                  </a:lnTo>
                  <a:lnTo>
                    <a:pt x="7" y="1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327"/>
            <p:cNvSpPr>
              <a:spLocks/>
            </p:cNvSpPr>
            <p:nvPr/>
          </p:nvSpPr>
          <p:spPr bwMode="auto">
            <a:xfrm>
              <a:off x="4228" y="3074"/>
              <a:ext cx="13" cy="70"/>
            </a:xfrm>
            <a:custGeom>
              <a:avLst/>
              <a:gdLst>
                <a:gd name="T0" fmla="*/ 0 w 38"/>
                <a:gd name="T1" fmla="*/ 0 h 210"/>
                <a:gd name="T2" fmla="*/ 0 w 38"/>
                <a:gd name="T3" fmla="*/ 0 h 210"/>
                <a:gd name="T4" fmla="*/ 0 w 38"/>
                <a:gd name="T5" fmla="*/ 0 h 210"/>
                <a:gd name="T6" fmla="*/ 0 w 38"/>
                <a:gd name="T7" fmla="*/ 0 h 210"/>
                <a:gd name="T8" fmla="*/ 0 w 38"/>
                <a:gd name="T9" fmla="*/ 0 h 210"/>
                <a:gd name="T10" fmla="*/ 0 w 38"/>
                <a:gd name="T11" fmla="*/ 0 h 210"/>
                <a:gd name="T12" fmla="*/ 0 w 38"/>
                <a:gd name="T13" fmla="*/ 0 h 210"/>
                <a:gd name="T14" fmla="*/ 0 w 38"/>
                <a:gd name="T15" fmla="*/ 0 h 210"/>
                <a:gd name="T16" fmla="*/ 0 w 38"/>
                <a:gd name="T17" fmla="*/ 0 h 210"/>
                <a:gd name="T18" fmla="*/ 0 w 38"/>
                <a:gd name="T19" fmla="*/ 0 h 210"/>
                <a:gd name="T20" fmla="*/ 0 w 38"/>
                <a:gd name="T21" fmla="*/ 0 h 210"/>
                <a:gd name="T22" fmla="*/ 0 w 38"/>
                <a:gd name="T23" fmla="*/ 0 h 210"/>
                <a:gd name="T24" fmla="*/ 0 w 38"/>
                <a:gd name="T25" fmla="*/ 0 h 210"/>
                <a:gd name="T26" fmla="*/ 0 w 38"/>
                <a:gd name="T27" fmla="*/ 0 h 210"/>
                <a:gd name="T28" fmla="*/ 0 w 38"/>
                <a:gd name="T29" fmla="*/ 0 h 210"/>
                <a:gd name="T30" fmla="*/ 0 w 38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210"/>
                <a:gd name="T50" fmla="*/ 38 w 3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210">
                  <a:moveTo>
                    <a:pt x="29" y="0"/>
                  </a:moveTo>
                  <a:lnTo>
                    <a:pt x="19" y="26"/>
                  </a:lnTo>
                  <a:lnTo>
                    <a:pt x="16" y="52"/>
                  </a:lnTo>
                  <a:lnTo>
                    <a:pt x="11" y="75"/>
                  </a:lnTo>
                  <a:lnTo>
                    <a:pt x="13" y="116"/>
                  </a:lnTo>
                  <a:lnTo>
                    <a:pt x="0" y="140"/>
                  </a:lnTo>
                  <a:lnTo>
                    <a:pt x="10" y="162"/>
                  </a:lnTo>
                  <a:lnTo>
                    <a:pt x="0" y="201"/>
                  </a:lnTo>
                  <a:lnTo>
                    <a:pt x="17" y="210"/>
                  </a:lnTo>
                  <a:lnTo>
                    <a:pt x="31" y="180"/>
                  </a:lnTo>
                  <a:lnTo>
                    <a:pt x="19" y="142"/>
                  </a:lnTo>
                  <a:lnTo>
                    <a:pt x="30" y="108"/>
                  </a:lnTo>
                  <a:lnTo>
                    <a:pt x="26" y="66"/>
                  </a:lnTo>
                  <a:lnTo>
                    <a:pt x="38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328"/>
            <p:cNvSpPr>
              <a:spLocks/>
            </p:cNvSpPr>
            <p:nvPr/>
          </p:nvSpPr>
          <p:spPr bwMode="auto">
            <a:xfrm>
              <a:off x="4060" y="3177"/>
              <a:ext cx="37" cy="26"/>
            </a:xfrm>
            <a:custGeom>
              <a:avLst/>
              <a:gdLst>
                <a:gd name="T0" fmla="*/ 0 w 110"/>
                <a:gd name="T1" fmla="*/ 0 h 78"/>
                <a:gd name="T2" fmla="*/ 0 w 110"/>
                <a:gd name="T3" fmla="*/ 0 h 78"/>
                <a:gd name="T4" fmla="*/ 0 w 110"/>
                <a:gd name="T5" fmla="*/ 0 h 78"/>
                <a:gd name="T6" fmla="*/ 0 w 110"/>
                <a:gd name="T7" fmla="*/ 0 h 78"/>
                <a:gd name="T8" fmla="*/ 0 w 110"/>
                <a:gd name="T9" fmla="*/ 0 h 78"/>
                <a:gd name="T10" fmla="*/ 0 w 110"/>
                <a:gd name="T11" fmla="*/ 0 h 78"/>
                <a:gd name="T12" fmla="*/ 0 w 110"/>
                <a:gd name="T13" fmla="*/ 0 h 78"/>
                <a:gd name="T14" fmla="*/ 0 w 110"/>
                <a:gd name="T15" fmla="*/ 0 h 78"/>
                <a:gd name="T16" fmla="*/ 0 w 110"/>
                <a:gd name="T17" fmla="*/ 0 h 78"/>
                <a:gd name="T18" fmla="*/ 0 w 110"/>
                <a:gd name="T19" fmla="*/ 0 h 78"/>
                <a:gd name="T20" fmla="*/ 0 w 110"/>
                <a:gd name="T21" fmla="*/ 0 h 78"/>
                <a:gd name="T22" fmla="*/ 0 w 110"/>
                <a:gd name="T23" fmla="*/ 0 h 78"/>
                <a:gd name="T24" fmla="*/ 0 w 110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78"/>
                <a:gd name="T41" fmla="*/ 110 w 11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78">
                  <a:moveTo>
                    <a:pt x="0" y="59"/>
                  </a:moveTo>
                  <a:lnTo>
                    <a:pt x="43" y="55"/>
                  </a:lnTo>
                  <a:lnTo>
                    <a:pt x="72" y="41"/>
                  </a:lnTo>
                  <a:lnTo>
                    <a:pt x="91" y="19"/>
                  </a:lnTo>
                  <a:lnTo>
                    <a:pt x="100" y="0"/>
                  </a:lnTo>
                  <a:lnTo>
                    <a:pt x="110" y="7"/>
                  </a:lnTo>
                  <a:lnTo>
                    <a:pt x="105" y="25"/>
                  </a:lnTo>
                  <a:lnTo>
                    <a:pt x="83" y="48"/>
                  </a:lnTo>
                  <a:lnTo>
                    <a:pt x="67" y="69"/>
                  </a:lnTo>
                  <a:lnTo>
                    <a:pt x="48" y="74"/>
                  </a:lnTo>
                  <a:lnTo>
                    <a:pt x="7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329"/>
            <p:cNvSpPr>
              <a:spLocks/>
            </p:cNvSpPr>
            <p:nvPr/>
          </p:nvSpPr>
          <p:spPr bwMode="auto">
            <a:xfrm>
              <a:off x="4532" y="3110"/>
              <a:ext cx="56" cy="20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0 h 58"/>
                <a:gd name="T4" fmla="*/ 0 w 167"/>
                <a:gd name="T5" fmla="*/ 0 h 58"/>
                <a:gd name="T6" fmla="*/ 0 w 167"/>
                <a:gd name="T7" fmla="*/ 0 h 58"/>
                <a:gd name="T8" fmla="*/ 0 w 167"/>
                <a:gd name="T9" fmla="*/ 0 h 58"/>
                <a:gd name="T10" fmla="*/ 0 w 167"/>
                <a:gd name="T11" fmla="*/ 0 h 58"/>
                <a:gd name="T12" fmla="*/ 0 w 167"/>
                <a:gd name="T13" fmla="*/ 0 h 58"/>
                <a:gd name="T14" fmla="*/ 0 w 167"/>
                <a:gd name="T15" fmla="*/ 0 h 58"/>
                <a:gd name="T16" fmla="*/ 0 w 167"/>
                <a:gd name="T17" fmla="*/ 0 h 58"/>
                <a:gd name="T18" fmla="*/ 0 w 167"/>
                <a:gd name="T19" fmla="*/ 0 h 58"/>
                <a:gd name="T20" fmla="*/ 0 w 167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58"/>
                <a:gd name="T35" fmla="*/ 167 w 167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58">
                  <a:moveTo>
                    <a:pt x="4" y="8"/>
                  </a:moveTo>
                  <a:lnTo>
                    <a:pt x="37" y="0"/>
                  </a:lnTo>
                  <a:lnTo>
                    <a:pt x="75" y="18"/>
                  </a:lnTo>
                  <a:lnTo>
                    <a:pt x="126" y="18"/>
                  </a:lnTo>
                  <a:lnTo>
                    <a:pt x="167" y="58"/>
                  </a:lnTo>
                  <a:lnTo>
                    <a:pt x="130" y="58"/>
                  </a:lnTo>
                  <a:lnTo>
                    <a:pt x="81" y="34"/>
                  </a:lnTo>
                  <a:lnTo>
                    <a:pt x="41" y="21"/>
                  </a:lnTo>
                  <a:lnTo>
                    <a:pt x="0" y="1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330"/>
            <p:cNvSpPr>
              <a:spLocks/>
            </p:cNvSpPr>
            <p:nvPr/>
          </p:nvSpPr>
          <p:spPr bwMode="auto">
            <a:xfrm>
              <a:off x="4254" y="3052"/>
              <a:ext cx="27" cy="52"/>
            </a:xfrm>
            <a:custGeom>
              <a:avLst/>
              <a:gdLst>
                <a:gd name="T0" fmla="*/ 0 w 82"/>
                <a:gd name="T1" fmla="*/ 0 h 158"/>
                <a:gd name="T2" fmla="*/ 0 w 82"/>
                <a:gd name="T3" fmla="*/ 0 h 158"/>
                <a:gd name="T4" fmla="*/ 0 w 82"/>
                <a:gd name="T5" fmla="*/ 0 h 158"/>
                <a:gd name="T6" fmla="*/ 0 w 82"/>
                <a:gd name="T7" fmla="*/ 0 h 158"/>
                <a:gd name="T8" fmla="*/ 0 w 82"/>
                <a:gd name="T9" fmla="*/ 0 h 158"/>
                <a:gd name="T10" fmla="*/ 0 w 82"/>
                <a:gd name="T11" fmla="*/ 0 h 158"/>
                <a:gd name="T12" fmla="*/ 0 w 82"/>
                <a:gd name="T13" fmla="*/ 0 h 158"/>
                <a:gd name="T14" fmla="*/ 0 w 82"/>
                <a:gd name="T15" fmla="*/ 0 h 158"/>
                <a:gd name="T16" fmla="*/ 0 w 82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158"/>
                <a:gd name="T29" fmla="*/ 82 w 82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158">
                  <a:moveTo>
                    <a:pt x="59" y="10"/>
                  </a:moveTo>
                  <a:lnTo>
                    <a:pt x="46" y="55"/>
                  </a:lnTo>
                  <a:lnTo>
                    <a:pt x="0" y="131"/>
                  </a:lnTo>
                  <a:lnTo>
                    <a:pt x="17" y="158"/>
                  </a:lnTo>
                  <a:lnTo>
                    <a:pt x="36" y="95"/>
                  </a:lnTo>
                  <a:lnTo>
                    <a:pt x="59" y="53"/>
                  </a:lnTo>
                  <a:lnTo>
                    <a:pt x="82" y="0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331"/>
            <p:cNvSpPr>
              <a:spLocks/>
            </p:cNvSpPr>
            <p:nvPr/>
          </p:nvSpPr>
          <p:spPr bwMode="auto">
            <a:xfrm>
              <a:off x="4240" y="3062"/>
              <a:ext cx="26" cy="23"/>
            </a:xfrm>
            <a:custGeom>
              <a:avLst/>
              <a:gdLst>
                <a:gd name="T0" fmla="*/ 0 w 77"/>
                <a:gd name="T1" fmla="*/ 0 h 69"/>
                <a:gd name="T2" fmla="*/ 0 w 77"/>
                <a:gd name="T3" fmla="*/ 0 h 69"/>
                <a:gd name="T4" fmla="*/ 0 w 77"/>
                <a:gd name="T5" fmla="*/ 0 h 69"/>
                <a:gd name="T6" fmla="*/ 0 w 77"/>
                <a:gd name="T7" fmla="*/ 0 h 69"/>
                <a:gd name="T8" fmla="*/ 0 w 77"/>
                <a:gd name="T9" fmla="*/ 0 h 69"/>
                <a:gd name="T10" fmla="*/ 0 w 77"/>
                <a:gd name="T11" fmla="*/ 0 h 69"/>
                <a:gd name="T12" fmla="*/ 0 w 7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9"/>
                <a:gd name="T23" fmla="*/ 77 w 7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9">
                  <a:moveTo>
                    <a:pt x="0" y="46"/>
                  </a:moveTo>
                  <a:lnTo>
                    <a:pt x="21" y="14"/>
                  </a:lnTo>
                  <a:lnTo>
                    <a:pt x="77" y="0"/>
                  </a:lnTo>
                  <a:lnTo>
                    <a:pt x="69" y="40"/>
                  </a:lnTo>
                  <a:lnTo>
                    <a:pt x="30" y="6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332"/>
            <p:cNvSpPr>
              <a:spLocks/>
            </p:cNvSpPr>
            <p:nvPr/>
          </p:nvSpPr>
          <p:spPr bwMode="auto">
            <a:xfrm>
              <a:off x="4239" y="3059"/>
              <a:ext cx="30" cy="20"/>
            </a:xfrm>
            <a:custGeom>
              <a:avLst/>
              <a:gdLst>
                <a:gd name="T0" fmla="*/ 0 w 89"/>
                <a:gd name="T1" fmla="*/ 0 h 60"/>
                <a:gd name="T2" fmla="*/ 0 w 89"/>
                <a:gd name="T3" fmla="*/ 0 h 60"/>
                <a:gd name="T4" fmla="*/ 0 w 89"/>
                <a:gd name="T5" fmla="*/ 0 h 60"/>
                <a:gd name="T6" fmla="*/ 0 w 89"/>
                <a:gd name="T7" fmla="*/ 0 h 60"/>
                <a:gd name="T8" fmla="*/ 0 w 89"/>
                <a:gd name="T9" fmla="*/ 0 h 60"/>
                <a:gd name="T10" fmla="*/ 0 w 89"/>
                <a:gd name="T11" fmla="*/ 0 h 60"/>
                <a:gd name="T12" fmla="*/ 0 w 89"/>
                <a:gd name="T13" fmla="*/ 0 h 60"/>
                <a:gd name="T14" fmla="*/ 0 w 89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60"/>
                <a:gd name="T26" fmla="*/ 89 w 8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60">
                  <a:moveTo>
                    <a:pt x="0" y="50"/>
                  </a:moveTo>
                  <a:lnTo>
                    <a:pt x="26" y="16"/>
                  </a:lnTo>
                  <a:lnTo>
                    <a:pt x="89" y="0"/>
                  </a:lnTo>
                  <a:lnTo>
                    <a:pt x="81" y="21"/>
                  </a:lnTo>
                  <a:lnTo>
                    <a:pt x="43" y="28"/>
                  </a:lnTo>
                  <a:lnTo>
                    <a:pt x="17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333"/>
            <p:cNvSpPr>
              <a:spLocks/>
            </p:cNvSpPr>
            <p:nvPr/>
          </p:nvSpPr>
          <p:spPr bwMode="auto">
            <a:xfrm>
              <a:off x="4204" y="3084"/>
              <a:ext cx="45" cy="39"/>
            </a:xfrm>
            <a:custGeom>
              <a:avLst/>
              <a:gdLst>
                <a:gd name="T0" fmla="*/ 0 w 134"/>
                <a:gd name="T1" fmla="*/ 0 h 115"/>
                <a:gd name="T2" fmla="*/ 0 w 134"/>
                <a:gd name="T3" fmla="*/ 0 h 115"/>
                <a:gd name="T4" fmla="*/ 0 w 134"/>
                <a:gd name="T5" fmla="*/ 0 h 115"/>
                <a:gd name="T6" fmla="*/ 0 w 134"/>
                <a:gd name="T7" fmla="*/ 0 h 115"/>
                <a:gd name="T8" fmla="*/ 0 w 134"/>
                <a:gd name="T9" fmla="*/ 0 h 115"/>
                <a:gd name="T10" fmla="*/ 0 w 134"/>
                <a:gd name="T11" fmla="*/ 0 h 115"/>
                <a:gd name="T12" fmla="*/ 0 w 134"/>
                <a:gd name="T13" fmla="*/ 0 h 115"/>
                <a:gd name="T14" fmla="*/ 0 w 134"/>
                <a:gd name="T15" fmla="*/ 0 h 115"/>
                <a:gd name="T16" fmla="*/ 0 w 134"/>
                <a:gd name="T17" fmla="*/ 0 h 115"/>
                <a:gd name="T18" fmla="*/ 0 w 134"/>
                <a:gd name="T19" fmla="*/ 0 h 115"/>
                <a:gd name="T20" fmla="*/ 0 w 134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15"/>
                <a:gd name="T35" fmla="*/ 134 w 134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15">
                  <a:moveTo>
                    <a:pt x="16" y="1"/>
                  </a:moveTo>
                  <a:lnTo>
                    <a:pt x="47" y="33"/>
                  </a:lnTo>
                  <a:lnTo>
                    <a:pt x="82" y="62"/>
                  </a:lnTo>
                  <a:lnTo>
                    <a:pt x="130" y="97"/>
                  </a:lnTo>
                  <a:lnTo>
                    <a:pt x="134" y="112"/>
                  </a:lnTo>
                  <a:lnTo>
                    <a:pt x="120" y="115"/>
                  </a:lnTo>
                  <a:lnTo>
                    <a:pt x="52" y="75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3" name="Text Box 334"/>
          <p:cNvSpPr txBox="1">
            <a:spLocks noChangeArrowheads="1"/>
          </p:cNvSpPr>
          <p:nvPr/>
        </p:nvSpPr>
        <p:spPr bwMode="auto">
          <a:xfrm>
            <a:off x="5547637" y="1131896"/>
            <a:ext cx="236538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200" b="1">
                <a:latin typeface="VW Headline OT-Boo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4" name="Text Box 335"/>
          <p:cNvSpPr txBox="1">
            <a:spLocks noChangeArrowheads="1"/>
          </p:cNvSpPr>
          <p:nvPr/>
        </p:nvSpPr>
        <p:spPr bwMode="auto">
          <a:xfrm>
            <a:off x="6961644" y="4532294"/>
            <a:ext cx="238125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6</a:t>
            </a:r>
          </a:p>
        </p:txBody>
      </p:sp>
      <p:sp>
        <p:nvSpPr>
          <p:cNvPr id="265" name="Text Box 336"/>
          <p:cNvSpPr txBox="1">
            <a:spLocks noChangeArrowheads="1"/>
          </p:cNvSpPr>
          <p:nvPr/>
        </p:nvSpPr>
        <p:spPr bwMode="auto">
          <a:xfrm>
            <a:off x="8047493" y="1146633"/>
            <a:ext cx="238125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2</a:t>
            </a:r>
          </a:p>
        </p:txBody>
      </p:sp>
      <p:sp>
        <p:nvSpPr>
          <p:cNvPr id="266" name="Text Box 337"/>
          <p:cNvSpPr txBox="1">
            <a:spLocks noChangeArrowheads="1"/>
          </p:cNvSpPr>
          <p:nvPr/>
        </p:nvSpPr>
        <p:spPr bwMode="auto">
          <a:xfrm>
            <a:off x="4964520" y="2853193"/>
            <a:ext cx="236538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3</a:t>
            </a:r>
          </a:p>
        </p:txBody>
      </p:sp>
      <p:pic>
        <p:nvPicPr>
          <p:cNvPr id="267" name="Picture 3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893046"/>
            <a:ext cx="15430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Rectangle 339"/>
          <p:cNvSpPr>
            <a:spLocks noChangeAspect="1" noChangeArrowheads="1"/>
          </p:cNvSpPr>
          <p:nvPr/>
        </p:nvSpPr>
        <p:spPr bwMode="auto">
          <a:xfrm>
            <a:off x="8432802" y="4534275"/>
            <a:ext cx="2174875" cy="3425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Defeitos</a:t>
            </a:r>
          </a:p>
        </p:txBody>
      </p:sp>
      <p:sp>
        <p:nvSpPr>
          <p:cNvPr id="269" name="Text Box 340"/>
          <p:cNvSpPr txBox="1">
            <a:spLocks noChangeArrowheads="1"/>
          </p:cNvSpPr>
          <p:nvPr/>
        </p:nvSpPr>
        <p:spPr bwMode="auto">
          <a:xfrm>
            <a:off x="10339390" y="4534275"/>
            <a:ext cx="274638" cy="2492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7</a:t>
            </a:r>
          </a:p>
        </p:txBody>
      </p:sp>
      <p:sp>
        <p:nvSpPr>
          <p:cNvPr id="270" name="Text Box 343"/>
          <p:cNvSpPr txBox="1">
            <a:spLocks noChangeArrowheads="1"/>
          </p:cNvSpPr>
          <p:nvPr/>
        </p:nvSpPr>
        <p:spPr bwMode="auto">
          <a:xfrm>
            <a:off x="3663275" y="4532392"/>
            <a:ext cx="171450" cy="1714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200" b="1">
                <a:latin typeface="VW Headline OT-Book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533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98" y="2460171"/>
            <a:ext cx="11549573" cy="22467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3200" b="1" dirty="0"/>
              <a:t>Aqui estão as </a:t>
            </a:r>
            <a:r>
              <a:rPr lang="pt-BR" sz="4400" b="1" dirty="0"/>
              <a:t>boas</a:t>
            </a:r>
            <a:r>
              <a:rPr lang="pt-BR" sz="3200" b="1" dirty="0"/>
              <a:t> notícias sobre o desperdício. 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Cada vez que identifica um desperdício dentro da sua organização, </a:t>
            </a:r>
          </a:p>
          <a:p>
            <a:pPr algn="ctr"/>
            <a:r>
              <a:rPr lang="pt-BR" sz="3200" b="1" dirty="0"/>
              <a:t>encontrou uma oportunidade de melhoria!</a:t>
            </a:r>
          </a:p>
        </p:txBody>
      </p:sp>
    </p:spTree>
    <p:extLst>
      <p:ext uri="{BB962C8B-B14F-4D97-AF65-F5344CB8AC3E}">
        <p14:creationId xmlns:p14="http://schemas.microsoft.com/office/powerpoint/2010/main" val="364499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</p:spTree>
    <p:extLst>
      <p:ext uri="{BB962C8B-B14F-4D97-AF65-F5344CB8AC3E}">
        <p14:creationId xmlns:p14="http://schemas.microsoft.com/office/powerpoint/2010/main" val="39772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7863588" cy="1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deste</a:t>
            </a:r>
            <a:r>
              <a:rPr lang="en-US" sz="2400" dirty="0"/>
              <a:t> </a:t>
            </a:r>
            <a:r>
              <a:rPr lang="en-US" sz="2400" dirty="0" err="1"/>
              <a:t>capítulo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seguintes</a:t>
            </a:r>
            <a:r>
              <a:rPr lang="pt-PT" sz="2400" dirty="0">
                <a:latin typeface="Calibri" pitchFamily="34" charset="0"/>
              </a:rPr>
              <a:t>:</a:t>
            </a:r>
            <a:endParaRPr lang="en-US" altLang="ja-JP" sz="2400" dirty="0">
              <a:latin typeface="Calibri" pitchFamily="34" charset="0"/>
            </a:endParaRPr>
          </a:p>
          <a:p>
            <a:pPr>
              <a:defRPr/>
            </a:pPr>
            <a:r>
              <a:rPr lang="pt-BR" altLang="ja-JP" sz="3200" b="1" dirty="0">
                <a:latin typeface="Calibri" pitchFamily="34" charset="0"/>
              </a:rPr>
              <a:t>Identificar o que significa o valor do ponto de vista do cliente.</a:t>
            </a:r>
            <a:endParaRPr lang="en-US" altLang="ja-JP" sz="3200" b="1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01349-7E53-4D7B-B82E-965828EF56EF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67648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9424" y="2014819"/>
            <a:ext cx="9469324" cy="110799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000" dirty="0" err="1"/>
              <a:t>Especificar</a:t>
            </a:r>
            <a:r>
              <a:rPr lang="en-US" sz="4000" dirty="0"/>
              <a:t> o que </a:t>
            </a:r>
            <a:r>
              <a:rPr lang="en-US" sz="6600" dirty="0">
                <a:solidFill>
                  <a:schemeClr val="accent2"/>
                </a:solidFill>
              </a:rPr>
              <a:t>VALOR</a:t>
            </a:r>
            <a:r>
              <a:rPr lang="en-US" sz="4000" dirty="0"/>
              <a:t> é para o </a:t>
            </a:r>
            <a:r>
              <a:rPr lang="en-US" sz="4000" dirty="0" err="1"/>
              <a:t>Cliente</a:t>
            </a:r>
            <a:endParaRPr lang="en-US" sz="4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1" y="3970343"/>
            <a:ext cx="53725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Kano model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Valor </a:t>
            </a:r>
            <a:r>
              <a:rPr lang="en-US" altLang="ja-JP" sz="2800" dirty="0" err="1">
                <a:latin typeface="Calibri" pitchFamily="34" charset="0"/>
              </a:rPr>
              <a:t>acrescentado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Desperdícios</a:t>
            </a:r>
            <a:endParaRPr lang="en-US" altLang="ja-JP" sz="2800" dirty="0"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59331" y="3980174"/>
            <a:ext cx="31434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Calibri" pitchFamily="34" charset="0"/>
              </a:rPr>
              <a:t>Ferramentas: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31045-F1EB-4E18-9FB2-A6E9CD7D4A61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PRINCÍPIO 1</a:t>
            </a:r>
          </a:p>
        </p:txBody>
      </p:sp>
    </p:spTree>
    <p:extLst>
      <p:ext uri="{BB962C8B-B14F-4D97-AF65-F5344CB8AC3E}">
        <p14:creationId xmlns:p14="http://schemas.microsoft.com/office/powerpoint/2010/main" val="259377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Outros </a:t>
            </a:r>
            <a:r>
              <a:rPr lang="en-US" b="1" dirty="0" err="1">
                <a:latin typeface="+mn-lt"/>
              </a:rPr>
              <a:t>exercícios</a:t>
            </a:r>
            <a:endParaRPr lang="en-US" b="1" dirty="0">
              <a:latin typeface="+mn-lt"/>
            </a:endParaRP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612560" y="2213629"/>
            <a:ext cx="5483440" cy="2965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itchFamily="34" charset="0"/>
              </a:rPr>
              <a:t>Jogo das cartas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39" y="2191440"/>
            <a:ext cx="2987336" cy="29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85708-EB7A-41D6-B3E9-DA0E133A4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809" y="2702437"/>
            <a:ext cx="5008563" cy="210978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/>
            </a:pPr>
            <a:r>
              <a:rPr lang="pt-BR" sz="3600" dirty="0">
                <a:latin typeface="Calibri"/>
                <a:ea typeface="+mn-ea"/>
                <a:cs typeface="Calibri"/>
              </a:rPr>
              <a:t>O modelo Kano para compreender a </a:t>
            </a:r>
            <a:r>
              <a:rPr lang="pt-BR" sz="3600" b="1" dirty="0">
                <a:latin typeface="Calibri"/>
                <a:ea typeface="+mn-ea"/>
                <a:cs typeface="Calibri"/>
              </a:rPr>
              <a:t>percepção do cliente</a:t>
            </a:r>
            <a:endParaRPr lang="nl-NL" sz="3600" b="1" dirty="0">
              <a:latin typeface="Calibri"/>
              <a:ea typeface="+mn-ea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2068" y="1816749"/>
            <a:ext cx="5046207" cy="3845685"/>
            <a:chOff x="3378171" y="2066827"/>
            <a:chExt cx="6046438" cy="4535587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8B92819-17FF-4958-9369-1A92039A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830" y="2553055"/>
              <a:ext cx="2930487" cy="1398327"/>
            </a:xfrm>
            <a:custGeom>
              <a:avLst/>
              <a:gdLst>
                <a:gd name="T0" fmla="*/ 0 w 2256"/>
                <a:gd name="T1" fmla="*/ 1356961390 h 1104"/>
                <a:gd name="T2" fmla="*/ 1207098070 w 2256"/>
                <a:gd name="T3" fmla="*/ 1186112196 h 1104"/>
                <a:gd name="T4" fmla="*/ 2133727212 w 2256"/>
                <a:gd name="T5" fmla="*/ 1028782853 h 1104"/>
                <a:gd name="T6" fmla="*/ 2147483647 w 2256"/>
                <a:gd name="T7" fmla="*/ 787872894 h 1104"/>
                <a:gd name="T8" fmla="*/ 2147483647 w 2256"/>
                <a:gd name="T9" fmla="*/ 420362506 h 1104"/>
                <a:gd name="T10" fmla="*/ 2147483647 w 2256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6"/>
                <a:gd name="T19" fmla="*/ 0 h 1104"/>
                <a:gd name="T20" fmla="*/ 2256 w 2256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6" h="1104">
                  <a:moveTo>
                    <a:pt x="0" y="1104"/>
                  </a:moveTo>
                  <a:cubicBezTo>
                    <a:pt x="130" y="1081"/>
                    <a:pt x="550" y="1009"/>
                    <a:pt x="779" y="965"/>
                  </a:cubicBezTo>
                  <a:cubicBezTo>
                    <a:pt x="1008" y="921"/>
                    <a:pt x="1203" y="891"/>
                    <a:pt x="1377" y="837"/>
                  </a:cubicBezTo>
                  <a:cubicBezTo>
                    <a:pt x="1551" y="783"/>
                    <a:pt x="1694" y="723"/>
                    <a:pt x="1823" y="641"/>
                  </a:cubicBezTo>
                  <a:cubicBezTo>
                    <a:pt x="1952" y="559"/>
                    <a:pt x="2082" y="449"/>
                    <a:pt x="2154" y="342"/>
                  </a:cubicBezTo>
                  <a:cubicBezTo>
                    <a:pt x="2226" y="235"/>
                    <a:pt x="2235" y="71"/>
                    <a:pt x="2256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88E5A376-F55A-4997-9A1C-38B940CCA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7932" y="2841980"/>
              <a:ext cx="0" cy="309562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DDC85AD9-6CB3-4325-8786-8FFAB279E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7707" y="4354866"/>
              <a:ext cx="35290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nl-NL"/>
            </a:p>
          </p:txBody>
        </p:sp>
        <p:pic>
          <p:nvPicPr>
            <p:cNvPr id="9" name="Picture 10" descr="smiley-face">
              <a:extLst>
                <a:ext uri="{FF2B5EF4-FFF2-40B4-BE49-F238E27FC236}">
                  <a16:creationId xmlns:a16="http://schemas.microsoft.com/office/drawing/2014/main" id="{A8BCD464-E78E-4AB3-A9B0-C93A67359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8846" y1="78846" x2="28846" y2="78846"/>
                          <a14:foregroundMark x1="77885" y1="74038" x2="77885" y2="74038"/>
                          <a14:foregroundMark x1="56731" y1="82692" x2="56731" y2="82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998" y="2066827"/>
              <a:ext cx="573410" cy="57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1206573862448734250Arnoud999_Right_or_wrong_3">
              <a:extLst>
                <a:ext uri="{FF2B5EF4-FFF2-40B4-BE49-F238E27FC236}">
                  <a16:creationId xmlns:a16="http://schemas.microsoft.com/office/drawing/2014/main" id="{8D5DB327-AE2A-4187-B5E5-1E429072B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999" y="6052207"/>
              <a:ext cx="550205" cy="55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werkplek-fout">
              <a:extLst>
                <a:ext uri="{FF2B5EF4-FFF2-40B4-BE49-F238E27FC236}">
                  <a16:creationId xmlns:a16="http://schemas.microsoft.com/office/drawing/2014/main" id="{4466D6A2-1B0F-4E12-93FA-640789044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171" y="4071950"/>
              <a:ext cx="565832" cy="56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groene V">
              <a:extLst>
                <a:ext uri="{FF2B5EF4-FFF2-40B4-BE49-F238E27FC236}">
                  <a16:creationId xmlns:a16="http://schemas.microsoft.com/office/drawing/2014/main" id="{73FBD219-9193-46B3-B93E-3F0DE5683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423" y="3998077"/>
              <a:ext cx="592438" cy="5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D6F81E3D-89AA-4E15-866A-D5688805D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3607" y="3266091"/>
              <a:ext cx="3144192" cy="22397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B05C7E7-8926-4DD1-9CF7-A8FE9C483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18" y="4771925"/>
              <a:ext cx="2447925" cy="1008062"/>
            </a:xfrm>
            <a:custGeom>
              <a:avLst/>
              <a:gdLst>
                <a:gd name="T0" fmla="*/ 0 w 2404"/>
                <a:gd name="T1" fmla="*/ 896110062 h 1134"/>
                <a:gd name="T2" fmla="*/ 364981116 w 2404"/>
                <a:gd name="T3" fmla="*/ 594245404 h 1134"/>
                <a:gd name="T4" fmla="*/ 748625107 w 2404"/>
                <a:gd name="T5" fmla="*/ 276577003 h 1134"/>
                <a:gd name="T6" fmla="*/ 1165449593 w 2404"/>
                <a:gd name="T7" fmla="*/ 57686204 h 1134"/>
                <a:gd name="T8" fmla="*/ 1869489440 w 2404"/>
                <a:gd name="T9" fmla="*/ 10272631 h 1134"/>
                <a:gd name="T10" fmla="*/ 2147483647 w 2404"/>
                <a:gd name="T11" fmla="*/ 0 h 1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4"/>
                <a:gd name="T19" fmla="*/ 0 h 1134"/>
                <a:gd name="T20" fmla="*/ 2404 w 2404"/>
                <a:gd name="T21" fmla="*/ 1134 h 1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4" h="1134">
                  <a:moveTo>
                    <a:pt x="0" y="1134"/>
                  </a:moveTo>
                  <a:cubicBezTo>
                    <a:pt x="59" y="1070"/>
                    <a:pt x="232" y="883"/>
                    <a:pt x="352" y="752"/>
                  </a:cubicBezTo>
                  <a:cubicBezTo>
                    <a:pt x="472" y="621"/>
                    <a:pt x="593" y="463"/>
                    <a:pt x="722" y="350"/>
                  </a:cubicBezTo>
                  <a:cubicBezTo>
                    <a:pt x="851" y="237"/>
                    <a:pt x="944" y="129"/>
                    <a:pt x="1124" y="73"/>
                  </a:cubicBezTo>
                  <a:cubicBezTo>
                    <a:pt x="1304" y="17"/>
                    <a:pt x="1590" y="25"/>
                    <a:pt x="1803" y="13"/>
                  </a:cubicBezTo>
                  <a:cubicBezTo>
                    <a:pt x="2016" y="1"/>
                    <a:pt x="2279" y="3"/>
                    <a:pt x="2404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0727F419-5BC2-421D-8676-105C9FA5B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2316" y="2127617"/>
              <a:ext cx="1770401" cy="4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Encantados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ECD38C58-954F-48E2-82C0-6EC91FC49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7800" y="2992528"/>
              <a:ext cx="1223963" cy="4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Desejos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C1A61104-313F-40DC-BE95-D06C462F0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2496" y="4730280"/>
              <a:ext cx="1992113" cy="8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Necessidades básicas</a:t>
              </a:r>
            </a:p>
          </p:txBody>
        </p:sp>
      </p:grpSp>
      <p:sp>
        <p:nvSpPr>
          <p:cNvPr id="18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 Model</a:t>
            </a:r>
          </a:p>
        </p:txBody>
      </p:sp>
    </p:spTree>
    <p:extLst>
      <p:ext uri="{BB962C8B-B14F-4D97-AF65-F5344CB8AC3E}">
        <p14:creationId xmlns:p14="http://schemas.microsoft.com/office/powerpoint/2010/main" val="28194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greenlightdistrict.net/wp-content/uploads/wcpap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716" y="2283219"/>
            <a:ext cx="3913055" cy="31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6558" y="3000875"/>
            <a:ext cx="6065596" cy="1443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pt-BR" dirty="0"/>
              <a:t>Um exemplo de um fator básico...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DBC3F93-A2AD-4B86-8A82-8649938DCED4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 Model</a:t>
            </a:r>
          </a:p>
        </p:txBody>
      </p:sp>
    </p:spTree>
    <p:extLst>
      <p:ext uri="{BB962C8B-B14F-4D97-AF65-F5344CB8AC3E}">
        <p14:creationId xmlns:p14="http://schemas.microsoft.com/office/powerpoint/2010/main" val="311604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ark.hyatt.com/content/dam/brandredesign/en/park/xPark_Hyatt_About_Gracious_Service_Detail_EN.jpg.pagespeed.ic.PGrfT1X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914" y="2426831"/>
            <a:ext cx="5159199" cy="2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0CD3E46-9267-4535-84CE-6861FB83E27F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 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7DC412-6D2C-4737-82B9-4F72B59A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58" y="3000875"/>
            <a:ext cx="6065596" cy="1443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pt-BR" dirty="0"/>
              <a:t>Um exemplo de um fator de desejo...</a:t>
            </a:r>
          </a:p>
        </p:txBody>
      </p:sp>
    </p:spTree>
    <p:extLst>
      <p:ext uri="{BB962C8B-B14F-4D97-AF65-F5344CB8AC3E}">
        <p14:creationId xmlns:p14="http://schemas.microsoft.com/office/powerpoint/2010/main" val="162871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hiconsumption.com/wp-content/uploads/2012/12/5-Star-Conrad-Rangali-Resort-in-Maldives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32" y="2132303"/>
            <a:ext cx="3312181" cy="31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D986504-E069-4825-9C3C-B5DDD1F57B5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 Model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6857681-232B-4222-BFAC-717D0FB3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58" y="3000875"/>
            <a:ext cx="6065596" cy="1443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pt-BR" dirty="0"/>
              <a:t>Um exemplo de um fator de encanto...</a:t>
            </a:r>
          </a:p>
        </p:txBody>
      </p:sp>
    </p:spTree>
    <p:extLst>
      <p:ext uri="{BB962C8B-B14F-4D97-AF65-F5344CB8AC3E}">
        <p14:creationId xmlns:p14="http://schemas.microsoft.com/office/powerpoint/2010/main" val="52355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890" y="2951004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Fator básico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53840" y="2943860"/>
            <a:ext cx="306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Fator de desejo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22160" y="2927112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Fator de encanto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53840" y="2832100"/>
            <a:ext cx="0" cy="3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22160" y="2832100"/>
            <a:ext cx="0" cy="3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13" y="2005568"/>
            <a:ext cx="365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Pense num telemóvel…</a:t>
            </a:r>
            <a:endParaRPr lang="en-GB" sz="2800" b="1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D69AE594-637F-41AE-9172-5F33F883B75A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 Model</a:t>
            </a:r>
          </a:p>
        </p:txBody>
      </p:sp>
    </p:spTree>
    <p:extLst>
      <p:ext uri="{BB962C8B-B14F-4D97-AF65-F5344CB8AC3E}">
        <p14:creationId xmlns:p14="http://schemas.microsoft.com/office/powerpoint/2010/main" val="310804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7FE31D87FC944BC2242F5F365016A" ma:contentTypeVersion="12" ma:contentTypeDescription="Create a new document." ma:contentTypeScope="" ma:versionID="bbccc497e3a88a5dbe1db31682aa6a22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df919609e48b40e27977e747958e26f9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7B3367-FC73-450C-BEFC-6871D8D5DAE5}"/>
</file>

<file path=customXml/itemProps2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6E1E1-2391-4497-8B1D-43D891CD2B9D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bb4bb59-340b-40d7-b36a-e65cb49f14f9"/>
    <ds:schemaRef ds:uri="231c4e8d-8d33-4f83-9b03-dff978f9da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724</Words>
  <Application>Microsoft Office PowerPoint</Application>
  <PresentationFormat>Widescreen</PresentationFormat>
  <Paragraphs>136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Yu Gothic</vt:lpstr>
      <vt:lpstr>Arial</vt:lpstr>
      <vt:lpstr>Calibri</vt:lpstr>
      <vt:lpstr>VW Headline OT-Book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O modelo Kano para compreender a percepção do cliente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João Alves</cp:lastModifiedBy>
  <cp:revision>20</cp:revision>
  <dcterms:created xsi:type="dcterms:W3CDTF">2019-08-21T07:31:50Z</dcterms:created>
  <dcterms:modified xsi:type="dcterms:W3CDTF">2020-12-04T12:38:52Z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