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87" r:id="rId6"/>
    <p:sldId id="283"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4" r:id="rId21"/>
    <p:sldId id="285" r:id="rId22"/>
    <p:sldId id="276" r:id="rId23"/>
    <p:sldId id="277" r:id="rId24"/>
    <p:sldId id="278" r:id="rId25"/>
    <p:sldId id="280" r:id="rId26"/>
    <p:sldId id="279" r:id="rId27"/>
    <p:sldId id="286"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93628-5C54-4928-AD5A-CB1ABCA347E8}" v="11" dt="2020-02-21T10:49:58.189"/>
    <p1510:client id="{7059F0FE-C3DA-441F-97F9-84D14FB351A1}" v="177" dt="2019-11-22T14:44:18.425"/>
    <p1510:client id="{76A70CEB-62C6-4F97-8362-8CE27A9D5E6D}" v="171" dt="2020-02-06T13:26:04.704"/>
    <p1510:client id="{7AFCE43B-2C4C-191D-144F-E32972BDE1E8}" v="4" dt="2019-10-28T04:50:39.979"/>
    <p1510:client id="{922FCF47-D39D-4231-9D60-4314D146534C}" v="10" dt="2020-12-03T16:38:11.152"/>
    <p1510:client id="{B4BFF895-09A7-4DBE-AB65-889E05FD62F6}" v="4" dt="2019-10-28T04:35:17.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22" autoAdjust="0"/>
  </p:normalViewPr>
  <p:slideViewPr>
    <p:cSldViewPr snapToGrid="0">
      <p:cViewPr varScale="1">
        <p:scale>
          <a:sx n="66" d="100"/>
          <a:sy n="66" d="100"/>
        </p:scale>
        <p:origin x="1224" y="62"/>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dergård Jan" userId="S::jan.nedergard@vamia.fi::437ebc65-1c89-4e88-a977-df097f090829" providerId="AD" clId="Web-{7AFCE43B-2C4C-191D-144F-E32972BDE1E8}"/>
    <pc:docChg chg="modSld">
      <pc:chgData name="Nedergård Jan" userId="S::jan.nedergard@vamia.fi::437ebc65-1c89-4e88-a977-df097f090829" providerId="AD" clId="Web-{7AFCE43B-2C4C-191D-144F-E32972BDE1E8}" dt="2019-10-28T04:50:39.979" v="3" actId="1076"/>
      <pc:docMkLst>
        <pc:docMk/>
      </pc:docMkLst>
      <pc:sldChg chg="modSp">
        <pc:chgData name="Nedergård Jan" userId="S::jan.nedergard@vamia.fi::437ebc65-1c89-4e88-a977-df097f090829" providerId="AD" clId="Web-{7AFCE43B-2C4C-191D-144F-E32972BDE1E8}" dt="2019-10-28T04:50:39.979" v="3" actId="1076"/>
        <pc:sldMkLst>
          <pc:docMk/>
          <pc:sldMk cId="4122449648" sldId="284"/>
        </pc:sldMkLst>
        <pc:picChg chg="mod ord">
          <ac:chgData name="Nedergård Jan" userId="S::jan.nedergard@vamia.fi::437ebc65-1c89-4e88-a977-df097f090829" providerId="AD" clId="Web-{7AFCE43B-2C4C-191D-144F-E32972BDE1E8}" dt="2019-10-28T04:50:39.979" v="3" actId="1076"/>
          <ac:picMkLst>
            <pc:docMk/>
            <pc:sldMk cId="4122449648" sldId="284"/>
            <ac:picMk id="5" creationId="{00000000-0000-0000-0000-000000000000}"/>
          </ac:picMkLst>
        </pc:picChg>
      </pc:sldChg>
    </pc:docChg>
  </pc:docChgLst>
  <pc:docChgLst>
    <pc:chgData name="Sandbacka Katarina" userId="S::katarina.sandbacka@vamia.fi::1930a15f-4c37-469e-9f57-4ba92dfff4e7" providerId="AD" clId="Web-{B4BFF895-09A7-4DBE-AB65-889E05FD62F6}"/>
    <pc:docChg chg="modSld">
      <pc:chgData name="Sandbacka Katarina" userId="S::katarina.sandbacka@vamia.fi::1930a15f-4c37-469e-9f57-4ba92dfff4e7" providerId="AD" clId="Web-{B4BFF895-09A7-4DBE-AB65-889E05FD62F6}" dt="2019-10-28T04:35:17.490" v="3" actId="20577"/>
      <pc:docMkLst>
        <pc:docMk/>
      </pc:docMkLst>
      <pc:sldChg chg="modSp">
        <pc:chgData name="Sandbacka Katarina" userId="S::katarina.sandbacka@vamia.fi::1930a15f-4c37-469e-9f57-4ba92dfff4e7" providerId="AD" clId="Web-{B4BFF895-09A7-4DBE-AB65-889E05FD62F6}" dt="2019-10-28T04:35:17.490" v="2" actId="20577"/>
        <pc:sldMkLst>
          <pc:docMk/>
          <pc:sldMk cId="128049359" sldId="278"/>
        </pc:sldMkLst>
        <pc:spChg chg="mod">
          <ac:chgData name="Sandbacka Katarina" userId="S::katarina.sandbacka@vamia.fi::1930a15f-4c37-469e-9f57-4ba92dfff4e7" providerId="AD" clId="Web-{B4BFF895-09A7-4DBE-AB65-889E05FD62F6}" dt="2019-10-28T04:35:17.490" v="2" actId="20577"/>
          <ac:spMkLst>
            <pc:docMk/>
            <pc:sldMk cId="128049359" sldId="278"/>
            <ac:spMk id="21506" creationId="{00000000-0000-0000-0000-000000000000}"/>
          </ac:spMkLst>
        </pc:spChg>
      </pc:sldChg>
    </pc:docChg>
  </pc:docChgLst>
  <pc:docChgLst>
    <pc:chgData name="Roland Algra" userId="S::ralgra_ogt013.nl#ext#@eduvaasa.onmicrosoft.com::cb0fca1c-f846-4514-8b74-da1e806e6ccd" providerId="AD" clId="Web-{76A70CEB-62C6-4F97-8362-8CE27A9D5E6D}"/>
    <pc:docChg chg="modSld">
      <pc:chgData name="Roland Algra" userId="S::ralgra_ogt013.nl#ext#@eduvaasa.onmicrosoft.com::cb0fca1c-f846-4514-8b74-da1e806e6ccd" providerId="AD" clId="Web-{76A70CEB-62C6-4F97-8362-8CE27A9D5E6D}" dt="2020-02-06T13:26:04.704" v="171" actId="20577"/>
      <pc:docMkLst>
        <pc:docMk/>
      </pc:docMkLst>
      <pc:sldChg chg="modSp">
        <pc:chgData name="Roland Algra" userId="S::ralgra_ogt013.nl#ext#@eduvaasa.onmicrosoft.com::cb0fca1c-f846-4514-8b74-da1e806e6ccd" providerId="AD" clId="Web-{76A70CEB-62C6-4F97-8362-8CE27A9D5E6D}" dt="2020-02-06T10:02:31.703" v="9" actId="20577"/>
        <pc:sldMkLst>
          <pc:docMk/>
          <pc:sldMk cId="3399934073" sldId="263"/>
        </pc:sldMkLst>
        <pc:spChg chg="mod">
          <ac:chgData name="Roland Algra" userId="S::ralgra_ogt013.nl#ext#@eduvaasa.onmicrosoft.com::cb0fca1c-f846-4514-8b74-da1e806e6ccd" providerId="AD" clId="Web-{76A70CEB-62C6-4F97-8362-8CE27A9D5E6D}" dt="2020-02-06T10:02:31.703" v="9" actId="20577"/>
          <ac:spMkLst>
            <pc:docMk/>
            <pc:sldMk cId="3399934073" sldId="263"/>
            <ac:spMk id="7" creationId="{00000000-0000-0000-0000-000000000000}"/>
          </ac:spMkLst>
        </pc:spChg>
      </pc:sldChg>
      <pc:sldChg chg="modSp">
        <pc:chgData name="Roland Algra" userId="S::ralgra_ogt013.nl#ext#@eduvaasa.onmicrosoft.com::cb0fca1c-f846-4514-8b74-da1e806e6ccd" providerId="AD" clId="Web-{76A70CEB-62C6-4F97-8362-8CE27A9D5E6D}" dt="2020-02-06T10:06:29.717" v="19" actId="20577"/>
        <pc:sldMkLst>
          <pc:docMk/>
          <pc:sldMk cId="2165178286" sldId="266"/>
        </pc:sldMkLst>
        <pc:spChg chg="mod">
          <ac:chgData name="Roland Algra" userId="S::ralgra_ogt013.nl#ext#@eduvaasa.onmicrosoft.com::cb0fca1c-f846-4514-8b74-da1e806e6ccd" providerId="AD" clId="Web-{76A70CEB-62C6-4F97-8362-8CE27A9D5E6D}" dt="2020-02-06T10:06:29.717" v="19" actId="20577"/>
          <ac:spMkLst>
            <pc:docMk/>
            <pc:sldMk cId="2165178286" sldId="266"/>
            <ac:spMk id="7" creationId="{00000000-0000-0000-0000-000000000000}"/>
          </ac:spMkLst>
        </pc:spChg>
      </pc:sldChg>
      <pc:sldChg chg="modSp">
        <pc:chgData name="Roland Algra" userId="S::ralgra_ogt013.nl#ext#@eduvaasa.onmicrosoft.com::cb0fca1c-f846-4514-8b74-da1e806e6ccd" providerId="AD" clId="Web-{76A70CEB-62C6-4F97-8362-8CE27A9D5E6D}" dt="2020-02-06T13:08:05.071" v="65" actId="20577"/>
        <pc:sldMkLst>
          <pc:docMk/>
          <pc:sldMk cId="3937307185" sldId="268"/>
        </pc:sldMkLst>
        <pc:spChg chg="mod">
          <ac:chgData name="Roland Algra" userId="S::ralgra_ogt013.nl#ext#@eduvaasa.onmicrosoft.com::cb0fca1c-f846-4514-8b74-da1e806e6ccd" providerId="AD" clId="Web-{76A70CEB-62C6-4F97-8362-8CE27A9D5E6D}" dt="2020-02-06T13:08:05.071" v="65" actId="20577"/>
          <ac:spMkLst>
            <pc:docMk/>
            <pc:sldMk cId="3937307185" sldId="268"/>
            <ac:spMk id="11" creationId="{00000000-0000-0000-0000-000000000000}"/>
          </ac:spMkLst>
        </pc:spChg>
      </pc:sldChg>
      <pc:sldChg chg="modSp">
        <pc:chgData name="Roland Algra" userId="S::ralgra_ogt013.nl#ext#@eduvaasa.onmicrosoft.com::cb0fca1c-f846-4514-8b74-da1e806e6ccd" providerId="AD" clId="Web-{76A70CEB-62C6-4F97-8362-8CE27A9D5E6D}" dt="2020-02-06T13:11:13.023" v="82" actId="20577"/>
        <pc:sldMkLst>
          <pc:docMk/>
          <pc:sldMk cId="1365000878" sldId="269"/>
        </pc:sldMkLst>
        <pc:spChg chg="mod">
          <ac:chgData name="Roland Algra" userId="S::ralgra_ogt013.nl#ext#@eduvaasa.onmicrosoft.com::cb0fca1c-f846-4514-8b74-da1e806e6ccd" providerId="AD" clId="Web-{76A70CEB-62C6-4F97-8362-8CE27A9D5E6D}" dt="2020-02-06T13:11:13.023" v="82" actId="20577"/>
          <ac:spMkLst>
            <pc:docMk/>
            <pc:sldMk cId="1365000878" sldId="269"/>
            <ac:spMk id="5" creationId="{00000000-0000-0000-0000-000000000000}"/>
          </ac:spMkLst>
        </pc:spChg>
      </pc:sldChg>
      <pc:sldChg chg="modSp">
        <pc:chgData name="Roland Algra" userId="S::ralgra_ogt013.nl#ext#@eduvaasa.onmicrosoft.com::cb0fca1c-f846-4514-8b74-da1e806e6ccd" providerId="AD" clId="Web-{76A70CEB-62C6-4F97-8362-8CE27A9D5E6D}" dt="2020-02-06T13:12:13.366" v="87" actId="20577"/>
        <pc:sldMkLst>
          <pc:docMk/>
          <pc:sldMk cId="2249997721" sldId="270"/>
        </pc:sldMkLst>
        <pc:spChg chg="mod">
          <ac:chgData name="Roland Algra" userId="S::ralgra_ogt013.nl#ext#@eduvaasa.onmicrosoft.com::cb0fca1c-f846-4514-8b74-da1e806e6ccd" providerId="AD" clId="Web-{76A70CEB-62C6-4F97-8362-8CE27A9D5E6D}" dt="2020-02-06T13:12:13.366" v="87" actId="20577"/>
          <ac:spMkLst>
            <pc:docMk/>
            <pc:sldMk cId="2249997721" sldId="270"/>
            <ac:spMk id="11" creationId="{00000000-0000-0000-0000-000000000000}"/>
          </ac:spMkLst>
        </pc:spChg>
      </pc:sldChg>
      <pc:sldChg chg="modSp">
        <pc:chgData name="Roland Algra" userId="S::ralgra_ogt013.nl#ext#@eduvaasa.onmicrosoft.com::cb0fca1c-f846-4514-8b74-da1e806e6ccd" providerId="AD" clId="Web-{76A70CEB-62C6-4F97-8362-8CE27A9D5E6D}" dt="2020-02-06T13:13:08.834" v="95" actId="20577"/>
        <pc:sldMkLst>
          <pc:docMk/>
          <pc:sldMk cId="3420023190" sldId="271"/>
        </pc:sldMkLst>
        <pc:spChg chg="mod">
          <ac:chgData name="Roland Algra" userId="S::ralgra_ogt013.nl#ext#@eduvaasa.onmicrosoft.com::cb0fca1c-f846-4514-8b74-da1e806e6ccd" providerId="AD" clId="Web-{76A70CEB-62C6-4F97-8362-8CE27A9D5E6D}" dt="2020-02-06T13:13:08.834" v="95" actId="20577"/>
          <ac:spMkLst>
            <pc:docMk/>
            <pc:sldMk cId="3420023190" sldId="271"/>
            <ac:spMk id="6" creationId="{00000000-0000-0000-0000-000000000000}"/>
          </ac:spMkLst>
        </pc:spChg>
      </pc:sldChg>
      <pc:sldChg chg="addSp delSp modSp">
        <pc:chgData name="Roland Algra" userId="S::ralgra_ogt013.nl#ext#@eduvaasa.onmicrosoft.com::cb0fca1c-f846-4514-8b74-da1e806e6ccd" providerId="AD" clId="Web-{76A70CEB-62C6-4F97-8362-8CE27A9D5E6D}" dt="2020-02-06T13:15:54.614" v="119" actId="1076"/>
        <pc:sldMkLst>
          <pc:docMk/>
          <pc:sldMk cId="1930795730" sldId="272"/>
        </pc:sldMkLst>
        <pc:spChg chg="add">
          <ac:chgData name="Roland Algra" userId="S::ralgra_ogt013.nl#ext#@eduvaasa.onmicrosoft.com::cb0fca1c-f846-4514-8b74-da1e806e6ccd" providerId="AD" clId="Web-{76A70CEB-62C6-4F97-8362-8CE27A9D5E6D}" dt="2020-02-06T13:14:29.693" v="105"/>
          <ac:spMkLst>
            <pc:docMk/>
            <pc:sldMk cId="1930795730" sldId="272"/>
            <ac:spMk id="2" creationId="{FCC84D4F-0375-4CA8-BD95-CB5922BFFD19}"/>
          </ac:spMkLst>
        </pc:spChg>
        <pc:spChg chg="mod">
          <ac:chgData name="Roland Algra" userId="S::ralgra_ogt013.nl#ext#@eduvaasa.onmicrosoft.com::cb0fca1c-f846-4514-8b74-da1e806e6ccd" providerId="AD" clId="Web-{76A70CEB-62C6-4F97-8362-8CE27A9D5E6D}" dt="2020-02-06T13:15:41.099" v="115" actId="20577"/>
          <ac:spMkLst>
            <pc:docMk/>
            <pc:sldMk cId="1930795730" sldId="272"/>
            <ac:spMk id="6" creationId="{00000000-0000-0000-0000-000000000000}"/>
          </ac:spMkLst>
        </pc:spChg>
        <pc:spChg chg="del mod">
          <ac:chgData name="Roland Algra" userId="S::ralgra_ogt013.nl#ext#@eduvaasa.onmicrosoft.com::cb0fca1c-f846-4514-8b74-da1e806e6ccd" providerId="AD" clId="Web-{76A70CEB-62C6-4F97-8362-8CE27A9D5E6D}" dt="2020-02-06T13:14:52.146" v="108"/>
          <ac:spMkLst>
            <pc:docMk/>
            <pc:sldMk cId="1930795730" sldId="272"/>
            <ac:spMk id="10" creationId="{00000000-0000-0000-0000-000000000000}"/>
          </ac:spMkLst>
        </pc:spChg>
        <pc:picChg chg="mod">
          <ac:chgData name="Roland Algra" userId="S::ralgra_ogt013.nl#ext#@eduvaasa.onmicrosoft.com::cb0fca1c-f846-4514-8b74-da1e806e6ccd" providerId="AD" clId="Web-{76A70CEB-62C6-4F97-8362-8CE27A9D5E6D}" dt="2020-02-06T13:15:54.614" v="119" actId="1076"/>
          <ac:picMkLst>
            <pc:docMk/>
            <pc:sldMk cId="1930795730" sldId="272"/>
            <ac:picMk id="3" creationId="{8B4A6E7B-5203-4A04-A0D6-D7561B1941FB}"/>
          </ac:picMkLst>
        </pc:picChg>
      </pc:sldChg>
      <pc:sldChg chg="modSp">
        <pc:chgData name="Roland Algra" userId="S::ralgra_ogt013.nl#ext#@eduvaasa.onmicrosoft.com::cb0fca1c-f846-4514-8b74-da1e806e6ccd" providerId="AD" clId="Web-{76A70CEB-62C6-4F97-8362-8CE27A9D5E6D}" dt="2020-02-06T13:16:34.413" v="125" actId="1076"/>
        <pc:sldMkLst>
          <pc:docMk/>
          <pc:sldMk cId="1503827413" sldId="273"/>
        </pc:sldMkLst>
        <pc:spChg chg="mod">
          <ac:chgData name="Roland Algra" userId="S::ralgra_ogt013.nl#ext#@eduvaasa.onmicrosoft.com::cb0fca1c-f846-4514-8b74-da1e806e6ccd" providerId="AD" clId="Web-{76A70CEB-62C6-4F97-8362-8CE27A9D5E6D}" dt="2020-02-06T13:16:34.413" v="125" actId="1076"/>
          <ac:spMkLst>
            <pc:docMk/>
            <pc:sldMk cId="1503827413" sldId="273"/>
            <ac:spMk id="11" creationId="{00000000-0000-0000-0000-000000000000}"/>
          </ac:spMkLst>
        </pc:spChg>
      </pc:sldChg>
      <pc:sldChg chg="modSp">
        <pc:chgData name="Roland Algra" userId="S::ralgra_ogt013.nl#ext#@eduvaasa.onmicrosoft.com::cb0fca1c-f846-4514-8b74-da1e806e6ccd" providerId="AD" clId="Web-{76A70CEB-62C6-4F97-8362-8CE27A9D5E6D}" dt="2020-02-06T13:17:25.004" v="126" actId="14100"/>
        <pc:sldMkLst>
          <pc:docMk/>
          <pc:sldMk cId="567407079" sldId="274"/>
        </pc:sldMkLst>
        <pc:spChg chg="mod">
          <ac:chgData name="Roland Algra" userId="S::ralgra_ogt013.nl#ext#@eduvaasa.onmicrosoft.com::cb0fca1c-f846-4514-8b74-da1e806e6ccd" providerId="AD" clId="Web-{76A70CEB-62C6-4F97-8362-8CE27A9D5E6D}" dt="2020-02-06T13:17:25.004" v="126" actId="14100"/>
          <ac:spMkLst>
            <pc:docMk/>
            <pc:sldMk cId="567407079" sldId="274"/>
            <ac:spMk id="12" creationId="{00000000-0000-0000-0000-000000000000}"/>
          </ac:spMkLst>
        </pc:spChg>
      </pc:sldChg>
      <pc:sldChg chg="modSp">
        <pc:chgData name="Roland Algra" userId="S::ralgra_ogt013.nl#ext#@eduvaasa.onmicrosoft.com::cb0fca1c-f846-4514-8b74-da1e806e6ccd" providerId="AD" clId="Web-{76A70CEB-62C6-4F97-8362-8CE27A9D5E6D}" dt="2020-02-06T13:19:33.644" v="127" actId="14100"/>
        <pc:sldMkLst>
          <pc:docMk/>
          <pc:sldMk cId="3101884242" sldId="277"/>
        </pc:sldMkLst>
        <pc:spChg chg="mod">
          <ac:chgData name="Roland Algra" userId="S::ralgra_ogt013.nl#ext#@eduvaasa.onmicrosoft.com::cb0fca1c-f846-4514-8b74-da1e806e6ccd" providerId="AD" clId="Web-{76A70CEB-62C6-4F97-8362-8CE27A9D5E6D}" dt="2020-02-06T13:19:33.644" v="127" actId="14100"/>
          <ac:spMkLst>
            <pc:docMk/>
            <pc:sldMk cId="3101884242" sldId="277"/>
            <ac:spMk id="4" creationId="{00000000-0000-0000-0000-000000000000}"/>
          </ac:spMkLst>
        </pc:spChg>
      </pc:sldChg>
      <pc:sldChg chg="modSp">
        <pc:chgData name="Roland Algra" userId="S::ralgra_ogt013.nl#ext#@eduvaasa.onmicrosoft.com::cb0fca1c-f846-4514-8b74-da1e806e6ccd" providerId="AD" clId="Web-{76A70CEB-62C6-4F97-8362-8CE27A9D5E6D}" dt="2020-02-06T13:21:43.003" v="150" actId="20577"/>
        <pc:sldMkLst>
          <pc:docMk/>
          <pc:sldMk cId="128049359" sldId="278"/>
        </pc:sldMkLst>
        <pc:spChg chg="mod">
          <ac:chgData name="Roland Algra" userId="S::ralgra_ogt013.nl#ext#@eduvaasa.onmicrosoft.com::cb0fca1c-f846-4514-8b74-da1e806e6ccd" providerId="AD" clId="Web-{76A70CEB-62C6-4F97-8362-8CE27A9D5E6D}" dt="2020-02-06T13:21:43.003" v="150" actId="20577"/>
          <ac:spMkLst>
            <pc:docMk/>
            <pc:sldMk cId="128049359" sldId="278"/>
            <ac:spMk id="21506" creationId="{00000000-0000-0000-0000-000000000000}"/>
          </ac:spMkLst>
        </pc:spChg>
      </pc:sldChg>
      <pc:sldChg chg="modSp">
        <pc:chgData name="Roland Algra" userId="S::ralgra_ogt013.nl#ext#@eduvaasa.onmicrosoft.com::cb0fca1c-f846-4514-8b74-da1e806e6ccd" providerId="AD" clId="Web-{76A70CEB-62C6-4F97-8362-8CE27A9D5E6D}" dt="2020-02-06T13:26:04.704" v="171" actId="20577"/>
        <pc:sldMkLst>
          <pc:docMk/>
          <pc:sldMk cId="489813429" sldId="279"/>
        </pc:sldMkLst>
        <pc:spChg chg="mod">
          <ac:chgData name="Roland Algra" userId="S::ralgra_ogt013.nl#ext#@eduvaasa.onmicrosoft.com::cb0fca1c-f846-4514-8b74-da1e806e6ccd" providerId="AD" clId="Web-{76A70CEB-62C6-4F97-8362-8CE27A9D5E6D}" dt="2020-02-06T13:26:04.704" v="171" actId="20577"/>
          <ac:spMkLst>
            <pc:docMk/>
            <pc:sldMk cId="489813429" sldId="279"/>
            <ac:spMk id="4" creationId="{00000000-0000-0000-0000-000000000000}"/>
          </ac:spMkLst>
        </pc:spChg>
        <pc:graphicFrameChg chg="mod modGraphic">
          <ac:chgData name="Roland Algra" userId="S::ralgra_ogt013.nl#ext#@eduvaasa.onmicrosoft.com::cb0fca1c-f846-4514-8b74-da1e806e6ccd" providerId="AD" clId="Web-{76A70CEB-62C6-4F97-8362-8CE27A9D5E6D}" dt="2020-02-06T13:24:25.173" v="170" actId="20577"/>
          <ac:graphicFrameMkLst>
            <pc:docMk/>
            <pc:sldMk cId="489813429" sldId="279"/>
            <ac:graphicFrameMk id="2" creationId="{00000000-0000-0000-0000-000000000000}"/>
          </ac:graphicFrameMkLst>
        </pc:graphicFrameChg>
      </pc:sldChg>
      <pc:sldChg chg="modSp">
        <pc:chgData name="Roland Algra" userId="S::ralgra_ogt013.nl#ext#@eduvaasa.onmicrosoft.com::cb0fca1c-f846-4514-8b74-da1e806e6ccd" providerId="AD" clId="Web-{76A70CEB-62C6-4F97-8362-8CE27A9D5E6D}" dt="2020-02-06T10:00:59.172" v="7" actId="1076"/>
        <pc:sldMkLst>
          <pc:docMk/>
          <pc:sldMk cId="2468652787" sldId="283"/>
        </pc:sldMkLst>
        <pc:spChg chg="mod">
          <ac:chgData name="Roland Algra" userId="S::ralgra_ogt013.nl#ext#@eduvaasa.onmicrosoft.com::cb0fca1c-f846-4514-8b74-da1e806e6ccd" providerId="AD" clId="Web-{76A70CEB-62C6-4F97-8362-8CE27A9D5E6D}" dt="2020-02-06T10:00:59.172" v="7" actId="1076"/>
          <ac:spMkLst>
            <pc:docMk/>
            <pc:sldMk cId="2468652787" sldId="283"/>
            <ac:spMk id="2" creationId="{00000000-0000-0000-0000-000000000000}"/>
          </ac:spMkLst>
        </pc:spChg>
      </pc:sldChg>
    </pc:docChg>
  </pc:docChgLst>
  <pc:docChgLst>
    <pc:chgData name="João Alves" userId="S::joao.alves.000092_edu.atec.pt#ext#@eduvaasa.onmicrosoft.com::218a7429-54a9-4875-9a5b-24149a2b9aa9" providerId="AD" clId="Web-{922FCF47-D39D-4231-9D60-4314D146534C}"/>
    <pc:docChg chg="modSld">
      <pc:chgData name="João Alves" userId="S::joao.alves.000092_edu.atec.pt#ext#@eduvaasa.onmicrosoft.com::218a7429-54a9-4875-9a5b-24149a2b9aa9" providerId="AD" clId="Web-{922FCF47-D39D-4231-9D60-4314D146534C}" dt="2020-12-03T16:38:11.152" v="8" actId="20577"/>
      <pc:docMkLst>
        <pc:docMk/>
      </pc:docMkLst>
      <pc:sldChg chg="modSp">
        <pc:chgData name="João Alves" userId="S::joao.alves.000092_edu.atec.pt#ext#@eduvaasa.onmicrosoft.com::218a7429-54a9-4875-9a5b-24149a2b9aa9" providerId="AD" clId="Web-{922FCF47-D39D-4231-9D60-4314D146534C}" dt="2020-12-03T16:36:44.415" v="0"/>
        <pc:sldMkLst>
          <pc:docMk/>
          <pc:sldMk cId="1446261731" sldId="256"/>
        </pc:sldMkLst>
        <pc:spChg chg="mod">
          <ac:chgData name="João Alves" userId="S::joao.alves.000092_edu.atec.pt#ext#@eduvaasa.onmicrosoft.com::218a7429-54a9-4875-9a5b-24149a2b9aa9" providerId="AD" clId="Web-{922FCF47-D39D-4231-9D60-4314D146534C}" dt="2020-12-03T16:36:44.415" v="0"/>
          <ac:spMkLst>
            <pc:docMk/>
            <pc:sldMk cId="1446261731" sldId="256"/>
            <ac:spMk id="3" creationId="{6C698F21-F9A7-4450-A0C1-252956310F57}"/>
          </ac:spMkLst>
        </pc:spChg>
      </pc:sldChg>
      <pc:sldChg chg="modSp">
        <pc:chgData name="João Alves" userId="S::joao.alves.000092_edu.atec.pt#ext#@eduvaasa.onmicrosoft.com::218a7429-54a9-4875-9a5b-24149a2b9aa9" providerId="AD" clId="Web-{922FCF47-D39D-4231-9D60-4314D146534C}" dt="2020-12-03T16:38:11.152" v="7" actId="20577"/>
        <pc:sldMkLst>
          <pc:docMk/>
          <pc:sldMk cId="2249997721" sldId="270"/>
        </pc:sldMkLst>
        <pc:spChg chg="mod">
          <ac:chgData name="João Alves" userId="S::joao.alves.000092_edu.atec.pt#ext#@eduvaasa.onmicrosoft.com::218a7429-54a9-4875-9a5b-24149a2b9aa9" providerId="AD" clId="Web-{922FCF47-D39D-4231-9D60-4314D146534C}" dt="2020-12-03T16:38:11.152" v="7" actId="20577"/>
          <ac:spMkLst>
            <pc:docMk/>
            <pc:sldMk cId="2249997721" sldId="270"/>
            <ac:spMk id="4" creationId="{9838DE8E-2717-45E6-BB08-D25AD7BD6B42}"/>
          </ac:spMkLst>
        </pc:spChg>
      </pc:sldChg>
      <pc:sldChg chg="modSp">
        <pc:chgData name="João Alves" userId="S::joao.alves.000092_edu.atec.pt#ext#@eduvaasa.onmicrosoft.com::218a7429-54a9-4875-9a5b-24149a2b9aa9" providerId="AD" clId="Web-{922FCF47-D39D-4231-9D60-4314D146534C}" dt="2020-12-03T16:36:51.338" v="1" actId="20577"/>
        <pc:sldMkLst>
          <pc:docMk/>
          <pc:sldMk cId="676486511" sldId="287"/>
        </pc:sldMkLst>
        <pc:spChg chg="mod">
          <ac:chgData name="João Alves" userId="S::joao.alves.000092_edu.atec.pt#ext#@eduvaasa.onmicrosoft.com::218a7429-54a9-4875-9a5b-24149a2b9aa9" providerId="AD" clId="Web-{922FCF47-D39D-4231-9D60-4314D146534C}" dt="2020-12-03T16:36:51.338" v="1" actId="20577"/>
          <ac:spMkLst>
            <pc:docMk/>
            <pc:sldMk cId="676486511" sldId="287"/>
            <ac:spMk id="4" creationId="{067EBD9D-A770-48F3-8D4D-5BE35C1DBFA8}"/>
          </ac:spMkLst>
        </pc:spChg>
      </pc:sldChg>
    </pc:docChg>
  </pc:docChgLst>
  <pc:docChgLst>
    <pc:chgData name="Joao Costa" userId="S::joao.costa_edu.atec.pt#ext#@eduvaasa.onmicrosoft.com::3278a569-2259-49c8-af76-01a24156b466" providerId="AD" clId="Web-{7059F0FE-C3DA-441F-97F9-84D14FB351A1}"/>
    <pc:docChg chg="addSld delSld modSld">
      <pc:chgData name="Joao Costa" userId="S::joao.costa_edu.atec.pt#ext#@eduvaasa.onmicrosoft.com::3278a569-2259-49c8-af76-01a24156b466" providerId="AD" clId="Web-{7059F0FE-C3DA-441F-97F9-84D14FB351A1}" dt="2019-11-22T14:44:18.425" v="165"/>
      <pc:docMkLst>
        <pc:docMk/>
      </pc:docMkLst>
      <pc:sldChg chg="addSp delSp modSp">
        <pc:chgData name="Joao Costa" userId="S::joao.costa_edu.atec.pt#ext#@eduvaasa.onmicrosoft.com::3278a569-2259-49c8-af76-01a24156b466" providerId="AD" clId="Web-{7059F0FE-C3DA-441F-97F9-84D14FB351A1}" dt="2019-11-22T14:44:09.300" v="164" actId="1076"/>
        <pc:sldMkLst>
          <pc:docMk/>
          <pc:sldMk cId="684783463" sldId="267"/>
        </pc:sldMkLst>
        <pc:spChg chg="del">
          <ac:chgData name="Joao Costa" userId="S::joao.costa_edu.atec.pt#ext#@eduvaasa.onmicrosoft.com::3278a569-2259-49c8-af76-01a24156b466" providerId="AD" clId="Web-{7059F0FE-C3DA-441F-97F9-84D14FB351A1}" dt="2019-11-22T14:41:40.318" v="148"/>
          <ac:spMkLst>
            <pc:docMk/>
            <pc:sldMk cId="684783463" sldId="267"/>
            <ac:spMk id="2" creationId="{00000000-0000-0000-0000-000000000000}"/>
          </ac:spMkLst>
        </pc:spChg>
        <pc:spChg chg="del">
          <ac:chgData name="Joao Costa" userId="S::joao.costa_edu.atec.pt#ext#@eduvaasa.onmicrosoft.com::3278a569-2259-49c8-af76-01a24156b466" providerId="AD" clId="Web-{7059F0FE-C3DA-441F-97F9-84D14FB351A1}" dt="2019-11-22T14:41:43.443" v="149"/>
          <ac:spMkLst>
            <pc:docMk/>
            <pc:sldMk cId="684783463" sldId="267"/>
            <ac:spMk id="3" creationId="{00000000-0000-0000-0000-000000000000}"/>
          </ac:spMkLst>
        </pc:spChg>
        <pc:spChg chg="add mod">
          <ac:chgData name="Joao Costa" userId="S::joao.costa_edu.atec.pt#ext#@eduvaasa.onmicrosoft.com::3278a569-2259-49c8-af76-01a24156b466" providerId="AD" clId="Web-{7059F0FE-C3DA-441F-97F9-84D14FB351A1}" dt="2019-11-22T14:44:06.535" v="163" actId="1076"/>
          <ac:spMkLst>
            <pc:docMk/>
            <pc:sldMk cId="684783463" sldId="267"/>
            <ac:spMk id="8" creationId="{7676D181-9F71-4E62-9B7A-20CD1A0E0DF7}"/>
          </ac:spMkLst>
        </pc:spChg>
        <pc:spChg chg="add">
          <ac:chgData name="Joao Costa" userId="S::joao.costa_edu.atec.pt#ext#@eduvaasa.onmicrosoft.com::3278a569-2259-49c8-af76-01a24156b466" providerId="AD" clId="Web-{7059F0FE-C3DA-441F-97F9-84D14FB351A1}" dt="2019-11-22T14:43:42.848" v="159"/>
          <ac:spMkLst>
            <pc:docMk/>
            <pc:sldMk cId="684783463" sldId="267"/>
            <ac:spMk id="12" creationId="{0A74B7A7-051E-4187-BB60-692DD2533F96}"/>
          </ac:spMkLst>
        </pc:spChg>
        <pc:spChg chg="add">
          <ac:chgData name="Joao Costa" userId="S::joao.costa_edu.atec.pt#ext#@eduvaasa.onmicrosoft.com::3278a569-2259-49c8-af76-01a24156b466" providerId="AD" clId="Web-{7059F0FE-C3DA-441F-97F9-84D14FB351A1}" dt="2019-11-22T14:43:59.972" v="161"/>
          <ac:spMkLst>
            <pc:docMk/>
            <pc:sldMk cId="684783463" sldId="267"/>
            <ac:spMk id="14" creationId="{A3E97D09-6637-4F57-911A-88FCE3C50174}"/>
          </ac:spMkLst>
        </pc:spChg>
        <pc:picChg chg="add">
          <ac:chgData name="Joao Costa" userId="S::joao.costa_edu.atec.pt#ext#@eduvaasa.onmicrosoft.com::3278a569-2259-49c8-af76-01a24156b466" providerId="AD" clId="Web-{7059F0FE-C3DA-441F-97F9-84D14FB351A1}" dt="2019-11-22T14:41:45.302" v="150"/>
          <ac:picMkLst>
            <pc:docMk/>
            <pc:sldMk cId="684783463" sldId="267"/>
            <ac:picMk id="5" creationId="{79A211A2-E9E7-4F6C-B1A8-94BE2FCACA3A}"/>
          </ac:picMkLst>
        </pc:picChg>
        <pc:picChg chg="add mod">
          <ac:chgData name="Joao Costa" userId="S::joao.costa_edu.atec.pt#ext#@eduvaasa.onmicrosoft.com::3278a569-2259-49c8-af76-01a24156b466" providerId="AD" clId="Web-{7059F0FE-C3DA-441F-97F9-84D14FB351A1}" dt="2019-11-22T14:44:09.300" v="164" actId="1076"/>
          <ac:picMkLst>
            <pc:docMk/>
            <pc:sldMk cId="684783463" sldId="267"/>
            <ac:picMk id="7" creationId="{904678D2-8FAD-424D-AD35-764A060EFCA2}"/>
          </ac:picMkLst>
        </pc:picChg>
        <pc:picChg chg="add mod">
          <ac:chgData name="Joao Costa" userId="S::joao.costa_edu.atec.pt#ext#@eduvaasa.onmicrosoft.com::3278a569-2259-49c8-af76-01a24156b466" providerId="AD" clId="Web-{7059F0FE-C3DA-441F-97F9-84D14FB351A1}" dt="2019-11-22T14:43:49.847" v="160" actId="1076"/>
          <ac:picMkLst>
            <pc:docMk/>
            <pc:sldMk cId="684783463" sldId="267"/>
            <ac:picMk id="10" creationId="{5FB9D070-0D33-464C-B852-75F1FA5094D9}"/>
          </ac:picMkLst>
        </pc:picChg>
      </pc:sldChg>
      <pc:sldChg chg="addSp delSp modSp mod setBg">
        <pc:chgData name="Joao Costa" userId="S::joao.costa_edu.atec.pt#ext#@eduvaasa.onmicrosoft.com::3278a569-2259-49c8-af76-01a24156b466" providerId="AD" clId="Web-{7059F0FE-C3DA-441F-97F9-84D14FB351A1}" dt="2019-11-22T14:17:08.153" v="12" actId="1076"/>
        <pc:sldMkLst>
          <pc:docMk/>
          <pc:sldMk cId="1930795730" sldId="272"/>
        </pc:sldMkLst>
        <pc:spChg chg="del">
          <ac:chgData name="Joao Costa" userId="S::joao.costa_edu.atec.pt#ext#@eduvaasa.onmicrosoft.com::3278a569-2259-49c8-af76-01a24156b466" providerId="AD" clId="Web-{7059F0FE-C3DA-441F-97F9-84D14FB351A1}" dt="2019-11-22T14:08:33.630" v="1"/>
          <ac:spMkLst>
            <pc:docMk/>
            <pc:sldMk cId="1930795730" sldId="272"/>
            <ac:spMk id="2" creationId="{00000000-0000-0000-0000-000000000000}"/>
          </ac:spMkLst>
        </pc:spChg>
        <pc:spChg chg="mod ord">
          <ac:chgData name="Joao Costa" userId="S::joao.costa_edu.atec.pt#ext#@eduvaasa.onmicrosoft.com::3278a569-2259-49c8-af76-01a24156b466" providerId="AD" clId="Web-{7059F0FE-C3DA-441F-97F9-84D14FB351A1}" dt="2019-11-22T14:17:03.575" v="11"/>
          <ac:spMkLst>
            <pc:docMk/>
            <pc:sldMk cId="1930795730" sldId="272"/>
            <ac:spMk id="6" creationId="{00000000-0000-0000-0000-000000000000}"/>
          </ac:spMkLst>
        </pc:spChg>
        <pc:spChg chg="del">
          <ac:chgData name="Joao Costa" userId="S::joao.costa_edu.atec.pt#ext#@eduvaasa.onmicrosoft.com::3278a569-2259-49c8-af76-01a24156b466" providerId="AD" clId="Web-{7059F0FE-C3DA-441F-97F9-84D14FB351A1}" dt="2019-11-22T14:08:37.520" v="2"/>
          <ac:spMkLst>
            <pc:docMk/>
            <pc:sldMk cId="1930795730" sldId="272"/>
            <ac:spMk id="9" creationId="{00000000-0000-0000-0000-000000000000}"/>
          </ac:spMkLst>
        </pc:spChg>
        <pc:spChg chg="mod ord">
          <ac:chgData name="Joao Costa" userId="S::joao.costa_edu.atec.pt#ext#@eduvaasa.onmicrosoft.com::3278a569-2259-49c8-af76-01a24156b466" providerId="AD" clId="Web-{7059F0FE-C3DA-441F-97F9-84D14FB351A1}" dt="2019-11-22T14:17:03.575" v="11"/>
          <ac:spMkLst>
            <pc:docMk/>
            <pc:sldMk cId="1930795730" sldId="272"/>
            <ac:spMk id="10" creationId="{00000000-0000-0000-0000-000000000000}"/>
          </ac:spMkLst>
        </pc:spChg>
        <pc:spChg chg="add del">
          <ac:chgData name="Joao Costa" userId="S::joao.costa_edu.atec.pt#ext#@eduvaasa.onmicrosoft.com::3278a569-2259-49c8-af76-01a24156b466" providerId="AD" clId="Web-{7059F0FE-C3DA-441F-97F9-84D14FB351A1}" dt="2019-11-22T14:17:03.575" v="11"/>
          <ac:spMkLst>
            <pc:docMk/>
            <pc:sldMk cId="1930795730" sldId="272"/>
            <ac:spMk id="12" creationId="{3CD9DF72-87A3-404E-A828-84CBF11A8303}"/>
          </ac:spMkLst>
        </pc:spChg>
        <pc:picChg chg="add mod ord">
          <ac:chgData name="Joao Costa" userId="S::joao.costa_edu.atec.pt#ext#@eduvaasa.onmicrosoft.com::3278a569-2259-49c8-af76-01a24156b466" providerId="AD" clId="Web-{7059F0FE-C3DA-441F-97F9-84D14FB351A1}" dt="2019-11-22T14:17:08.153" v="12" actId="1076"/>
          <ac:picMkLst>
            <pc:docMk/>
            <pc:sldMk cId="1930795730" sldId="272"/>
            <ac:picMk id="3" creationId="{8B4A6E7B-5203-4A04-A0D6-D7561B1941FB}"/>
          </ac:picMkLst>
        </pc:picChg>
        <pc:picChg chg="del">
          <ac:chgData name="Joao Costa" userId="S::joao.costa_edu.atec.pt#ext#@eduvaasa.onmicrosoft.com::3278a569-2259-49c8-af76-01a24156b466" providerId="AD" clId="Web-{7059F0FE-C3DA-441F-97F9-84D14FB351A1}" dt="2019-11-22T14:08:31.192" v="0"/>
          <ac:picMkLst>
            <pc:docMk/>
            <pc:sldMk cId="1930795730" sldId="272"/>
            <ac:picMk id="7" creationId="{00000000-0000-0000-0000-000000000000}"/>
          </ac:picMkLst>
        </pc:picChg>
        <pc:cxnChg chg="add del">
          <ac:chgData name="Joao Costa" userId="S::joao.costa_edu.atec.pt#ext#@eduvaasa.onmicrosoft.com::3278a569-2259-49c8-af76-01a24156b466" providerId="AD" clId="Web-{7059F0FE-C3DA-441F-97F9-84D14FB351A1}" dt="2019-11-22T14:16:47.810" v="8"/>
          <ac:cxnSpMkLst>
            <pc:docMk/>
            <pc:sldMk cId="1930795730" sldId="272"/>
            <ac:cxnSpMk id="15" creationId="{E4A809D5-3600-46D4-A466-67F2349A54FB}"/>
          </ac:cxnSpMkLst>
        </pc:cxnChg>
        <pc:cxnChg chg="add del">
          <ac:chgData name="Joao Costa" userId="S::joao.costa_edu.atec.pt#ext#@eduvaasa.onmicrosoft.com::3278a569-2259-49c8-af76-01a24156b466" providerId="AD" clId="Web-{7059F0FE-C3DA-441F-97F9-84D14FB351A1}" dt="2019-11-22T14:17:03.575" v="11"/>
          <ac:cxnSpMkLst>
            <pc:docMk/>
            <pc:sldMk cId="1930795730" sldId="272"/>
            <ac:cxnSpMk id="17" creationId="{20E3A342-4D61-4E3F-AF90-1AB42AEB96CC}"/>
          </ac:cxnSpMkLst>
        </pc:cxnChg>
      </pc:sldChg>
      <pc:sldChg chg="addSp delSp modSp del">
        <pc:chgData name="Joao Costa" userId="S::joao.costa_edu.atec.pt#ext#@eduvaasa.onmicrosoft.com::3278a569-2259-49c8-af76-01a24156b466" providerId="AD" clId="Web-{7059F0FE-C3DA-441F-97F9-84D14FB351A1}" dt="2019-11-22T14:44:18.425" v="165"/>
        <pc:sldMkLst>
          <pc:docMk/>
          <pc:sldMk cId="3969006291" sldId="275"/>
        </pc:sldMkLst>
        <pc:spChg chg="del mod">
          <ac:chgData name="Joao Costa" userId="S::joao.costa_edu.atec.pt#ext#@eduvaasa.onmicrosoft.com::3278a569-2259-49c8-af76-01a24156b466" providerId="AD" clId="Web-{7059F0FE-C3DA-441F-97F9-84D14FB351A1}" dt="2019-11-22T14:22:27.101" v="20"/>
          <ac:spMkLst>
            <pc:docMk/>
            <pc:sldMk cId="3969006291" sldId="275"/>
            <ac:spMk id="3" creationId="{00000000-0000-0000-0000-000000000000}"/>
          </ac:spMkLst>
        </pc:spChg>
        <pc:spChg chg="add mod">
          <ac:chgData name="Joao Costa" userId="S::joao.costa_edu.atec.pt#ext#@eduvaasa.onmicrosoft.com::3278a569-2259-49c8-af76-01a24156b466" providerId="AD" clId="Web-{7059F0FE-C3DA-441F-97F9-84D14FB351A1}" dt="2019-11-22T14:24:42.974" v="50" actId="20577"/>
          <ac:spMkLst>
            <pc:docMk/>
            <pc:sldMk cId="3969006291" sldId="275"/>
            <ac:spMk id="10" creationId="{0C517076-0BFE-4364-8C3D-53F4C1D0A088}"/>
          </ac:spMkLst>
        </pc:spChg>
        <pc:spChg chg="add mod">
          <ac:chgData name="Joao Costa" userId="S::joao.costa_edu.atec.pt#ext#@eduvaasa.onmicrosoft.com::3278a569-2259-49c8-af76-01a24156b466" providerId="AD" clId="Web-{7059F0FE-C3DA-441F-97F9-84D14FB351A1}" dt="2019-11-22T14:25:45.786" v="103" actId="1076"/>
          <ac:spMkLst>
            <pc:docMk/>
            <pc:sldMk cId="3969006291" sldId="275"/>
            <ac:spMk id="11" creationId="{F46A64C7-1E03-4106-9255-BB73F374E39D}"/>
          </ac:spMkLst>
        </pc:spChg>
        <pc:spChg chg="add mod">
          <ac:chgData name="Joao Costa" userId="S::joao.costa_edu.atec.pt#ext#@eduvaasa.onmicrosoft.com::3278a569-2259-49c8-af76-01a24156b466" providerId="AD" clId="Web-{7059F0FE-C3DA-441F-97F9-84D14FB351A1}" dt="2019-11-22T14:26:26.770" v="128" actId="1076"/>
          <ac:spMkLst>
            <pc:docMk/>
            <pc:sldMk cId="3969006291" sldId="275"/>
            <ac:spMk id="12" creationId="{9E4D8401-B9E2-4EF5-8640-3A6B22749F11}"/>
          </ac:spMkLst>
        </pc:spChg>
        <pc:picChg chg="add mod">
          <ac:chgData name="Joao Costa" userId="S::joao.costa_edu.atec.pt#ext#@eduvaasa.onmicrosoft.com::3278a569-2259-49c8-af76-01a24156b466" providerId="AD" clId="Web-{7059F0FE-C3DA-441F-97F9-84D14FB351A1}" dt="2019-11-22T14:22:57.210" v="26" actId="1076"/>
          <ac:picMkLst>
            <pc:docMk/>
            <pc:sldMk cId="3969006291" sldId="275"/>
            <ac:picMk id="2" creationId="{55DE063E-C3FB-425D-8025-E94F8E91BA8D}"/>
          </ac:picMkLst>
        </pc:picChg>
        <pc:picChg chg="add mod">
          <ac:chgData name="Joao Costa" userId="S::joao.costa_edu.atec.pt#ext#@eduvaasa.onmicrosoft.com::3278a569-2259-49c8-af76-01a24156b466" providerId="AD" clId="Web-{7059F0FE-C3DA-441F-97F9-84D14FB351A1}" dt="2019-11-22T14:25:57.536" v="107" actId="1076"/>
          <ac:picMkLst>
            <pc:docMk/>
            <pc:sldMk cId="3969006291" sldId="275"/>
            <ac:picMk id="6" creationId="{A36A226D-377F-45D5-8DCA-8B700F48A964}"/>
          </ac:picMkLst>
        </pc:picChg>
        <pc:picChg chg="add mod">
          <ac:chgData name="Joao Costa" userId="S::joao.costa_edu.atec.pt#ext#@eduvaasa.onmicrosoft.com::3278a569-2259-49c8-af76-01a24156b466" providerId="AD" clId="Web-{7059F0FE-C3DA-441F-97F9-84D14FB351A1}" dt="2019-11-22T14:25:41.598" v="102" actId="1076"/>
          <ac:picMkLst>
            <pc:docMk/>
            <pc:sldMk cId="3969006291" sldId="275"/>
            <ac:picMk id="8" creationId="{D4CF2EB5-A3CC-4E69-99BD-88223B157EDC}"/>
          </ac:picMkLst>
        </pc:picChg>
      </pc:sldChg>
      <pc:sldChg chg="modSp">
        <pc:chgData name="Joao Costa" userId="S::joao.costa_edu.atec.pt#ext#@eduvaasa.onmicrosoft.com::3278a569-2259-49c8-af76-01a24156b466" providerId="AD" clId="Web-{7059F0FE-C3DA-441F-97F9-84D14FB351A1}" dt="2019-11-22T14:38:21.446" v="147"/>
        <pc:sldMkLst>
          <pc:docMk/>
          <pc:sldMk cId="2468652787" sldId="283"/>
        </pc:sldMkLst>
        <pc:graphicFrameChg chg="mod modGraphic">
          <ac:chgData name="Joao Costa" userId="S::joao.costa_edu.atec.pt#ext#@eduvaasa.onmicrosoft.com::3278a569-2259-49c8-af76-01a24156b466" providerId="AD" clId="Web-{7059F0FE-C3DA-441F-97F9-84D14FB351A1}" dt="2019-11-22T14:38:21.446" v="147"/>
          <ac:graphicFrameMkLst>
            <pc:docMk/>
            <pc:sldMk cId="2468652787" sldId="283"/>
            <ac:graphicFrameMk id="3" creationId="{00000000-0000-0000-0000-000000000000}"/>
          </ac:graphicFrameMkLst>
        </pc:graphicFrameChg>
      </pc:sldChg>
      <pc:sldChg chg="add del replId">
        <pc:chgData name="Joao Costa" userId="S::joao.costa_edu.atec.pt#ext#@eduvaasa.onmicrosoft.com::3278a569-2259-49c8-af76-01a24156b466" providerId="AD" clId="Web-{7059F0FE-C3DA-441F-97F9-84D14FB351A1}" dt="2019-11-22T14:10:10.816" v="4"/>
        <pc:sldMkLst>
          <pc:docMk/>
          <pc:sldMk cId="1837037497" sldId="287"/>
        </pc:sldMkLst>
      </pc:sldChg>
    </pc:docChg>
  </pc:docChgLst>
  <pc:docChgLst>
    <pc:chgData name="Peltoharju Sami" userId="S::sami.peltoharju@vamia.fi::f2735e31-955d-490f-8198-1b4881bf60a1" providerId="AD" clId="Web-{1CA93628-5C54-4928-AD5A-CB1ABCA347E8}"/>
    <pc:docChg chg="modSld">
      <pc:chgData name="Peltoharju Sami" userId="S::sami.peltoharju@vamia.fi::f2735e31-955d-490f-8198-1b4881bf60a1" providerId="AD" clId="Web-{1CA93628-5C54-4928-AD5A-CB1ABCA347E8}" dt="2020-02-21T10:49:58.189" v="10" actId="1076"/>
      <pc:docMkLst>
        <pc:docMk/>
      </pc:docMkLst>
      <pc:sldChg chg="modSp">
        <pc:chgData name="Peltoharju Sami" userId="S::sami.peltoharju@vamia.fi::f2735e31-955d-490f-8198-1b4881bf60a1" providerId="AD" clId="Web-{1CA93628-5C54-4928-AD5A-CB1ABCA347E8}" dt="2020-02-21T10:49:58.189" v="10" actId="1076"/>
        <pc:sldMkLst>
          <pc:docMk/>
          <pc:sldMk cId="1446261731" sldId="256"/>
        </pc:sldMkLst>
        <pc:spChg chg="mod">
          <ac:chgData name="Peltoharju Sami" userId="S::sami.peltoharju@vamia.fi::f2735e31-955d-490f-8198-1b4881bf60a1" providerId="AD" clId="Web-{1CA93628-5C54-4928-AD5A-CB1ABCA347E8}" dt="2020-02-21T10:49:58.189" v="10" actId="1076"/>
          <ac:spMkLst>
            <pc:docMk/>
            <pc:sldMk cId="1446261731" sldId="256"/>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38B9C-B8F4-4E15-8466-C55D90CD943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31A211B3-2B87-4F2A-916D-000CF624BC65}">
      <dgm:prSet phldrT="[Text]" custT="1"/>
      <dgm:spPr/>
      <dgm:t>
        <a:bodyPr/>
        <a:lstStyle/>
        <a:p>
          <a:pPr rtl="0"/>
          <a:r>
            <a:rPr lang="en-GB" sz="1300" dirty="0" err="1"/>
            <a:t>Especificar</a:t>
          </a:r>
          <a:r>
            <a:rPr lang="en-GB" sz="1300" dirty="0"/>
            <a:t> o</a:t>
          </a:r>
          <a:r>
            <a:rPr lang="en-GB" sz="2400" dirty="0">
              <a:solidFill>
                <a:schemeClr val="accent2"/>
              </a:solidFill>
              <a:latin typeface="Calibri Light" panose="020F0302020204030204"/>
            </a:rPr>
            <a:t> </a:t>
          </a:r>
          <a:r>
            <a:rPr lang="en-GB" sz="2400" b="1" dirty="0" err="1">
              <a:solidFill>
                <a:schemeClr val="accent2"/>
              </a:solidFill>
            </a:rPr>
            <a:t>valor</a:t>
          </a:r>
          <a:r>
            <a:rPr lang="en-GB" sz="1300" dirty="0">
              <a:latin typeface="Calibri Light" panose="020F0302020204030204"/>
            </a:rPr>
            <a:t> para o </a:t>
          </a:r>
          <a:r>
            <a:rPr lang="en-GB" sz="1300" dirty="0" err="1">
              <a:latin typeface="Calibri Light" panose="020F0302020204030204"/>
            </a:rPr>
            <a:t>cliente</a:t>
          </a:r>
          <a:endParaRPr lang="en-GB" sz="1300" dirty="0"/>
        </a:p>
      </dgm:t>
    </dgm:pt>
    <dgm:pt modelId="{DF300D2E-7A61-4077-8288-28F2EC3B393F}" type="parTrans" cxnId="{8FB9395D-E316-44BC-896F-0FC8E07C2361}">
      <dgm:prSet/>
      <dgm:spPr/>
      <dgm:t>
        <a:bodyPr/>
        <a:lstStyle/>
        <a:p>
          <a:endParaRPr lang="en-GB"/>
        </a:p>
      </dgm:t>
    </dgm:pt>
    <dgm:pt modelId="{624F4F4E-BD9C-4AE6-A978-87BDD333E18A}" type="sibTrans" cxnId="{8FB9395D-E316-44BC-896F-0FC8E07C2361}">
      <dgm:prSet/>
      <dgm:spPr/>
      <dgm:t>
        <a:bodyPr/>
        <a:lstStyle/>
        <a:p>
          <a:endParaRPr lang="en-GB"/>
        </a:p>
      </dgm:t>
    </dgm:pt>
    <dgm:pt modelId="{06BAB42B-C18D-42E7-B45A-1E8E3FD19D6B}">
      <dgm:prSet phldrT="[Text]" custT="1"/>
      <dgm:spPr/>
      <dgm:t>
        <a:bodyPr/>
        <a:lstStyle/>
        <a:p>
          <a:r>
            <a:rPr lang="en-GB" sz="1300" dirty="0" err="1"/>
            <a:t>Identificar</a:t>
          </a:r>
          <a:r>
            <a:rPr lang="en-GB" sz="1300" dirty="0"/>
            <a:t> a </a:t>
          </a:r>
          <a:r>
            <a:rPr lang="en-GB" sz="2400" b="1" dirty="0" err="1">
              <a:solidFill>
                <a:schemeClr val="accent2"/>
              </a:solidFill>
            </a:rPr>
            <a:t>cadeia</a:t>
          </a:r>
          <a:r>
            <a:rPr lang="en-GB" sz="2400" b="1" dirty="0">
              <a:solidFill>
                <a:schemeClr val="accent2"/>
              </a:solidFill>
            </a:rPr>
            <a:t> de </a:t>
          </a:r>
          <a:r>
            <a:rPr lang="en-GB" sz="2400" b="1" dirty="0" err="1">
              <a:solidFill>
                <a:schemeClr val="accent2"/>
              </a:solidFill>
            </a:rPr>
            <a:t>valor</a:t>
          </a:r>
          <a:endParaRPr lang="en-GB" sz="1300" b="1" dirty="0">
            <a:solidFill>
              <a:schemeClr val="accent2"/>
            </a:solidFill>
          </a:endParaRPr>
        </a:p>
      </dgm:t>
    </dgm:pt>
    <dgm:pt modelId="{B6C1E40C-5502-4F57-A5BA-BA25292F93D4}" type="parTrans" cxnId="{8E9E397B-5F70-45CE-8E03-28D8FB3A937A}">
      <dgm:prSet/>
      <dgm:spPr/>
      <dgm:t>
        <a:bodyPr/>
        <a:lstStyle/>
        <a:p>
          <a:endParaRPr lang="en-GB"/>
        </a:p>
      </dgm:t>
    </dgm:pt>
    <dgm:pt modelId="{7BF25B63-F7ED-4648-B72D-D12C7AD92864}" type="sibTrans" cxnId="{8E9E397B-5F70-45CE-8E03-28D8FB3A937A}">
      <dgm:prSet/>
      <dgm:spPr/>
      <dgm:t>
        <a:bodyPr/>
        <a:lstStyle/>
        <a:p>
          <a:endParaRPr lang="en-GB"/>
        </a:p>
      </dgm:t>
    </dgm:pt>
    <dgm:pt modelId="{12639E48-E437-4846-9AE8-A4083D0F9966}">
      <dgm:prSet phldrT="[Text]" custT="1"/>
      <dgm:spPr/>
      <dgm:t>
        <a:bodyPr/>
        <a:lstStyle/>
        <a:p>
          <a:r>
            <a:rPr lang="en-GB" sz="1300" dirty="0" err="1"/>
            <a:t>Criar</a:t>
          </a:r>
          <a:r>
            <a:rPr lang="en-GB" sz="1300" dirty="0"/>
            <a:t> </a:t>
          </a:r>
          <a:r>
            <a:rPr lang="en-GB" sz="1300" dirty="0" err="1"/>
            <a:t>processos</a:t>
          </a:r>
          <a:r>
            <a:rPr lang="en-GB" sz="1300" dirty="0"/>
            <a:t> </a:t>
          </a:r>
          <a:r>
            <a:rPr lang="en-GB" sz="1300" dirty="0" err="1"/>
            <a:t>em</a:t>
          </a:r>
          <a:r>
            <a:rPr lang="en-GB" sz="1300" dirty="0"/>
            <a:t> </a:t>
          </a:r>
          <a:r>
            <a:rPr lang="en-GB" sz="1600" b="1" dirty="0" err="1">
              <a:solidFill>
                <a:schemeClr val="accent2"/>
              </a:solidFill>
            </a:rPr>
            <a:t>Fluxo</a:t>
          </a:r>
          <a:r>
            <a:rPr lang="en-GB" sz="1600" b="1" dirty="0">
              <a:solidFill>
                <a:schemeClr val="accent2"/>
              </a:solidFill>
            </a:rPr>
            <a:t> </a:t>
          </a:r>
          <a:r>
            <a:rPr lang="en-GB" sz="1600" b="1" dirty="0" err="1">
              <a:solidFill>
                <a:schemeClr val="accent2"/>
              </a:solidFill>
            </a:rPr>
            <a:t>Contínuo</a:t>
          </a:r>
          <a:endParaRPr lang="en-GB" sz="1050" b="1" dirty="0">
            <a:solidFill>
              <a:schemeClr val="accent2"/>
            </a:solidFill>
          </a:endParaRPr>
        </a:p>
      </dgm:t>
    </dgm:pt>
    <dgm:pt modelId="{4CF495D1-ECAB-4BB2-9772-3B85A1F9D469}" type="parTrans" cxnId="{C27F3387-2FAA-4731-AD6D-A926FAE0A50E}">
      <dgm:prSet/>
      <dgm:spPr/>
      <dgm:t>
        <a:bodyPr/>
        <a:lstStyle/>
        <a:p>
          <a:endParaRPr lang="en-GB"/>
        </a:p>
      </dgm:t>
    </dgm:pt>
    <dgm:pt modelId="{04F2CBFB-1C2A-4D75-B0C1-31606DD621FE}" type="sibTrans" cxnId="{C27F3387-2FAA-4731-AD6D-A926FAE0A50E}">
      <dgm:prSet/>
      <dgm:spPr/>
      <dgm:t>
        <a:bodyPr/>
        <a:lstStyle/>
        <a:p>
          <a:endParaRPr lang="en-GB"/>
        </a:p>
      </dgm:t>
    </dgm:pt>
    <dgm:pt modelId="{86118827-0EC4-43A7-A0EE-7406F6DAA13F}">
      <dgm:prSet phldrT="[Text]" custT="1"/>
      <dgm:spPr/>
      <dgm:t>
        <a:bodyPr/>
        <a:lstStyle/>
        <a:p>
          <a:r>
            <a:rPr lang="en-GB" sz="1400" dirty="0" err="1"/>
            <a:t>Deixe</a:t>
          </a:r>
          <a:r>
            <a:rPr lang="en-GB" sz="1400" dirty="0"/>
            <a:t> o </a:t>
          </a:r>
          <a:r>
            <a:rPr lang="en-GB" sz="1400" dirty="0" err="1"/>
            <a:t>cliente</a:t>
          </a:r>
          <a:r>
            <a:rPr lang="en-GB" sz="1400" dirty="0"/>
            <a:t> </a:t>
          </a:r>
          <a:r>
            <a:rPr lang="en-GB" sz="1400" dirty="0" err="1"/>
            <a:t>pedir</a:t>
          </a:r>
          <a:r>
            <a:rPr lang="en-GB" sz="1400" dirty="0"/>
            <a:t> / </a:t>
          </a:r>
          <a:r>
            <a:rPr lang="en-GB" sz="1800" b="1" dirty="0" err="1">
              <a:solidFill>
                <a:schemeClr val="accent2"/>
              </a:solidFill>
            </a:rPr>
            <a:t>produção</a:t>
          </a:r>
          <a:r>
            <a:rPr lang="en-GB" sz="1800" b="1" dirty="0">
              <a:solidFill>
                <a:schemeClr val="accent2"/>
              </a:solidFill>
            </a:rPr>
            <a:t> “</a:t>
          </a:r>
          <a:r>
            <a:rPr lang="en-GB" sz="1800" b="1" dirty="0" err="1">
              <a:solidFill>
                <a:schemeClr val="accent2"/>
              </a:solidFill>
            </a:rPr>
            <a:t>puxada</a:t>
          </a:r>
          <a:r>
            <a:rPr lang="en-GB" sz="1800" b="1" dirty="0">
              <a:solidFill>
                <a:schemeClr val="accent2"/>
              </a:solidFill>
            </a:rPr>
            <a:t>”</a:t>
          </a:r>
          <a:endParaRPr lang="en-GB" sz="1400" b="1" dirty="0">
            <a:solidFill>
              <a:schemeClr val="accent2"/>
            </a:solidFill>
          </a:endParaRPr>
        </a:p>
      </dgm:t>
    </dgm:pt>
    <dgm:pt modelId="{9028382B-2A01-49BC-B05D-78715BFEA2A4}" type="parTrans" cxnId="{EBD2B4D9-6213-4720-B387-BC6E09A9832E}">
      <dgm:prSet/>
      <dgm:spPr/>
      <dgm:t>
        <a:bodyPr/>
        <a:lstStyle/>
        <a:p>
          <a:endParaRPr lang="en-GB"/>
        </a:p>
      </dgm:t>
    </dgm:pt>
    <dgm:pt modelId="{3F286C29-A4F5-4A7D-A353-749BFA6B0A36}" type="sibTrans" cxnId="{EBD2B4D9-6213-4720-B387-BC6E09A9832E}">
      <dgm:prSet/>
      <dgm:spPr/>
      <dgm:t>
        <a:bodyPr/>
        <a:lstStyle/>
        <a:p>
          <a:endParaRPr lang="en-GB"/>
        </a:p>
      </dgm:t>
    </dgm:pt>
    <dgm:pt modelId="{B03AEC3A-C2C4-486B-9BDF-4B8FFFEAE480}">
      <dgm:prSet phldrT="[Text]" custT="1"/>
      <dgm:spPr/>
      <dgm:t>
        <a:bodyPr/>
        <a:lstStyle/>
        <a:p>
          <a:r>
            <a:rPr lang="en-GB" sz="1500" dirty="0" err="1"/>
            <a:t>Perseguir</a:t>
          </a:r>
          <a:r>
            <a:rPr lang="en-GB" sz="1500" dirty="0"/>
            <a:t> a </a:t>
          </a:r>
          <a:r>
            <a:rPr lang="en-GB" sz="2000" b="1" dirty="0" err="1">
              <a:solidFill>
                <a:schemeClr val="accent2"/>
              </a:solidFill>
            </a:rPr>
            <a:t>perfeição</a:t>
          </a:r>
          <a:endParaRPr lang="en-GB" sz="2000" b="1" dirty="0">
            <a:solidFill>
              <a:schemeClr val="accent2"/>
            </a:solidFill>
          </a:endParaRPr>
        </a:p>
      </dgm:t>
    </dgm:pt>
    <dgm:pt modelId="{A13351C9-7268-4D9F-83DD-7EC574D6E604}" type="parTrans" cxnId="{38714CA3-04DC-478B-A88D-98FC0B68D9A6}">
      <dgm:prSet/>
      <dgm:spPr/>
      <dgm:t>
        <a:bodyPr/>
        <a:lstStyle/>
        <a:p>
          <a:endParaRPr lang="en-GB"/>
        </a:p>
      </dgm:t>
    </dgm:pt>
    <dgm:pt modelId="{36909517-39E1-4DED-86F4-2D0FE747586E}" type="sibTrans" cxnId="{38714CA3-04DC-478B-A88D-98FC0B68D9A6}">
      <dgm:prSet/>
      <dgm:spPr/>
      <dgm:t>
        <a:bodyPr/>
        <a:lstStyle/>
        <a:p>
          <a:endParaRPr lang="en-GB"/>
        </a:p>
      </dgm:t>
    </dgm:pt>
    <dgm:pt modelId="{25ABE1F7-D96C-4EEB-A822-D3B5EBEFDC2C}" type="pres">
      <dgm:prSet presAssocID="{46538B9C-B8F4-4E15-8466-C55D90CD9430}" presName="cycle" presStyleCnt="0">
        <dgm:presLayoutVars>
          <dgm:dir/>
          <dgm:resizeHandles val="exact"/>
        </dgm:presLayoutVars>
      </dgm:prSet>
      <dgm:spPr/>
    </dgm:pt>
    <dgm:pt modelId="{B5D9FC55-2517-4194-94AA-B07BBA2E83E9}" type="pres">
      <dgm:prSet presAssocID="{31A211B3-2B87-4F2A-916D-000CF624BC65}" presName="dummy" presStyleCnt="0"/>
      <dgm:spPr/>
    </dgm:pt>
    <dgm:pt modelId="{CB763B25-8F0F-499C-AC98-B4843CEDC5C9}" type="pres">
      <dgm:prSet presAssocID="{31A211B3-2B87-4F2A-916D-000CF624BC65}" presName="node" presStyleLbl="revTx" presStyleIdx="0" presStyleCnt="5">
        <dgm:presLayoutVars>
          <dgm:bulletEnabled val="1"/>
        </dgm:presLayoutVars>
      </dgm:prSet>
      <dgm:spPr/>
    </dgm:pt>
    <dgm:pt modelId="{C8D98FF9-DEAD-404D-82C9-542FC114082D}" type="pres">
      <dgm:prSet presAssocID="{624F4F4E-BD9C-4AE6-A978-87BDD333E18A}" presName="sibTrans" presStyleLbl="node1" presStyleIdx="0" presStyleCnt="5"/>
      <dgm:spPr/>
    </dgm:pt>
    <dgm:pt modelId="{17B8EC97-78BA-4503-90FB-488D09C8E94D}" type="pres">
      <dgm:prSet presAssocID="{06BAB42B-C18D-42E7-B45A-1E8E3FD19D6B}" presName="dummy" presStyleCnt="0"/>
      <dgm:spPr/>
    </dgm:pt>
    <dgm:pt modelId="{27586113-7E3C-4CDC-A017-096BBFF00E5C}" type="pres">
      <dgm:prSet presAssocID="{06BAB42B-C18D-42E7-B45A-1E8E3FD19D6B}" presName="node" presStyleLbl="revTx" presStyleIdx="1" presStyleCnt="5" custScaleX="197239">
        <dgm:presLayoutVars>
          <dgm:bulletEnabled val="1"/>
        </dgm:presLayoutVars>
      </dgm:prSet>
      <dgm:spPr/>
    </dgm:pt>
    <dgm:pt modelId="{5989E516-8C7D-4960-A832-C4212DE7D811}" type="pres">
      <dgm:prSet presAssocID="{7BF25B63-F7ED-4648-B72D-D12C7AD92864}" presName="sibTrans" presStyleLbl="node1" presStyleIdx="1" presStyleCnt="5"/>
      <dgm:spPr/>
    </dgm:pt>
    <dgm:pt modelId="{8177F76E-C05B-4A51-B68E-A9D550C46C5F}" type="pres">
      <dgm:prSet presAssocID="{12639E48-E437-4846-9AE8-A4083D0F9966}" presName="dummy" presStyleCnt="0"/>
      <dgm:spPr/>
    </dgm:pt>
    <dgm:pt modelId="{346E06EF-C1D3-47A9-9C2F-0121065BFF46}" type="pres">
      <dgm:prSet presAssocID="{12639E48-E437-4846-9AE8-A4083D0F9966}" presName="node" presStyleLbl="revTx" presStyleIdx="2" presStyleCnt="5" custScaleX="123438">
        <dgm:presLayoutVars>
          <dgm:bulletEnabled val="1"/>
        </dgm:presLayoutVars>
      </dgm:prSet>
      <dgm:spPr/>
    </dgm:pt>
    <dgm:pt modelId="{B94B1FA1-F613-4719-8676-09E668157F73}" type="pres">
      <dgm:prSet presAssocID="{04F2CBFB-1C2A-4D75-B0C1-31606DD621FE}" presName="sibTrans" presStyleLbl="node1" presStyleIdx="2" presStyleCnt="5"/>
      <dgm:spPr/>
    </dgm:pt>
    <dgm:pt modelId="{6B945BC7-A00D-455B-A8C5-AB34758490B5}" type="pres">
      <dgm:prSet presAssocID="{86118827-0EC4-43A7-A0EE-7406F6DAA13F}" presName="dummy" presStyleCnt="0"/>
      <dgm:spPr/>
    </dgm:pt>
    <dgm:pt modelId="{01484279-CE37-49E8-80CB-E3A620092BB6}" type="pres">
      <dgm:prSet presAssocID="{86118827-0EC4-43A7-A0EE-7406F6DAA13F}" presName="node" presStyleLbl="revTx" presStyleIdx="3" presStyleCnt="5" custScaleX="139398">
        <dgm:presLayoutVars>
          <dgm:bulletEnabled val="1"/>
        </dgm:presLayoutVars>
      </dgm:prSet>
      <dgm:spPr/>
    </dgm:pt>
    <dgm:pt modelId="{DE09774C-9F39-430A-951D-50F5497058BF}" type="pres">
      <dgm:prSet presAssocID="{3F286C29-A4F5-4A7D-A353-749BFA6B0A36}" presName="sibTrans" presStyleLbl="node1" presStyleIdx="3" presStyleCnt="5"/>
      <dgm:spPr/>
    </dgm:pt>
    <dgm:pt modelId="{3BA70B55-9BC1-4F1B-9EF1-C99074C5064C}" type="pres">
      <dgm:prSet presAssocID="{B03AEC3A-C2C4-486B-9BDF-4B8FFFEAE480}" presName="dummy" presStyleCnt="0"/>
      <dgm:spPr/>
    </dgm:pt>
    <dgm:pt modelId="{7945F95F-AF1E-4D42-9BEF-43C9315099F5}" type="pres">
      <dgm:prSet presAssocID="{B03AEC3A-C2C4-486B-9BDF-4B8FFFEAE480}" presName="node" presStyleLbl="revTx" presStyleIdx="4" presStyleCnt="5" custScaleX="126758">
        <dgm:presLayoutVars>
          <dgm:bulletEnabled val="1"/>
        </dgm:presLayoutVars>
      </dgm:prSet>
      <dgm:spPr/>
    </dgm:pt>
    <dgm:pt modelId="{9684EC8A-8E81-4C4A-8BE7-81594D90DA25}" type="pres">
      <dgm:prSet presAssocID="{36909517-39E1-4DED-86F4-2D0FE747586E}" presName="sibTrans" presStyleLbl="node1" presStyleIdx="4" presStyleCnt="5"/>
      <dgm:spPr/>
    </dgm:pt>
  </dgm:ptLst>
  <dgm:cxnLst>
    <dgm:cxn modelId="{F590312C-D7FA-40E6-8882-3FA50A9DE2BB}" type="presOf" srcId="{36909517-39E1-4DED-86F4-2D0FE747586E}" destId="{9684EC8A-8E81-4C4A-8BE7-81594D90DA25}" srcOrd="0" destOrd="0" presId="urn:microsoft.com/office/officeart/2005/8/layout/cycle1"/>
    <dgm:cxn modelId="{8FB9395D-E316-44BC-896F-0FC8E07C2361}" srcId="{46538B9C-B8F4-4E15-8466-C55D90CD9430}" destId="{31A211B3-2B87-4F2A-916D-000CF624BC65}" srcOrd="0" destOrd="0" parTransId="{DF300D2E-7A61-4077-8288-28F2EC3B393F}" sibTransId="{624F4F4E-BD9C-4AE6-A978-87BDD333E18A}"/>
    <dgm:cxn modelId="{606E105E-EDE8-4256-9793-796E7C0A02A4}" type="presOf" srcId="{B03AEC3A-C2C4-486B-9BDF-4B8FFFEAE480}" destId="{7945F95F-AF1E-4D42-9BEF-43C9315099F5}" srcOrd="0" destOrd="0" presId="urn:microsoft.com/office/officeart/2005/8/layout/cycle1"/>
    <dgm:cxn modelId="{903AEC63-D38B-44DE-84AF-194F49B4093D}" type="presOf" srcId="{46538B9C-B8F4-4E15-8466-C55D90CD9430}" destId="{25ABE1F7-D96C-4EEB-A822-D3B5EBEFDC2C}" srcOrd="0" destOrd="0" presId="urn:microsoft.com/office/officeart/2005/8/layout/cycle1"/>
    <dgm:cxn modelId="{2F246A47-83E2-4CA6-9AAF-C3F229F11CC8}" type="presOf" srcId="{3F286C29-A4F5-4A7D-A353-749BFA6B0A36}" destId="{DE09774C-9F39-430A-951D-50F5497058BF}" srcOrd="0" destOrd="0" presId="urn:microsoft.com/office/officeart/2005/8/layout/cycle1"/>
    <dgm:cxn modelId="{40B5AA4A-1E7F-4800-B0C6-263A70F94768}" type="presOf" srcId="{04F2CBFB-1C2A-4D75-B0C1-31606DD621FE}" destId="{B94B1FA1-F613-4719-8676-09E668157F73}" srcOrd="0" destOrd="0" presId="urn:microsoft.com/office/officeart/2005/8/layout/cycle1"/>
    <dgm:cxn modelId="{3202FF73-FB95-49CC-9C3E-EEAD583136D3}" type="presOf" srcId="{7BF25B63-F7ED-4648-B72D-D12C7AD92864}" destId="{5989E516-8C7D-4960-A832-C4212DE7D811}" srcOrd="0" destOrd="0" presId="urn:microsoft.com/office/officeart/2005/8/layout/cycle1"/>
    <dgm:cxn modelId="{8E9E397B-5F70-45CE-8E03-28D8FB3A937A}" srcId="{46538B9C-B8F4-4E15-8466-C55D90CD9430}" destId="{06BAB42B-C18D-42E7-B45A-1E8E3FD19D6B}" srcOrd="1" destOrd="0" parTransId="{B6C1E40C-5502-4F57-A5BA-BA25292F93D4}" sibTransId="{7BF25B63-F7ED-4648-B72D-D12C7AD92864}"/>
    <dgm:cxn modelId="{C27F3387-2FAA-4731-AD6D-A926FAE0A50E}" srcId="{46538B9C-B8F4-4E15-8466-C55D90CD9430}" destId="{12639E48-E437-4846-9AE8-A4083D0F9966}" srcOrd="2" destOrd="0" parTransId="{4CF495D1-ECAB-4BB2-9772-3B85A1F9D469}" sibTransId="{04F2CBFB-1C2A-4D75-B0C1-31606DD621FE}"/>
    <dgm:cxn modelId="{F9140EA0-0DF3-44DB-B8BD-029ADFE7D353}" type="presOf" srcId="{12639E48-E437-4846-9AE8-A4083D0F9966}" destId="{346E06EF-C1D3-47A9-9C2F-0121065BFF46}" srcOrd="0" destOrd="0" presId="urn:microsoft.com/office/officeart/2005/8/layout/cycle1"/>
    <dgm:cxn modelId="{E3C68AA1-736D-4124-B79F-38D929DF93C9}" type="presOf" srcId="{86118827-0EC4-43A7-A0EE-7406F6DAA13F}" destId="{01484279-CE37-49E8-80CB-E3A620092BB6}" srcOrd="0" destOrd="0" presId="urn:microsoft.com/office/officeart/2005/8/layout/cycle1"/>
    <dgm:cxn modelId="{38714CA3-04DC-478B-A88D-98FC0B68D9A6}" srcId="{46538B9C-B8F4-4E15-8466-C55D90CD9430}" destId="{B03AEC3A-C2C4-486B-9BDF-4B8FFFEAE480}" srcOrd="4" destOrd="0" parTransId="{A13351C9-7268-4D9F-83DD-7EC574D6E604}" sibTransId="{36909517-39E1-4DED-86F4-2D0FE747586E}"/>
    <dgm:cxn modelId="{85497BA8-39A1-4F65-8BAE-71B8F3C67D40}" type="presOf" srcId="{624F4F4E-BD9C-4AE6-A978-87BDD333E18A}" destId="{C8D98FF9-DEAD-404D-82C9-542FC114082D}" srcOrd="0" destOrd="0" presId="urn:microsoft.com/office/officeart/2005/8/layout/cycle1"/>
    <dgm:cxn modelId="{9E580DAA-C55C-4D2D-84CA-47AC04D388F3}" type="presOf" srcId="{06BAB42B-C18D-42E7-B45A-1E8E3FD19D6B}" destId="{27586113-7E3C-4CDC-A017-096BBFF00E5C}" srcOrd="0" destOrd="0" presId="urn:microsoft.com/office/officeart/2005/8/layout/cycle1"/>
    <dgm:cxn modelId="{EBD2B4D9-6213-4720-B387-BC6E09A9832E}" srcId="{46538B9C-B8F4-4E15-8466-C55D90CD9430}" destId="{86118827-0EC4-43A7-A0EE-7406F6DAA13F}" srcOrd="3" destOrd="0" parTransId="{9028382B-2A01-49BC-B05D-78715BFEA2A4}" sibTransId="{3F286C29-A4F5-4A7D-A353-749BFA6B0A36}"/>
    <dgm:cxn modelId="{90B040E7-F37C-4E55-88BA-D7AE42658837}" type="presOf" srcId="{31A211B3-2B87-4F2A-916D-000CF624BC65}" destId="{CB763B25-8F0F-499C-AC98-B4843CEDC5C9}" srcOrd="0" destOrd="0" presId="urn:microsoft.com/office/officeart/2005/8/layout/cycle1"/>
    <dgm:cxn modelId="{BEEACC43-638B-4536-B30A-68CCD916568D}" type="presParOf" srcId="{25ABE1F7-D96C-4EEB-A822-D3B5EBEFDC2C}" destId="{B5D9FC55-2517-4194-94AA-B07BBA2E83E9}" srcOrd="0" destOrd="0" presId="urn:microsoft.com/office/officeart/2005/8/layout/cycle1"/>
    <dgm:cxn modelId="{C51F4838-3951-43A8-B94D-CAAF98481266}" type="presParOf" srcId="{25ABE1F7-D96C-4EEB-A822-D3B5EBEFDC2C}" destId="{CB763B25-8F0F-499C-AC98-B4843CEDC5C9}" srcOrd="1" destOrd="0" presId="urn:microsoft.com/office/officeart/2005/8/layout/cycle1"/>
    <dgm:cxn modelId="{3DEFFF38-8299-439E-A1DB-D146616D5A2D}" type="presParOf" srcId="{25ABE1F7-D96C-4EEB-A822-D3B5EBEFDC2C}" destId="{C8D98FF9-DEAD-404D-82C9-542FC114082D}" srcOrd="2" destOrd="0" presId="urn:microsoft.com/office/officeart/2005/8/layout/cycle1"/>
    <dgm:cxn modelId="{6F7E56BD-EA37-496B-A985-D8FC480B3367}" type="presParOf" srcId="{25ABE1F7-D96C-4EEB-A822-D3B5EBEFDC2C}" destId="{17B8EC97-78BA-4503-90FB-488D09C8E94D}" srcOrd="3" destOrd="0" presId="urn:microsoft.com/office/officeart/2005/8/layout/cycle1"/>
    <dgm:cxn modelId="{4DF13975-C1D5-4749-BBF1-1D7EC560EC45}" type="presParOf" srcId="{25ABE1F7-D96C-4EEB-A822-D3B5EBEFDC2C}" destId="{27586113-7E3C-4CDC-A017-096BBFF00E5C}" srcOrd="4" destOrd="0" presId="urn:microsoft.com/office/officeart/2005/8/layout/cycle1"/>
    <dgm:cxn modelId="{6FAAD8AA-EB33-4372-A85F-B5AC23288E14}" type="presParOf" srcId="{25ABE1F7-D96C-4EEB-A822-D3B5EBEFDC2C}" destId="{5989E516-8C7D-4960-A832-C4212DE7D811}" srcOrd="5" destOrd="0" presId="urn:microsoft.com/office/officeart/2005/8/layout/cycle1"/>
    <dgm:cxn modelId="{607E1C15-2FE6-4994-B4BB-354D79AD4A4B}" type="presParOf" srcId="{25ABE1F7-D96C-4EEB-A822-D3B5EBEFDC2C}" destId="{8177F76E-C05B-4A51-B68E-A9D550C46C5F}" srcOrd="6" destOrd="0" presId="urn:microsoft.com/office/officeart/2005/8/layout/cycle1"/>
    <dgm:cxn modelId="{D9DDBB2B-E663-4960-9650-6B2FB30207AC}" type="presParOf" srcId="{25ABE1F7-D96C-4EEB-A822-D3B5EBEFDC2C}" destId="{346E06EF-C1D3-47A9-9C2F-0121065BFF46}" srcOrd="7" destOrd="0" presId="urn:microsoft.com/office/officeart/2005/8/layout/cycle1"/>
    <dgm:cxn modelId="{1DCBF6F2-0F5A-413E-80AB-DF74D2A67205}" type="presParOf" srcId="{25ABE1F7-D96C-4EEB-A822-D3B5EBEFDC2C}" destId="{B94B1FA1-F613-4719-8676-09E668157F73}" srcOrd="8" destOrd="0" presId="urn:microsoft.com/office/officeart/2005/8/layout/cycle1"/>
    <dgm:cxn modelId="{B6022F20-7832-407E-985B-55F8979FC6F4}" type="presParOf" srcId="{25ABE1F7-D96C-4EEB-A822-D3B5EBEFDC2C}" destId="{6B945BC7-A00D-455B-A8C5-AB34758490B5}" srcOrd="9" destOrd="0" presId="urn:microsoft.com/office/officeart/2005/8/layout/cycle1"/>
    <dgm:cxn modelId="{036656A4-3B21-46AE-84CA-CD4ECA4863FC}" type="presParOf" srcId="{25ABE1F7-D96C-4EEB-A822-D3B5EBEFDC2C}" destId="{01484279-CE37-49E8-80CB-E3A620092BB6}" srcOrd="10" destOrd="0" presId="urn:microsoft.com/office/officeart/2005/8/layout/cycle1"/>
    <dgm:cxn modelId="{4D1D5B49-7A0D-4FB2-9B67-059641A9C619}" type="presParOf" srcId="{25ABE1F7-D96C-4EEB-A822-D3B5EBEFDC2C}" destId="{DE09774C-9F39-430A-951D-50F5497058BF}" srcOrd="11" destOrd="0" presId="urn:microsoft.com/office/officeart/2005/8/layout/cycle1"/>
    <dgm:cxn modelId="{3F1B549D-8D05-45EB-A96D-ADEC6BA719F0}" type="presParOf" srcId="{25ABE1F7-D96C-4EEB-A822-D3B5EBEFDC2C}" destId="{3BA70B55-9BC1-4F1B-9EF1-C99074C5064C}" srcOrd="12" destOrd="0" presId="urn:microsoft.com/office/officeart/2005/8/layout/cycle1"/>
    <dgm:cxn modelId="{01EA910E-10CC-4AB4-B9F1-25E947B5B57E}" type="presParOf" srcId="{25ABE1F7-D96C-4EEB-A822-D3B5EBEFDC2C}" destId="{7945F95F-AF1E-4D42-9BEF-43C9315099F5}" srcOrd="13" destOrd="0" presId="urn:microsoft.com/office/officeart/2005/8/layout/cycle1"/>
    <dgm:cxn modelId="{FB15EA45-16DC-4BA2-B0A5-0D14342D039B}" type="presParOf" srcId="{25ABE1F7-D96C-4EEB-A822-D3B5EBEFDC2C}" destId="{9684EC8A-8E81-4C4A-8BE7-81594D90DA25}"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63B25-8F0F-499C-AC98-B4843CEDC5C9}">
      <dsp:nvSpPr>
        <dsp:cNvPr id="0" name=""/>
        <dsp:cNvSpPr/>
      </dsp:nvSpPr>
      <dsp:spPr>
        <a:xfrm>
          <a:off x="3313533" y="26515"/>
          <a:ext cx="905600"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err="1"/>
            <a:t>Especificar</a:t>
          </a:r>
          <a:r>
            <a:rPr lang="en-GB" sz="1300" kern="1200" dirty="0"/>
            <a:t> o</a:t>
          </a:r>
          <a:r>
            <a:rPr lang="en-GB" sz="2400" kern="1200" dirty="0">
              <a:solidFill>
                <a:schemeClr val="accent2"/>
              </a:solidFill>
              <a:latin typeface="Calibri Light" panose="020F0302020204030204"/>
            </a:rPr>
            <a:t> </a:t>
          </a:r>
          <a:r>
            <a:rPr lang="en-GB" sz="2400" b="1" kern="1200" dirty="0" err="1">
              <a:solidFill>
                <a:schemeClr val="accent2"/>
              </a:solidFill>
            </a:rPr>
            <a:t>valor</a:t>
          </a:r>
          <a:r>
            <a:rPr lang="en-GB" sz="1300" kern="1200" dirty="0">
              <a:latin typeface="Calibri Light" panose="020F0302020204030204"/>
            </a:rPr>
            <a:t> para o </a:t>
          </a:r>
          <a:r>
            <a:rPr lang="en-GB" sz="1300" kern="1200" dirty="0" err="1">
              <a:latin typeface="Calibri Light" panose="020F0302020204030204"/>
            </a:rPr>
            <a:t>cliente</a:t>
          </a:r>
          <a:endParaRPr lang="en-GB" sz="1300" kern="1200" dirty="0"/>
        </a:p>
      </dsp:txBody>
      <dsp:txXfrm>
        <a:off x="3313533" y="26515"/>
        <a:ext cx="905600" cy="905600"/>
      </dsp:txXfrm>
    </dsp:sp>
    <dsp:sp modelId="{C8D98FF9-DEAD-404D-82C9-542FC114082D}">
      <dsp:nvSpPr>
        <dsp:cNvPr id="0" name=""/>
        <dsp:cNvSpPr/>
      </dsp:nvSpPr>
      <dsp:spPr>
        <a:xfrm>
          <a:off x="1180436" y="-20"/>
          <a:ext cx="3398879" cy="3398879"/>
        </a:xfrm>
        <a:prstGeom prst="circularArrow">
          <a:avLst>
            <a:gd name="adj1" fmla="val 5196"/>
            <a:gd name="adj2" fmla="val 335581"/>
            <a:gd name="adj3" fmla="val 21294595"/>
            <a:gd name="adj4" fmla="val 19765053"/>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86113-7E3C-4CDC-A017-096BBFF00E5C}">
      <dsp:nvSpPr>
        <dsp:cNvPr id="0" name=""/>
        <dsp:cNvSpPr/>
      </dsp:nvSpPr>
      <dsp:spPr>
        <a:xfrm>
          <a:off x="3421095" y="1712657"/>
          <a:ext cx="1786197"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err="1"/>
            <a:t>Identificar</a:t>
          </a:r>
          <a:r>
            <a:rPr lang="en-GB" sz="1300" kern="1200" dirty="0"/>
            <a:t> a </a:t>
          </a:r>
          <a:r>
            <a:rPr lang="en-GB" sz="2400" b="1" kern="1200" dirty="0" err="1">
              <a:solidFill>
                <a:schemeClr val="accent2"/>
              </a:solidFill>
            </a:rPr>
            <a:t>cadeia</a:t>
          </a:r>
          <a:r>
            <a:rPr lang="en-GB" sz="2400" b="1" kern="1200" dirty="0">
              <a:solidFill>
                <a:schemeClr val="accent2"/>
              </a:solidFill>
            </a:rPr>
            <a:t> de </a:t>
          </a:r>
          <a:r>
            <a:rPr lang="en-GB" sz="2400" b="1" kern="1200" dirty="0" err="1">
              <a:solidFill>
                <a:schemeClr val="accent2"/>
              </a:solidFill>
            </a:rPr>
            <a:t>valor</a:t>
          </a:r>
          <a:endParaRPr lang="en-GB" sz="1300" b="1" kern="1200" dirty="0">
            <a:solidFill>
              <a:schemeClr val="accent2"/>
            </a:solidFill>
          </a:endParaRPr>
        </a:p>
      </dsp:txBody>
      <dsp:txXfrm>
        <a:off x="3421095" y="1712657"/>
        <a:ext cx="1786197" cy="905600"/>
      </dsp:txXfrm>
    </dsp:sp>
    <dsp:sp modelId="{5989E516-8C7D-4960-A832-C4212DE7D811}">
      <dsp:nvSpPr>
        <dsp:cNvPr id="0" name=""/>
        <dsp:cNvSpPr/>
      </dsp:nvSpPr>
      <dsp:spPr>
        <a:xfrm>
          <a:off x="1180436" y="-20"/>
          <a:ext cx="3398879" cy="3398879"/>
        </a:xfrm>
        <a:prstGeom prst="circularArrow">
          <a:avLst>
            <a:gd name="adj1" fmla="val 5196"/>
            <a:gd name="adj2" fmla="val 335581"/>
            <a:gd name="adj3" fmla="val 3759227"/>
            <a:gd name="adj4" fmla="val 2252145"/>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E06EF-C1D3-47A9-9C2F-0121065BFF46}">
      <dsp:nvSpPr>
        <dsp:cNvPr id="0" name=""/>
        <dsp:cNvSpPr/>
      </dsp:nvSpPr>
      <dsp:spPr>
        <a:xfrm>
          <a:off x="2320948" y="2754750"/>
          <a:ext cx="1117855"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err="1"/>
            <a:t>Criar</a:t>
          </a:r>
          <a:r>
            <a:rPr lang="en-GB" sz="1300" kern="1200" dirty="0"/>
            <a:t> </a:t>
          </a:r>
          <a:r>
            <a:rPr lang="en-GB" sz="1300" kern="1200" dirty="0" err="1"/>
            <a:t>processos</a:t>
          </a:r>
          <a:r>
            <a:rPr lang="en-GB" sz="1300" kern="1200" dirty="0"/>
            <a:t> </a:t>
          </a:r>
          <a:r>
            <a:rPr lang="en-GB" sz="1300" kern="1200" dirty="0" err="1"/>
            <a:t>em</a:t>
          </a:r>
          <a:r>
            <a:rPr lang="en-GB" sz="1300" kern="1200" dirty="0"/>
            <a:t> </a:t>
          </a:r>
          <a:r>
            <a:rPr lang="en-GB" sz="1600" b="1" kern="1200" dirty="0" err="1">
              <a:solidFill>
                <a:schemeClr val="accent2"/>
              </a:solidFill>
            </a:rPr>
            <a:t>Fluxo</a:t>
          </a:r>
          <a:r>
            <a:rPr lang="en-GB" sz="1600" b="1" kern="1200" dirty="0">
              <a:solidFill>
                <a:schemeClr val="accent2"/>
              </a:solidFill>
            </a:rPr>
            <a:t> </a:t>
          </a:r>
          <a:r>
            <a:rPr lang="en-GB" sz="1600" b="1" kern="1200" dirty="0" err="1">
              <a:solidFill>
                <a:schemeClr val="accent2"/>
              </a:solidFill>
            </a:rPr>
            <a:t>Contínuo</a:t>
          </a:r>
          <a:endParaRPr lang="en-GB" sz="1050" b="1" kern="1200" dirty="0">
            <a:solidFill>
              <a:schemeClr val="accent2"/>
            </a:solidFill>
          </a:endParaRPr>
        </a:p>
      </dsp:txBody>
      <dsp:txXfrm>
        <a:off x="2320948" y="2754750"/>
        <a:ext cx="1117855" cy="905600"/>
      </dsp:txXfrm>
    </dsp:sp>
    <dsp:sp modelId="{B94B1FA1-F613-4719-8676-09E668157F73}">
      <dsp:nvSpPr>
        <dsp:cNvPr id="0" name=""/>
        <dsp:cNvSpPr/>
      </dsp:nvSpPr>
      <dsp:spPr>
        <a:xfrm>
          <a:off x="1180436" y="-20"/>
          <a:ext cx="3398879" cy="3398879"/>
        </a:xfrm>
        <a:prstGeom prst="circularArrow">
          <a:avLst>
            <a:gd name="adj1" fmla="val 5196"/>
            <a:gd name="adj2" fmla="val 335581"/>
            <a:gd name="adj3" fmla="val 8212274"/>
            <a:gd name="adj4" fmla="val 6705193"/>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84279-CE37-49E8-80CB-E3A620092BB6}">
      <dsp:nvSpPr>
        <dsp:cNvPr id="0" name=""/>
        <dsp:cNvSpPr/>
      </dsp:nvSpPr>
      <dsp:spPr>
        <a:xfrm>
          <a:off x="814363" y="1712657"/>
          <a:ext cx="1262389"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Deixe</a:t>
          </a:r>
          <a:r>
            <a:rPr lang="en-GB" sz="1400" kern="1200" dirty="0"/>
            <a:t> o </a:t>
          </a:r>
          <a:r>
            <a:rPr lang="en-GB" sz="1400" kern="1200" dirty="0" err="1"/>
            <a:t>cliente</a:t>
          </a:r>
          <a:r>
            <a:rPr lang="en-GB" sz="1400" kern="1200" dirty="0"/>
            <a:t> </a:t>
          </a:r>
          <a:r>
            <a:rPr lang="en-GB" sz="1400" kern="1200" dirty="0" err="1"/>
            <a:t>pedir</a:t>
          </a:r>
          <a:r>
            <a:rPr lang="en-GB" sz="1400" kern="1200" dirty="0"/>
            <a:t> / </a:t>
          </a:r>
          <a:r>
            <a:rPr lang="en-GB" sz="1800" b="1" kern="1200" dirty="0" err="1">
              <a:solidFill>
                <a:schemeClr val="accent2"/>
              </a:solidFill>
            </a:rPr>
            <a:t>produção</a:t>
          </a:r>
          <a:r>
            <a:rPr lang="en-GB" sz="1800" b="1" kern="1200" dirty="0">
              <a:solidFill>
                <a:schemeClr val="accent2"/>
              </a:solidFill>
            </a:rPr>
            <a:t> “</a:t>
          </a:r>
          <a:r>
            <a:rPr lang="en-GB" sz="1800" b="1" kern="1200" dirty="0" err="1">
              <a:solidFill>
                <a:schemeClr val="accent2"/>
              </a:solidFill>
            </a:rPr>
            <a:t>puxada</a:t>
          </a:r>
          <a:r>
            <a:rPr lang="en-GB" sz="1800" b="1" kern="1200" dirty="0">
              <a:solidFill>
                <a:schemeClr val="accent2"/>
              </a:solidFill>
            </a:rPr>
            <a:t>”</a:t>
          </a:r>
          <a:endParaRPr lang="en-GB" sz="1400" b="1" kern="1200" dirty="0">
            <a:solidFill>
              <a:schemeClr val="accent2"/>
            </a:solidFill>
          </a:endParaRPr>
        </a:p>
      </dsp:txBody>
      <dsp:txXfrm>
        <a:off x="814363" y="1712657"/>
        <a:ext cx="1262389" cy="905600"/>
      </dsp:txXfrm>
    </dsp:sp>
    <dsp:sp modelId="{DE09774C-9F39-430A-951D-50F5497058BF}">
      <dsp:nvSpPr>
        <dsp:cNvPr id="0" name=""/>
        <dsp:cNvSpPr/>
      </dsp:nvSpPr>
      <dsp:spPr>
        <a:xfrm>
          <a:off x="1180436" y="-20"/>
          <a:ext cx="3398879" cy="3398879"/>
        </a:xfrm>
        <a:prstGeom prst="circularArrow">
          <a:avLst>
            <a:gd name="adj1" fmla="val 5196"/>
            <a:gd name="adj2" fmla="val 335581"/>
            <a:gd name="adj3" fmla="val 12299366"/>
            <a:gd name="adj4" fmla="val 10769824"/>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5F95F-AF1E-4D42-9BEF-43C9315099F5}">
      <dsp:nvSpPr>
        <dsp:cNvPr id="0" name=""/>
        <dsp:cNvSpPr/>
      </dsp:nvSpPr>
      <dsp:spPr>
        <a:xfrm>
          <a:off x="1419458" y="26515"/>
          <a:ext cx="1147921" cy="9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err="1"/>
            <a:t>Perseguir</a:t>
          </a:r>
          <a:r>
            <a:rPr lang="en-GB" sz="1500" kern="1200" dirty="0"/>
            <a:t> a </a:t>
          </a:r>
          <a:r>
            <a:rPr lang="en-GB" sz="2000" b="1" kern="1200" dirty="0" err="1">
              <a:solidFill>
                <a:schemeClr val="accent2"/>
              </a:solidFill>
            </a:rPr>
            <a:t>perfeição</a:t>
          </a:r>
          <a:endParaRPr lang="en-GB" sz="2000" b="1" kern="1200" dirty="0">
            <a:solidFill>
              <a:schemeClr val="accent2"/>
            </a:solidFill>
          </a:endParaRPr>
        </a:p>
      </dsp:txBody>
      <dsp:txXfrm>
        <a:off x="1419458" y="26515"/>
        <a:ext cx="1147921" cy="905600"/>
      </dsp:txXfrm>
    </dsp:sp>
    <dsp:sp modelId="{9684EC8A-8E81-4C4A-8BE7-81594D90DA25}">
      <dsp:nvSpPr>
        <dsp:cNvPr id="0" name=""/>
        <dsp:cNvSpPr/>
      </dsp:nvSpPr>
      <dsp:spPr>
        <a:xfrm>
          <a:off x="1180436" y="-20"/>
          <a:ext cx="3398879" cy="3398879"/>
        </a:xfrm>
        <a:prstGeom prst="circularArrow">
          <a:avLst>
            <a:gd name="adj1" fmla="val 5196"/>
            <a:gd name="adj2" fmla="val 335581"/>
            <a:gd name="adj3" fmla="val 16867084"/>
            <a:gd name="adj4" fmla="val 15482473"/>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B59DB-356C-4AB0-8B0B-C6B27CC6711A}" type="datetimeFigureOut">
              <a:rPr lang="en-GB" smtClean="0"/>
              <a:t>03/12/2020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C6F48-C9B6-4F18-884F-A54260531484}" type="slidenum">
              <a:rPr lang="en-GB" smtClean="0"/>
              <a:t>‹#›</a:t>
            </a:fld>
            <a:endParaRPr lang="en-GB"/>
          </a:p>
        </p:txBody>
      </p:sp>
    </p:spTree>
    <p:extLst>
      <p:ext uri="{BB962C8B-B14F-4D97-AF65-F5344CB8AC3E}">
        <p14:creationId xmlns:p14="http://schemas.microsoft.com/office/powerpoint/2010/main" val="122959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t>[1] http://pt.wikipedia.org/wiki/Arsenal_de_Veneza</a:t>
            </a:r>
            <a:endParaRPr lang="en-US"/>
          </a:p>
        </p:txBody>
      </p:sp>
      <p:sp>
        <p:nvSpPr>
          <p:cNvPr id="4" name="Slide Number Placeholder 3"/>
          <p:cNvSpPr>
            <a:spLocks noGrp="1"/>
          </p:cNvSpPr>
          <p:nvPr>
            <p:ph type="sldNum" sz="quarter" idx="10"/>
          </p:nvPr>
        </p:nvSpPr>
        <p:spPr/>
        <p:txBody>
          <a:bodyPr/>
          <a:lstStyle/>
          <a:p>
            <a:fld id="{890D4ECF-FBD8-4E88-A031-FDA1AA673B51}" type="slidenum">
              <a:rPr lang="en-GB" smtClean="0"/>
              <a:t>4</a:t>
            </a:fld>
            <a:endParaRPr lang="en-GB"/>
          </a:p>
        </p:txBody>
      </p:sp>
    </p:spTree>
    <p:extLst>
      <p:ext uri="{BB962C8B-B14F-4D97-AF65-F5344CB8AC3E}">
        <p14:creationId xmlns:p14="http://schemas.microsoft.com/office/powerpoint/2010/main" val="218064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pt-BR" sz="1200" b="0" i="0" kern="1200" dirty="0">
                <a:solidFill>
                  <a:schemeClr val="tx1"/>
                </a:solidFill>
                <a:effectLst/>
                <a:latin typeface="+mn-lt"/>
                <a:ea typeface="+mn-ea"/>
                <a:cs typeface="+mn-cs"/>
              </a:rPr>
              <a:t>Redução de Inventário: Dar alguns exemplos de áreas de Serviço</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14</a:t>
            </a:fld>
            <a:endParaRPr lang="en-GB"/>
          </a:p>
        </p:txBody>
      </p:sp>
    </p:spTree>
    <p:extLst>
      <p:ext uri="{BB962C8B-B14F-4D97-AF65-F5344CB8AC3E}">
        <p14:creationId xmlns:p14="http://schemas.microsoft.com/office/powerpoint/2010/main" val="132738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15</a:t>
            </a:fld>
            <a:endParaRPr lang="en-GB"/>
          </a:p>
        </p:txBody>
      </p:sp>
    </p:spTree>
    <p:extLst>
      <p:ext uri="{BB962C8B-B14F-4D97-AF65-F5344CB8AC3E}">
        <p14:creationId xmlns:p14="http://schemas.microsoft.com/office/powerpoint/2010/main" val="1674625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16</a:t>
            </a:fld>
            <a:endParaRPr lang="en-GB"/>
          </a:p>
        </p:txBody>
      </p:sp>
    </p:spTree>
    <p:extLst>
      <p:ext uri="{BB962C8B-B14F-4D97-AF65-F5344CB8AC3E}">
        <p14:creationId xmlns:p14="http://schemas.microsoft.com/office/powerpoint/2010/main" val="1173805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pt-BR" sz="1200" dirty="0">
                <a:solidFill>
                  <a:srgbClr val="0067F2"/>
                </a:solidFill>
                <a:effectLst/>
              </a:rPr>
              <a:t> Melhora a Entrega de Serviços ao estar imediatamente disponível para o cliente, proporcionando assim uma Experiência de Cliente eficaz, e FIFO, First in First Out</a:t>
            </a:r>
          </a:p>
          <a:p>
            <a:pPr>
              <a:buFont typeface="+mj-lt"/>
              <a:buAutoNum type="arabicPeriod"/>
            </a:pPr>
            <a:r>
              <a:rPr lang="pt-BR" sz="1200" dirty="0">
                <a:solidFill>
                  <a:srgbClr val="0067F2"/>
                </a:solidFill>
                <a:effectLst/>
              </a:rPr>
              <a:t> Atua como um sinal para os hambúrgueres que, quando existe uma lacuna, têm de a preencher, desta forma não produzem em excesso (EXCELÊNCIA) e apenas produzem o que é necessário. Desta forma, sabem sempre o que fazer a seguir</a:t>
            </a:r>
          </a:p>
        </p:txBody>
      </p:sp>
      <p:sp>
        <p:nvSpPr>
          <p:cNvPr id="4" name="Slide Number Placeholder 3"/>
          <p:cNvSpPr>
            <a:spLocks noGrp="1"/>
          </p:cNvSpPr>
          <p:nvPr>
            <p:ph type="sldNum" sz="quarter" idx="10"/>
          </p:nvPr>
        </p:nvSpPr>
        <p:spPr/>
        <p:txBody>
          <a:bodyPr/>
          <a:lstStyle/>
          <a:p>
            <a:fld id="{84DC6F48-C9B6-4F18-884F-A54260531484}" type="slidenum">
              <a:rPr lang="en-GB" smtClean="0"/>
              <a:t>17</a:t>
            </a:fld>
            <a:endParaRPr lang="en-GB"/>
          </a:p>
        </p:txBody>
      </p:sp>
    </p:spTree>
    <p:extLst>
      <p:ext uri="{BB962C8B-B14F-4D97-AF65-F5344CB8AC3E}">
        <p14:creationId xmlns:p14="http://schemas.microsoft.com/office/powerpoint/2010/main" val="958369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effectLst/>
              </a:rPr>
              <a:t>Gestão visual</a:t>
            </a:r>
          </a:p>
          <a:p>
            <a:r>
              <a:rPr lang="pt-BR" b="0" dirty="0">
                <a:effectLst/>
              </a:rPr>
              <a:t>Esta estratégia permite aos distribuidores e retalhistas encomendar apenas após os clientes terem efectuado as suas encomendas. </a:t>
            </a:r>
          </a:p>
          <a:p>
            <a:r>
              <a:rPr lang="pt-BR" b="0" dirty="0">
                <a:effectLst/>
              </a:rPr>
              <a:t>Os grossistas mantêm um inventário suficiente num armazém, de modo a permitir aos distribuidores e retalhistas manterem apenas um armazenamento razoável, mas ainda assim oferecerem um serviço muito eficiente aos seus clientes. </a:t>
            </a:r>
          </a:p>
          <a:p>
            <a:r>
              <a:rPr lang="pt-BR" b="0" dirty="0">
                <a:effectLst/>
              </a:rPr>
              <a:t>O remetente enviará o artigo diretamente ao cliente, mesmo com a imagem e logótipo dos revendedores, de modo a continuar a reforçar a relação com o cliente. </a:t>
            </a:r>
          </a:p>
        </p:txBody>
      </p:sp>
      <p:sp>
        <p:nvSpPr>
          <p:cNvPr id="4" name="Slide Number Placeholder 3"/>
          <p:cNvSpPr>
            <a:spLocks noGrp="1"/>
          </p:cNvSpPr>
          <p:nvPr>
            <p:ph type="sldNum" sz="quarter" idx="10"/>
          </p:nvPr>
        </p:nvSpPr>
        <p:spPr/>
        <p:txBody>
          <a:bodyPr/>
          <a:lstStyle/>
          <a:p>
            <a:fld id="{84DC6F48-C9B6-4F18-884F-A54260531484}" type="slidenum">
              <a:rPr lang="en-GB" smtClean="0"/>
              <a:t>18</a:t>
            </a:fld>
            <a:endParaRPr lang="en-GB"/>
          </a:p>
        </p:txBody>
      </p:sp>
    </p:spTree>
    <p:extLst>
      <p:ext uri="{BB962C8B-B14F-4D97-AF65-F5344CB8AC3E}">
        <p14:creationId xmlns:p14="http://schemas.microsoft.com/office/powerpoint/2010/main" val="333324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a:t>Question from the</a:t>
            </a:r>
            <a:r>
              <a:rPr lang="en-US" baseline="0"/>
              <a:t> Teacher to the Students: </a:t>
            </a:r>
            <a:r>
              <a:rPr lang="en-US"/>
              <a:t>Why do you think that companies started adopting this methodology?</a:t>
            </a:r>
          </a:p>
          <a:p>
            <a:r>
              <a:rPr lang="en-US"/>
              <a:t>(open question)</a:t>
            </a:r>
          </a:p>
        </p:txBody>
      </p:sp>
      <p:sp>
        <p:nvSpPr>
          <p:cNvPr id="4" name="Date Placeholder 3"/>
          <p:cNvSpPr>
            <a:spLocks noGrp="1"/>
          </p:cNvSpPr>
          <p:nvPr>
            <p:ph type="dt" sz="quarter" idx="1"/>
          </p:nvPr>
        </p:nvSpPr>
        <p:spPr/>
        <p:txBody>
          <a:bodyPr/>
          <a:lstStyle/>
          <a:p>
            <a:pPr>
              <a:defRPr/>
            </a:pPr>
            <a:fld id="{B17009CB-DB50-4197-B643-BAB43D16A431}" type="datetime1">
              <a:rPr lang="pt-PT" smtClean="0"/>
              <a:pPr>
                <a:defRPr/>
              </a:pPr>
              <a:t>03/12/2020</a:t>
            </a:fld>
            <a:endParaRPr lang="pt-PT"/>
          </a:p>
        </p:txBody>
      </p:sp>
      <p:sp>
        <p:nvSpPr>
          <p:cNvPr id="5" name="Footer Placeholder 4"/>
          <p:cNvSpPr>
            <a:spLocks noGrp="1"/>
          </p:cNvSpPr>
          <p:nvPr>
            <p:ph type="ftr" sz="quarter" idx="4"/>
          </p:nvPr>
        </p:nvSpPr>
        <p:spPr/>
        <p:txBody>
          <a:bodyPr/>
          <a:lstStyle/>
          <a:p>
            <a:pPr>
              <a:defRPr/>
            </a:pPr>
            <a:endParaRPr lang="pt-PT"/>
          </a:p>
        </p:txBody>
      </p:sp>
      <p:sp>
        <p:nvSpPr>
          <p:cNvPr id="6" name="Slide Number Placeholder 5"/>
          <p:cNvSpPr>
            <a:spLocks noGrp="1"/>
          </p:cNvSpPr>
          <p:nvPr>
            <p:ph type="sldNum" sz="quarter" idx="5"/>
          </p:nvPr>
        </p:nvSpPr>
        <p:spPr/>
        <p:txBody>
          <a:bodyPr/>
          <a:lstStyle/>
          <a:p>
            <a:pPr>
              <a:defRPr/>
            </a:pPr>
            <a:fld id="{077BF7DC-0A07-4F93-8499-1F68B72E6D22}" type="slidenum">
              <a:rPr lang="pt-PT" smtClean="0"/>
              <a:pPr>
                <a:defRPr/>
              </a:pPr>
              <a:t>19</a:t>
            </a:fld>
            <a:endParaRPr lang="pt-PT"/>
          </a:p>
        </p:txBody>
      </p:sp>
    </p:spTree>
    <p:extLst>
      <p:ext uri="{BB962C8B-B14F-4D97-AF65-F5344CB8AC3E}">
        <p14:creationId xmlns:p14="http://schemas.microsoft.com/office/powerpoint/2010/main" val="125234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a:t>This is the</a:t>
            </a:r>
            <a:r>
              <a:rPr lang="en-US" baseline="0"/>
              <a:t> answer to the previous slide</a:t>
            </a:r>
            <a:endParaRPr lang="en-US"/>
          </a:p>
        </p:txBody>
      </p:sp>
      <p:sp>
        <p:nvSpPr>
          <p:cNvPr id="4" name="Date Placeholder 3"/>
          <p:cNvSpPr>
            <a:spLocks noGrp="1"/>
          </p:cNvSpPr>
          <p:nvPr>
            <p:ph type="dt" sz="quarter" idx="1"/>
          </p:nvPr>
        </p:nvSpPr>
        <p:spPr/>
        <p:txBody>
          <a:bodyPr/>
          <a:lstStyle/>
          <a:p>
            <a:pPr>
              <a:defRPr/>
            </a:pPr>
            <a:fld id="{B17009CB-DB50-4197-B643-BAB43D16A431}" type="datetime1">
              <a:rPr lang="pt-PT" smtClean="0"/>
              <a:pPr>
                <a:defRPr/>
              </a:pPr>
              <a:t>03/12/2020</a:t>
            </a:fld>
            <a:endParaRPr lang="pt-PT"/>
          </a:p>
        </p:txBody>
      </p:sp>
      <p:sp>
        <p:nvSpPr>
          <p:cNvPr id="5" name="Footer Placeholder 4"/>
          <p:cNvSpPr>
            <a:spLocks noGrp="1"/>
          </p:cNvSpPr>
          <p:nvPr>
            <p:ph type="ftr" sz="quarter" idx="4"/>
          </p:nvPr>
        </p:nvSpPr>
        <p:spPr/>
        <p:txBody>
          <a:bodyPr/>
          <a:lstStyle/>
          <a:p>
            <a:pPr>
              <a:defRPr/>
            </a:pPr>
            <a:endParaRPr lang="pt-PT"/>
          </a:p>
        </p:txBody>
      </p:sp>
      <p:sp>
        <p:nvSpPr>
          <p:cNvPr id="6" name="Slide Number Placeholder 5"/>
          <p:cNvSpPr>
            <a:spLocks noGrp="1"/>
          </p:cNvSpPr>
          <p:nvPr>
            <p:ph type="sldNum" sz="quarter" idx="5"/>
          </p:nvPr>
        </p:nvSpPr>
        <p:spPr/>
        <p:txBody>
          <a:bodyPr/>
          <a:lstStyle/>
          <a:p>
            <a:pPr>
              <a:defRPr/>
            </a:pPr>
            <a:fld id="{D3DD975B-5076-4E10-BA48-FB8EAB2289DD}" type="slidenum">
              <a:rPr lang="pt-PT" smtClean="0"/>
              <a:pPr>
                <a:defRPr/>
              </a:pPr>
              <a:t>20</a:t>
            </a:fld>
            <a:endParaRPr lang="pt-PT"/>
          </a:p>
        </p:txBody>
      </p:sp>
    </p:spTree>
    <p:extLst>
      <p:ext uri="{BB962C8B-B14F-4D97-AF65-F5344CB8AC3E}">
        <p14:creationId xmlns:p14="http://schemas.microsoft.com/office/powerpoint/2010/main" val="119158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4DC6F48-C9B6-4F18-884F-A54260531484}" type="slidenum">
              <a:rPr lang="en-GB" smtClean="0"/>
              <a:t>21</a:t>
            </a:fld>
            <a:endParaRPr lang="en-GB"/>
          </a:p>
        </p:txBody>
      </p:sp>
    </p:spTree>
    <p:extLst>
      <p:ext uri="{BB962C8B-B14F-4D97-AF65-F5344CB8AC3E}">
        <p14:creationId xmlns:p14="http://schemas.microsoft.com/office/powerpoint/2010/main" val="3488818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Código do jogo: </a:t>
            </a:r>
            <a:r>
              <a:rPr lang="es-ES" sz="1200" b="0" i="0" kern="1200" dirty="0">
                <a:solidFill>
                  <a:schemeClr val="tx1"/>
                </a:solidFill>
                <a:effectLst/>
                <a:latin typeface="+mn-lt"/>
                <a:ea typeface="+mn-ea"/>
                <a:cs typeface="+mn-cs"/>
              </a:rPr>
              <a:t>T00B-Ga </a:t>
            </a:r>
            <a:r>
              <a:rPr lang="es-ES" sz="1200" b="0" i="0" kern="1200" dirty="0" err="1">
                <a:solidFill>
                  <a:schemeClr val="tx1"/>
                </a:solidFill>
                <a:effectLst/>
                <a:latin typeface="+mn-lt"/>
                <a:ea typeface="+mn-ea"/>
                <a:cs typeface="+mn-cs"/>
              </a:rPr>
              <a:t>Jogo</a:t>
            </a:r>
            <a:r>
              <a:rPr lang="es-ES" sz="1200" b="0" i="0" kern="1200" dirty="0">
                <a:solidFill>
                  <a:schemeClr val="tx1"/>
                </a:solidFill>
                <a:effectLst/>
                <a:latin typeface="+mn-lt"/>
                <a:ea typeface="+mn-ea"/>
                <a:cs typeface="+mn-cs"/>
              </a:rPr>
              <a:t> da Esferográfica</a:t>
            </a:r>
            <a:endParaRPr lang="en-GB" dirty="0"/>
          </a:p>
        </p:txBody>
      </p:sp>
      <p:sp>
        <p:nvSpPr>
          <p:cNvPr id="4" name="Slide Number Placeholder 3"/>
          <p:cNvSpPr>
            <a:spLocks noGrp="1"/>
          </p:cNvSpPr>
          <p:nvPr>
            <p:ph type="sldNum" sz="quarter" idx="10"/>
          </p:nvPr>
        </p:nvSpPr>
        <p:spPr/>
        <p:txBody>
          <a:bodyPr/>
          <a:lstStyle/>
          <a:p>
            <a:fld id="{84DC6F48-C9B6-4F18-884F-A54260531484}" type="slidenum">
              <a:rPr lang="en-GB" smtClean="0"/>
              <a:t>22</a:t>
            </a:fld>
            <a:endParaRPr lang="en-GB"/>
          </a:p>
        </p:txBody>
      </p:sp>
    </p:spTree>
    <p:extLst>
      <p:ext uri="{BB962C8B-B14F-4D97-AF65-F5344CB8AC3E}">
        <p14:creationId xmlns:p14="http://schemas.microsoft.com/office/powerpoint/2010/main" val="4163296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ltLang="en-US" sz="1200"/>
              <a:t>1) </a:t>
            </a:r>
            <a:r>
              <a:rPr lang="pt-PT" altLang="en-US" sz="1200" err="1"/>
              <a:t>Womack</a:t>
            </a:r>
            <a:r>
              <a:rPr lang="pt-PT" altLang="en-US" sz="1200"/>
              <a:t>, J., Jones, T, </a:t>
            </a:r>
            <a:r>
              <a:rPr lang="pt-PT" altLang="en-US" sz="1200" err="1"/>
              <a:t>Lean</a:t>
            </a:r>
            <a:r>
              <a:rPr lang="pt-PT" altLang="en-US" sz="1200"/>
              <a:t> </a:t>
            </a:r>
            <a:r>
              <a:rPr lang="pt-PT" altLang="en-US" sz="1200" err="1"/>
              <a:t>Thinking</a:t>
            </a:r>
            <a:r>
              <a:rPr lang="pt-PT" altLang="en-US" sz="1200"/>
              <a:t>, </a:t>
            </a:r>
            <a:r>
              <a:rPr lang="en-US" altLang="en-US" sz="1200"/>
              <a:t>Banish Waste and Create Wealth in Your Corporation,  1ª </a:t>
            </a:r>
            <a:r>
              <a:rPr lang="en-US" altLang="en-US" sz="1200" err="1"/>
              <a:t>Edição</a:t>
            </a:r>
            <a:r>
              <a:rPr lang="en-US" altLang="en-US" sz="1200"/>
              <a:t>, 1996</a:t>
            </a:r>
          </a:p>
        </p:txBody>
      </p:sp>
      <p:sp>
        <p:nvSpPr>
          <p:cNvPr id="4" name="Slide Number Placeholder 3"/>
          <p:cNvSpPr>
            <a:spLocks noGrp="1"/>
          </p:cNvSpPr>
          <p:nvPr>
            <p:ph type="sldNum" sz="quarter" idx="10"/>
          </p:nvPr>
        </p:nvSpPr>
        <p:spPr/>
        <p:txBody>
          <a:bodyPr/>
          <a:lstStyle/>
          <a:p>
            <a:fld id="{890D4ECF-FBD8-4E88-A031-FDA1AA673B51}" type="slidenum">
              <a:rPr lang="en-GB" smtClean="0"/>
              <a:t>23</a:t>
            </a:fld>
            <a:endParaRPr lang="en-GB"/>
          </a:p>
        </p:txBody>
      </p:sp>
    </p:spTree>
    <p:extLst>
      <p:ext uri="{BB962C8B-B14F-4D97-AF65-F5344CB8AC3E}">
        <p14:creationId xmlns:p14="http://schemas.microsoft.com/office/powerpoint/2010/main" val="359671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[2] http://www.eliwhitney.org/new/museum/eli-whitney</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http://pt.wikipedia.org/wiki/Eli_Whitney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nSpc>
                <a:spcPct val="150000"/>
              </a:lnSpc>
              <a:spcBef>
                <a:spcPts val="0"/>
              </a:spcBef>
              <a:spcAft>
                <a:spcPts val="600"/>
              </a:spcAft>
              <a:defRPr/>
            </a:pPr>
            <a:r>
              <a:rPr lang="pt-BR" dirty="0"/>
              <a:t>Jefferson tinha visto o trabalho do brilhante "Honore Blanc" que tinha desenvolvido um sistema de peças permutáveis em França. Sem uma fábrica, sem sequer uma máquina, convenceu o governo dos EUA a dar-lhe uma encomenda de dez mil mosquetes a 13,40 dólares cada, para serem entregues no prazo de dois anos. Cada espingarda tinha sido feita à mão de stock a barril; mas as partes de uma arma não cabiam em nenhuma outra arma, nem ninguém esperava que cabessem. Foi ideia do Whitney fazer todas as peças das suas espingardas tão quase idênticas que as peças das máquinas podiam ser permutáveis de uma arma para outra. Para cada parte da arma, foi feito um modelo. Este era idêntico, em princípio, ao modelo do vestido. Um homem seguiria este padrão ao cortar um pedaço de metal. Whitney tinha então de inventar uma máquina que permitisse a um homem cortar metal de acordo com um padrão. A placa de metal a ser cortada era fixada a uma mesa, o molde a ser seguido seria fixado em cima do metal, e uma ferramenta de corte seguiria os contornos do molde. Esta invenção, subordinada a todo o sistema, foi em si mesma uma grande inovação. Chamava-se a máquina de fresagem, e permaneceu inalterada em princípio durante um século e meio. O fabrico de armas tinha mudado pouco no século XVIII. Numa longa aprendizagem, os armeiros aprenderam a forjar, esculpir e moldar cada peça intrincada de um mosquete. As nações europeias mostraram-se relutantes em deixar emigrar estes artesãos.Face à escassez de artesãos qualificados e acessíveis Whitney construiu um plano: criar ferramentas para facilitar a perícia exigida aos trabalhadores. Conduzir as ferramentas por água. Organizar o trabalho de modo a que um homem precise de dominar a moda de apenas algumas peças. A fábrica da Whitney irá produzir uma estratégia de trabalho que irá moldar a América do século XIX. É uma mudança na organização e no processo que conduzirá a vastas mudanças materiais.Whitney levaria dez anos a cumprir o contrato que tinha prometido completar em dois.</a:t>
            </a:r>
            <a:endParaRPr lang="en-US" dirty="0"/>
          </a:p>
        </p:txBody>
      </p:sp>
      <p:sp>
        <p:nvSpPr>
          <p:cNvPr id="4" name="Slide Number Placeholder 3"/>
          <p:cNvSpPr>
            <a:spLocks noGrp="1"/>
          </p:cNvSpPr>
          <p:nvPr>
            <p:ph type="sldNum" sz="quarter" idx="10"/>
          </p:nvPr>
        </p:nvSpPr>
        <p:spPr/>
        <p:txBody>
          <a:bodyPr/>
          <a:lstStyle/>
          <a:p>
            <a:fld id="{890D4ECF-FBD8-4E88-A031-FDA1AA673B51}" type="slidenum">
              <a:rPr lang="en-GB" smtClean="0"/>
              <a:t>5</a:t>
            </a:fld>
            <a:endParaRPr lang="en-GB"/>
          </a:p>
        </p:txBody>
      </p:sp>
    </p:spTree>
    <p:extLst>
      <p:ext uri="{BB962C8B-B14F-4D97-AF65-F5344CB8AC3E}">
        <p14:creationId xmlns:p14="http://schemas.microsoft.com/office/powerpoint/2010/main" val="58482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a:t>[3] http://pt.wikipedia.org/wiki/Henry_Ford</a:t>
            </a:r>
            <a:endParaRPr lang="en-US"/>
          </a:p>
        </p:txBody>
      </p:sp>
      <p:sp>
        <p:nvSpPr>
          <p:cNvPr id="4" name="Slide Number Placeholder 3"/>
          <p:cNvSpPr>
            <a:spLocks noGrp="1"/>
          </p:cNvSpPr>
          <p:nvPr>
            <p:ph type="sldNum" sz="quarter" idx="10"/>
          </p:nvPr>
        </p:nvSpPr>
        <p:spPr/>
        <p:txBody>
          <a:bodyPr/>
          <a:lstStyle/>
          <a:p>
            <a:fld id="{890D4ECF-FBD8-4E88-A031-FDA1AA673B51}" type="slidenum">
              <a:rPr lang="en-GB" smtClean="0"/>
              <a:t>6</a:t>
            </a:fld>
            <a:endParaRPr lang="en-GB"/>
          </a:p>
        </p:txBody>
      </p:sp>
    </p:spTree>
    <p:extLst>
      <p:ext uri="{BB962C8B-B14F-4D97-AF65-F5344CB8AC3E}">
        <p14:creationId xmlns:p14="http://schemas.microsoft.com/office/powerpoint/2010/main" val="135587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[4] http://www.toyota.co.jp/en/history/index.html</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1698: motor a vapor (GB)</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1780: tear a vapor (GB)</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1913: Henry Ford cria a 1ª linha de montagem industrial</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A história da Toyota começa com Sakichi Toyoda, nascido em 1867 e filho de um modesto carpinteiro. Nessa altura, o Japão começava a dar os primeiros passos para transformar o país agrícola num país moderno e altamente industrializado. Assim, desde muito jovem Sakichi, aproveitando os seus conhecimentos de carpintaria, começou por transformar o tear da sua mãe e, mais tarde, o da vizinha (nessa altura para ajudar a família, mulheres camponesas trabalhavam em casa em teares manuais) acabou por patentear um tear automático em 1891, mudando-se para Tóquio para se dedicar ao melhoramento e fabrico de teares.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Em 1893 casou e teve um filho chamado Kiichiro. O negócio do tear está a aumentar dramaticamente apesar dos contratempos causados pelas guerras e pela recessão económica, mas em (...) quando visita os EUA maravilha-se com os automóveis e logo pensa em lançar essa indústria no Japão. No entanto, esta ideia foi ficando na prateleira até que em 1930 o seu filho, um ano após a sua morte, e aproveitando o dinheiro obtido na venda das patentes de teares, lança no estudo e fabrico de motores de combustão interna.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Em 1933, Kiichiro Toyoda fundou a Toyota Motor Corporation (a mudança de nome de Toyoda para Toyota justificou-se porque, segundo Kiichiro, o nome trouxe mais sorte de acordo com as tradições japonesas, era também a sua vontade de separar o seu apelido do nome das empresas e, além disso, era mais fácil de pronunciar) e em 1934 aparece o primeiro motor Toyota tipo A que equipará o protótipo Modelo A1 de automóvel de passageiros em Maio de 1935 (do qual deriva o Modelo AA) e o G1 comercial em Agosto de 1935. são praticamente uma cópia do Dodge Power Wagon, mesmo algumas peças são permutáveis. O modelo AA começa a ser produzido em 1936 e até 1942 produziu 353 unidades. Ao mesmo tempo, produziu o modelo AB, que era um descapotável com capota de lona e muito semelhante ao Sedan.? Quando em 1987 a Toyota Motor Co celebrou o seu 50º aniversário (a empresa tornou-se totalmente independente em 1937) procurou um modelo AA, por ser o seu primeiro automóvel de passageiros, mas não conseguiu encontrar sobreviventes, pelo que teve de fazer uma réplica. É isso que está no museu da Toyota.</a:t>
            </a:r>
          </a:p>
        </p:txBody>
      </p:sp>
      <p:sp>
        <p:nvSpPr>
          <p:cNvPr id="4" name="Slide Number Placeholder 3"/>
          <p:cNvSpPr>
            <a:spLocks noGrp="1"/>
          </p:cNvSpPr>
          <p:nvPr>
            <p:ph type="sldNum" sz="quarter" idx="10"/>
          </p:nvPr>
        </p:nvSpPr>
        <p:spPr/>
        <p:txBody>
          <a:bodyPr/>
          <a:lstStyle/>
          <a:p>
            <a:fld id="{890D4ECF-FBD8-4E88-A031-FDA1AA673B51}" type="slidenum">
              <a:rPr lang="en-GB" smtClean="0"/>
              <a:t>7</a:t>
            </a:fld>
            <a:endParaRPr lang="en-GB"/>
          </a:p>
        </p:txBody>
      </p:sp>
    </p:spTree>
    <p:extLst>
      <p:ext uri="{BB962C8B-B14F-4D97-AF65-F5344CB8AC3E}">
        <p14:creationId xmlns:p14="http://schemas.microsoft.com/office/powerpoint/2010/main" val="224593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pt-BR" sz="1200" b="0" i="0" kern="1200" dirty="0">
                <a:solidFill>
                  <a:schemeClr val="tx1"/>
                </a:solidFill>
                <a:effectLst/>
                <a:latin typeface="+mn-lt"/>
                <a:ea typeface="+mn-ea"/>
                <a:cs typeface="+mn-cs"/>
              </a:rPr>
              <a:t>Kiichiro Toyoda demitiu-se em 1948 devido à redução das vendas e à baixa rentabilidade da empresa.</a:t>
            </a:r>
          </a:p>
          <a:p>
            <a:pPr rtl="0"/>
            <a:r>
              <a:rPr lang="pt-BR" sz="1200" b="0" i="0" kern="1200" dirty="0">
                <a:solidFill>
                  <a:schemeClr val="tx1"/>
                </a:solidFill>
                <a:effectLst/>
                <a:latin typeface="+mn-lt"/>
                <a:ea typeface="+mn-ea"/>
                <a:cs typeface="+mn-cs"/>
              </a:rPr>
              <a:t>O facto de haver uma competitividade entre os dois países e saber que a produtividade do Japão era muito inferior à dos EUA levou a que os gestores de topo se voltassem para as perdas no sistema de produção.</a:t>
            </a:r>
          </a:p>
          <a:p>
            <a:pPr rtl="0"/>
            <a:r>
              <a:rPr lang="pt-BR" sz="1200" b="0" i="0" kern="1200" dirty="0">
                <a:solidFill>
                  <a:schemeClr val="tx1"/>
                </a:solidFill>
                <a:effectLst/>
                <a:latin typeface="+mn-lt"/>
                <a:ea typeface="+mn-ea"/>
                <a:cs typeface="+mn-cs"/>
              </a:rPr>
              <a:t>A fim de se especializarem na produção em grande escala de automóveis de passageiros e camiões comerciais, juntamente com o Engenheiro Taiichi Ohno, começaram a experimentar e desenvolver metodologias de produção que encurtam o tempo de fabrico dos produtos, - linhas de revestimento que suportariam a linha de produção final.</a:t>
            </a:r>
          </a:p>
          <a:p>
            <a:pPr rtl="0"/>
            <a:r>
              <a:rPr lang="pt-BR" sz="1200" b="0" i="0" kern="1200" dirty="0">
                <a:solidFill>
                  <a:schemeClr val="tx1"/>
                </a:solidFill>
                <a:effectLst/>
                <a:latin typeface="+mn-lt"/>
                <a:ea typeface="+mn-ea"/>
                <a:cs typeface="+mn-cs"/>
              </a:rPr>
              <a:t>Assim, em 1956 surge o Sistema de Produção Toyota - Lean Production</a:t>
            </a:r>
          </a:p>
          <a:p>
            <a:pPr rtl="0"/>
            <a:r>
              <a:rPr lang="pt-BR" sz="1200" b="0" i="0" kern="1200" dirty="0">
                <a:solidFill>
                  <a:schemeClr val="tx1"/>
                </a:solidFill>
                <a:effectLst/>
                <a:latin typeface="+mn-lt"/>
                <a:ea typeface="+mn-ea"/>
                <a:cs typeface="+mn-cs"/>
              </a:rPr>
              <a:t>O actual Presidente: Katsuaki Watanabe (2007)</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8</a:t>
            </a:fld>
            <a:endParaRPr lang="en-GB"/>
          </a:p>
        </p:txBody>
      </p:sp>
    </p:spTree>
    <p:extLst>
      <p:ext uri="{BB962C8B-B14F-4D97-AF65-F5344CB8AC3E}">
        <p14:creationId xmlns:p14="http://schemas.microsoft.com/office/powerpoint/2010/main" val="70883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10</a:t>
            </a:fld>
            <a:endParaRPr lang="en-GB"/>
          </a:p>
        </p:txBody>
      </p:sp>
    </p:spTree>
    <p:extLst>
      <p:ext uri="{BB962C8B-B14F-4D97-AF65-F5344CB8AC3E}">
        <p14:creationId xmlns:p14="http://schemas.microsoft.com/office/powerpoint/2010/main" val="187077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11</a:t>
            </a:fld>
            <a:endParaRPr lang="en-GB"/>
          </a:p>
        </p:txBody>
      </p:sp>
    </p:spTree>
    <p:extLst>
      <p:ext uri="{BB962C8B-B14F-4D97-AF65-F5344CB8AC3E}">
        <p14:creationId xmlns:p14="http://schemas.microsoft.com/office/powerpoint/2010/main" val="233176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12</a:t>
            </a:fld>
            <a:endParaRPr lang="en-GB"/>
          </a:p>
        </p:txBody>
      </p:sp>
    </p:spTree>
    <p:extLst>
      <p:ext uri="{BB962C8B-B14F-4D97-AF65-F5344CB8AC3E}">
        <p14:creationId xmlns:p14="http://schemas.microsoft.com/office/powerpoint/2010/main" val="373684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pt-BR" sz="1200" b="0" kern="1200" dirty="0">
                <a:solidFill>
                  <a:schemeClr val="tx1"/>
                </a:solidFill>
                <a:effectLst/>
                <a:latin typeface="+mn-lt"/>
                <a:ea typeface="+mn-ea"/>
                <a:cs typeface="+mn-cs"/>
              </a:rPr>
              <a:t>A melancia quadrada tem as suas origens há cerca de 30 anos, com o sucesso alcançado por alguns agricultores na região de Shikoku, no Japão. Mas a sua propagação veio através dos meios de comunicação há cerca de 9 anos com a ideia de produção e importação - por todo o país - do agricultor da cooperativa agrícola Zintsuji (Kagawa), também na região Shikoku de Takashi Yamashita, quando descobriu que muitos locais no Japão não vendiam melancias porque não tinham espaço para as armazenar, uma vez que são enormes e redondas.Para obter a forma quadrada da melancia, durante o período de crescimento, (ainda plantada), são colocadas em formas quadradas de vidro, sendo forçadas a crescer e a tomar essa forma. No entanto, na procura de melhorias, a melancia quadrada perdeu o seu sabor doce, e por isso o produto tem principalmente uma finalidade decorativa, uma vez que pode ser conservada durante aproximadamente um ano e meio.Traduzido com a versão gratuita do tradutor - www.DeepL.com/Translator</a:t>
            </a:r>
            <a:endParaRPr lang="en-US" sz="20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13</a:t>
            </a:fld>
            <a:endParaRPr lang="en-GB"/>
          </a:p>
        </p:txBody>
      </p:sp>
    </p:spTree>
    <p:extLst>
      <p:ext uri="{BB962C8B-B14F-4D97-AF65-F5344CB8AC3E}">
        <p14:creationId xmlns:p14="http://schemas.microsoft.com/office/powerpoint/2010/main" val="4148463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33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4"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3426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80353"/>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2/2e/View_of_the_entrance_to_the_Arsenal_by_Canaletto,_1732.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3">
            <a:extLst>
              <a:ext uri="{FF2B5EF4-FFF2-40B4-BE49-F238E27FC236}">
                <a16:creationId xmlns:a16="http://schemas.microsoft.com/office/drawing/2014/main" id="{6C698F21-F9A7-4450-A0C1-252956310F57}"/>
              </a:ext>
            </a:extLst>
          </p:cNvPr>
          <p:cNvSpPr txBox="1"/>
          <p:nvPr/>
        </p:nvSpPr>
        <p:spPr>
          <a:xfrm>
            <a:off x="2951824" y="1953599"/>
            <a:ext cx="6302816" cy="1938992"/>
          </a:xfrm>
          <a:prstGeom prst="rect">
            <a:avLst/>
          </a:prstGeom>
          <a:noFill/>
        </p:spPr>
        <p:txBody>
          <a:bodyPr wrap="none" lIns="91440" tIns="45720" rIns="91440" bIns="45720" rtlCol="0" anchor="t">
            <a:spAutoFit/>
          </a:bodyPr>
          <a:lstStyle/>
          <a:p>
            <a:pPr algn="ctr"/>
            <a:r>
              <a:rPr lang="sv-SE" sz="2000" dirty="0">
                <a:latin typeface="Calibri"/>
                <a:ea typeface="Arial" charset="0"/>
                <a:cs typeface="Calibri"/>
              </a:rPr>
              <a:t>T00B</a:t>
            </a:r>
          </a:p>
          <a:p>
            <a:pPr algn="ctr"/>
            <a:r>
              <a:rPr lang="sv-SE" sz="4000" dirty="0">
                <a:latin typeface="Calibri"/>
                <a:ea typeface="Arial" charset="0"/>
                <a:cs typeface="Calibri"/>
              </a:rPr>
              <a:t>FORMAÇÃO BÁSICA EM LEAN</a:t>
            </a:r>
          </a:p>
          <a:p>
            <a:pPr algn="ctr"/>
            <a:r>
              <a:rPr lang="en-US" sz="6000" dirty="0" err="1">
                <a:latin typeface="Calibri"/>
                <a:cs typeface="Calibri"/>
              </a:rPr>
              <a:t>Introdução</a:t>
            </a:r>
            <a:r>
              <a:rPr lang="en-US" sz="6000" dirty="0">
                <a:latin typeface="Calibri"/>
                <a:cs typeface="Calibri"/>
              </a:rPr>
              <a:t> </a:t>
            </a:r>
            <a:r>
              <a:rPr lang="en-US" sz="6000" dirty="0" err="1">
                <a:latin typeface="Calibri"/>
                <a:cs typeface="Calibri"/>
              </a:rPr>
              <a:t>ao</a:t>
            </a:r>
            <a:r>
              <a:rPr lang="en-US" sz="6000" dirty="0">
                <a:latin typeface="Calibri"/>
                <a:cs typeface="Calibri"/>
              </a:rPr>
              <a:t> Lean</a:t>
            </a:r>
            <a:endParaRPr lang="en-US" dirty="0">
              <a:latin typeface="Calibri"/>
              <a:cs typeface="Calibri"/>
            </a:endParaRPr>
          </a:p>
        </p:txBody>
      </p:sp>
    </p:spTree>
    <p:extLst>
      <p:ext uri="{BB962C8B-B14F-4D97-AF65-F5344CB8AC3E}">
        <p14:creationId xmlns:p14="http://schemas.microsoft.com/office/powerpoint/2010/main" val="144626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p:cNvSpPr txBox="1">
            <a:spLocks/>
          </p:cNvSpPr>
          <p:nvPr/>
        </p:nvSpPr>
        <p:spPr>
          <a:xfrm>
            <a:off x="623888" y="1628775"/>
            <a:ext cx="10944225" cy="4265998"/>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None/>
            </a:pPr>
            <a:r>
              <a:rPr lang="pt-PT" sz="3200" b="1" dirty="0" err="1">
                <a:latin typeface="Calibri" pitchFamily="34" charset="0"/>
              </a:rPr>
              <a:t>Lean</a:t>
            </a:r>
            <a:endParaRPr lang="pt-PT" sz="3200" b="1" dirty="0">
              <a:latin typeface="Calibri" pitchFamily="34" charset="0"/>
            </a:endParaRPr>
          </a:p>
          <a:p>
            <a:pPr>
              <a:lnSpc>
                <a:spcPct val="100000"/>
              </a:lnSpc>
              <a:spcBef>
                <a:spcPts val="600"/>
              </a:spcBef>
              <a:buFont typeface="Wingdings" panose="05000000000000000000" pitchFamily="2" charset="2"/>
              <a:buChar char="§"/>
            </a:pPr>
            <a:r>
              <a:rPr lang="pt-BR" sz="2400" dirty="0">
                <a:cs typeface="Calibri"/>
              </a:rPr>
              <a:t>Termo inglês que significa ‘’livre de gorduras''.</a:t>
            </a:r>
          </a:p>
          <a:p>
            <a:pPr>
              <a:lnSpc>
                <a:spcPct val="100000"/>
              </a:lnSpc>
              <a:spcBef>
                <a:spcPts val="600"/>
              </a:spcBef>
              <a:buFont typeface="Wingdings" panose="05000000000000000000" pitchFamily="2" charset="2"/>
              <a:buChar char="§"/>
            </a:pPr>
            <a:r>
              <a:rPr lang="pt-BR" sz="2400" dirty="0">
                <a:cs typeface="Calibri"/>
              </a:rPr>
              <a:t>Algo que contém apenas aquilo que é necessário</a:t>
            </a:r>
            <a:r>
              <a:rPr lang="en-GB" sz="2400" dirty="0">
                <a:latin typeface="Calibri"/>
                <a:cs typeface="Calibri"/>
              </a:rPr>
              <a:t>.</a:t>
            </a:r>
          </a:p>
          <a:p>
            <a:pPr>
              <a:lnSpc>
                <a:spcPct val="100000"/>
              </a:lnSpc>
              <a:spcBef>
                <a:spcPts val="600"/>
              </a:spcBef>
              <a:buFont typeface="Wingdings" panose="05000000000000000000" pitchFamily="2" charset="2"/>
              <a:buChar char="§"/>
            </a:pPr>
            <a:endParaRPr lang="pt-PT" sz="1000" dirty="0"/>
          </a:p>
          <a:p>
            <a:pPr marL="0" indent="0">
              <a:lnSpc>
                <a:spcPct val="100000"/>
              </a:lnSpc>
              <a:spcBef>
                <a:spcPts val="600"/>
              </a:spcBef>
              <a:buNone/>
            </a:pPr>
            <a:r>
              <a:rPr lang="pt-PT" sz="3200" b="1" dirty="0">
                <a:latin typeface="Calibri"/>
                <a:cs typeface="Calibri"/>
              </a:rPr>
              <a:t>Manufatura </a:t>
            </a:r>
            <a:r>
              <a:rPr lang="pt-PT" sz="3200" b="1" dirty="0" err="1">
                <a:latin typeface="Calibri"/>
                <a:cs typeface="Calibri"/>
              </a:rPr>
              <a:t>Lean</a:t>
            </a:r>
            <a:r>
              <a:rPr lang="pt-PT" sz="3200" b="1" dirty="0">
                <a:latin typeface="Calibri"/>
                <a:cs typeface="Calibri"/>
              </a:rPr>
              <a:t> </a:t>
            </a:r>
            <a:endParaRPr lang="pt-PT" sz="3200" b="1" dirty="0">
              <a:latin typeface="Calibri" pitchFamily="34" charset="0"/>
              <a:cs typeface="Calibri"/>
            </a:endParaRPr>
          </a:p>
          <a:p>
            <a:pPr>
              <a:lnSpc>
                <a:spcPct val="100000"/>
              </a:lnSpc>
              <a:spcBef>
                <a:spcPts val="600"/>
              </a:spcBef>
              <a:buFont typeface="Wingdings" panose="05000000000000000000" pitchFamily="2" charset="2"/>
              <a:buChar char="§"/>
            </a:pPr>
            <a:r>
              <a:rPr lang="pt-BR" sz="2400" dirty="0">
                <a:cs typeface="Calibri"/>
              </a:rPr>
              <a:t>Filosofia que se concentra na maximização do valor do cliente e na eliminação do desperdício.</a:t>
            </a:r>
          </a:p>
          <a:p>
            <a:pPr>
              <a:lnSpc>
                <a:spcPct val="100000"/>
              </a:lnSpc>
              <a:spcBef>
                <a:spcPts val="600"/>
              </a:spcBef>
              <a:buFont typeface="Wingdings" panose="05000000000000000000" pitchFamily="2" charset="2"/>
              <a:buChar char="§"/>
            </a:pPr>
            <a:r>
              <a:rPr lang="pt-BR" sz="2400" dirty="0">
                <a:cs typeface="Calibri"/>
              </a:rPr>
              <a:t>Também ligado a este conceito está o estabelecimento de uma melhoria contínua de todos os processos operacionais por parte dos trabalhadores</a:t>
            </a:r>
            <a:r>
              <a:rPr lang="en-GB" sz="2400" dirty="0">
                <a:latin typeface="Calibri"/>
                <a:cs typeface="Calibri"/>
              </a:rPr>
              <a:t>.</a:t>
            </a:r>
            <a:endParaRPr lang="pt-PT" sz="1800" dirty="0">
              <a:latin typeface="Calibri"/>
              <a:cs typeface="Calibri"/>
            </a:endParaRPr>
          </a:p>
        </p:txBody>
      </p:sp>
      <p:sp>
        <p:nvSpPr>
          <p:cNvPr id="6"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a:latin typeface="+mn-lt"/>
              </a:rPr>
              <a:t>O que é o Lean?</a:t>
            </a:r>
          </a:p>
        </p:txBody>
      </p:sp>
    </p:spTree>
    <p:extLst>
      <p:ext uri="{BB962C8B-B14F-4D97-AF65-F5344CB8AC3E}">
        <p14:creationId xmlns:p14="http://schemas.microsoft.com/office/powerpoint/2010/main" val="393730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639097" y="1641988"/>
            <a:ext cx="10913806" cy="3791146"/>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None/>
            </a:pPr>
            <a:r>
              <a:rPr lang="pt-PT" sz="3200" b="1" dirty="0">
                <a:latin typeface="Calibri"/>
                <a:cs typeface="Calibri"/>
              </a:rPr>
              <a:t>Produção </a:t>
            </a:r>
            <a:r>
              <a:rPr lang="pt-PT" sz="3200" b="1" dirty="0" err="1">
                <a:latin typeface="Calibri"/>
                <a:cs typeface="Calibri"/>
              </a:rPr>
              <a:t>Lean</a:t>
            </a:r>
            <a:endParaRPr lang="pt-PT" sz="3200" b="1" dirty="0">
              <a:latin typeface="Calibri"/>
              <a:cs typeface="Calibri"/>
            </a:endParaRPr>
          </a:p>
          <a:p>
            <a:pPr>
              <a:lnSpc>
                <a:spcPct val="100000"/>
              </a:lnSpc>
              <a:spcBef>
                <a:spcPts val="600"/>
              </a:spcBef>
              <a:buFont typeface="Wingdings" panose="05000000000000000000" pitchFamily="2" charset="2"/>
              <a:buChar char="§"/>
            </a:pPr>
            <a:r>
              <a:rPr lang="pt-BR" sz="2400" dirty="0">
                <a:latin typeface="Calibri" pitchFamily="34" charset="0"/>
              </a:rPr>
              <a:t>Produção de uma grande variedade de produtos ou serviços em pequenos lotes e com tempos de fabrico reduzidos.</a:t>
            </a:r>
          </a:p>
          <a:p>
            <a:pPr>
              <a:lnSpc>
                <a:spcPct val="100000"/>
              </a:lnSpc>
              <a:spcBef>
                <a:spcPts val="600"/>
              </a:spcBef>
              <a:buFont typeface="Wingdings" panose="05000000000000000000" pitchFamily="2" charset="2"/>
              <a:buChar char="§"/>
            </a:pPr>
            <a:r>
              <a:rPr lang="pt-BR" sz="2400" dirty="0">
                <a:latin typeface="Calibri" pitchFamily="34" charset="0"/>
              </a:rPr>
              <a:t>Outras áreas de foco são a qualidade, flexibilidade e custo (baixo)</a:t>
            </a:r>
            <a:r>
              <a:rPr lang="en-GB" sz="2400" dirty="0">
                <a:latin typeface="Calibri"/>
                <a:cs typeface="Calibri"/>
              </a:rPr>
              <a:t>.</a:t>
            </a:r>
          </a:p>
          <a:p>
            <a:pPr marL="0" indent="0">
              <a:lnSpc>
                <a:spcPct val="100000"/>
              </a:lnSpc>
              <a:spcBef>
                <a:spcPts val="600"/>
              </a:spcBef>
              <a:buNone/>
            </a:pPr>
            <a:endParaRPr lang="pt-PT" sz="2400" dirty="0">
              <a:latin typeface="Calibri" pitchFamily="34" charset="0"/>
            </a:endParaRPr>
          </a:p>
          <a:p>
            <a:pPr marL="0" indent="0">
              <a:lnSpc>
                <a:spcPct val="100000"/>
              </a:lnSpc>
              <a:spcBef>
                <a:spcPts val="600"/>
              </a:spcBef>
              <a:buNone/>
            </a:pPr>
            <a:r>
              <a:rPr lang="pt-PT" sz="3200" b="1" dirty="0">
                <a:latin typeface="Calibri"/>
                <a:cs typeface="Calibri"/>
              </a:rPr>
              <a:t>Pensamento </a:t>
            </a:r>
            <a:r>
              <a:rPr lang="pt-PT" sz="3200" b="1" dirty="0" err="1">
                <a:latin typeface="Calibri"/>
                <a:cs typeface="Calibri"/>
              </a:rPr>
              <a:t>Lean</a:t>
            </a:r>
            <a:r>
              <a:rPr lang="pt-PT" sz="3200" b="1" dirty="0">
                <a:latin typeface="Calibri"/>
                <a:cs typeface="Calibri"/>
              </a:rPr>
              <a:t> </a:t>
            </a:r>
            <a:endParaRPr lang="pt-PT" sz="3200" b="1" dirty="0">
              <a:latin typeface="Calibri" pitchFamily="34" charset="0"/>
              <a:cs typeface="Calibri"/>
            </a:endParaRPr>
          </a:p>
          <a:p>
            <a:pPr>
              <a:lnSpc>
                <a:spcPct val="100000"/>
              </a:lnSpc>
              <a:spcBef>
                <a:spcPts val="600"/>
              </a:spcBef>
              <a:buFont typeface="Wingdings" panose="05000000000000000000" pitchFamily="2" charset="2"/>
              <a:buChar char="§"/>
            </a:pPr>
            <a:r>
              <a:rPr lang="pt-BR" sz="2400" dirty="0">
                <a:cs typeface="Calibri"/>
              </a:rPr>
              <a:t>Filosofia de gestão através da qual as organizações desenvolvem competências para a eliminação gradual do desperdício e a criação de valor para o cliente.</a:t>
            </a:r>
            <a:endParaRPr lang="pt-PT" sz="2400" dirty="0">
              <a:latin typeface="Calibri"/>
              <a:cs typeface="Calibri"/>
            </a:endParaRPr>
          </a:p>
        </p:txBody>
      </p:sp>
      <p:sp>
        <p:nvSpPr>
          <p:cNvPr id="4" name="Otsikko 1">
            <a:extLst>
              <a:ext uri="{FF2B5EF4-FFF2-40B4-BE49-F238E27FC236}">
                <a16:creationId xmlns:a16="http://schemas.microsoft.com/office/drawing/2014/main" id="{CCABC254-7811-4611-81D6-CD879AD9018D}"/>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a:latin typeface="+mn-lt"/>
              </a:rPr>
              <a:t>O que é o Lean?</a:t>
            </a:r>
          </a:p>
        </p:txBody>
      </p:sp>
    </p:spTree>
    <p:extLst>
      <p:ext uri="{BB962C8B-B14F-4D97-AF65-F5344CB8AC3E}">
        <p14:creationId xmlns:p14="http://schemas.microsoft.com/office/powerpoint/2010/main" val="136500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84154" y="1684787"/>
            <a:ext cx="6974701" cy="10779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b="1" dirty="0"/>
              <a:t>Lean = Sistema de </a:t>
            </a:r>
            <a:r>
              <a:rPr lang="en-GB" sz="3200" b="1" dirty="0" err="1"/>
              <a:t>Produção</a:t>
            </a:r>
            <a:r>
              <a:rPr lang="en-GB" sz="3200" b="1" dirty="0"/>
              <a:t> da Toyota (TPS)</a:t>
            </a:r>
          </a:p>
        </p:txBody>
      </p:sp>
      <p:sp>
        <p:nvSpPr>
          <p:cNvPr id="11" name="Sisällön paikkamerkki 2"/>
          <p:cNvSpPr txBox="1">
            <a:spLocks/>
          </p:cNvSpPr>
          <p:nvPr/>
        </p:nvSpPr>
        <p:spPr>
          <a:xfrm>
            <a:off x="602727" y="3879160"/>
            <a:ext cx="10989505" cy="2138093"/>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err="1">
                <a:latin typeface="Calibri" pitchFamily="34" charset="0"/>
              </a:rPr>
              <a:t>Produção</a:t>
            </a:r>
            <a:r>
              <a:rPr lang="en-US" b="1" dirty="0">
                <a:latin typeface="Calibri" pitchFamily="34" charset="0"/>
              </a:rPr>
              <a:t> Lean / </a:t>
            </a:r>
            <a:r>
              <a:rPr lang="en-US" b="1" dirty="0" err="1">
                <a:latin typeface="Calibri" pitchFamily="34" charset="0"/>
              </a:rPr>
              <a:t>Manufatura</a:t>
            </a:r>
            <a:r>
              <a:rPr lang="en-US" b="1" dirty="0">
                <a:latin typeface="Calibri" pitchFamily="34" charset="0"/>
              </a:rPr>
              <a:t> Lean </a:t>
            </a:r>
            <a:r>
              <a:rPr lang="en-US" b="1" dirty="0" err="1">
                <a:latin typeface="Calibri" pitchFamily="34" charset="0"/>
              </a:rPr>
              <a:t>significa</a:t>
            </a:r>
            <a:r>
              <a:rPr lang="en-US" b="1" dirty="0">
                <a:latin typeface="Calibri" pitchFamily="34" charset="0"/>
              </a:rPr>
              <a:t> </a:t>
            </a:r>
            <a:r>
              <a:rPr lang="en-US" b="1" dirty="0" err="1">
                <a:latin typeface="Calibri" pitchFamily="34" charset="0"/>
              </a:rPr>
              <a:t>produzir</a:t>
            </a:r>
            <a:r>
              <a:rPr lang="en-US" b="1" dirty="0">
                <a:latin typeface="Calibri" pitchFamily="34" charset="0"/>
              </a:rPr>
              <a:t> e/</a:t>
            </a:r>
            <a:r>
              <a:rPr lang="en-US" b="1" dirty="0" err="1">
                <a:latin typeface="Calibri" pitchFamily="34" charset="0"/>
              </a:rPr>
              <a:t>ou</a:t>
            </a:r>
            <a:r>
              <a:rPr lang="en-US" b="1" dirty="0">
                <a:latin typeface="Calibri" pitchFamily="34" charset="0"/>
              </a:rPr>
              <a:t> </a:t>
            </a:r>
            <a:r>
              <a:rPr lang="en-US" b="1" dirty="0" err="1">
                <a:latin typeface="Calibri" pitchFamily="34" charset="0"/>
              </a:rPr>
              <a:t>fornecer</a:t>
            </a:r>
            <a:r>
              <a:rPr lang="en-US" b="1" dirty="0">
                <a:latin typeface="Calibri" pitchFamily="34" charset="0"/>
              </a:rPr>
              <a:t>:</a:t>
            </a:r>
          </a:p>
          <a:p>
            <a:pPr>
              <a:lnSpc>
                <a:spcPct val="120000"/>
              </a:lnSpc>
              <a:spcBef>
                <a:spcPts val="600"/>
              </a:spcBef>
              <a:buFont typeface="Wingdings" panose="05000000000000000000" pitchFamily="2" charset="2"/>
              <a:buChar char="§"/>
            </a:pPr>
            <a:r>
              <a:rPr lang="pt-BR" sz="2400" dirty="0">
                <a:cs typeface="Calibri"/>
              </a:rPr>
              <a:t>Apenas </a:t>
            </a:r>
            <a:r>
              <a:rPr lang="pt-BR" sz="2400" i="1" dirty="0">
                <a:cs typeface="Calibri"/>
              </a:rPr>
              <a:t>o que</a:t>
            </a:r>
            <a:r>
              <a:rPr lang="pt-BR" sz="2400" dirty="0">
                <a:cs typeface="Calibri"/>
              </a:rPr>
              <a:t> é necessário e na quantidade requerida</a:t>
            </a:r>
          </a:p>
          <a:p>
            <a:pPr>
              <a:lnSpc>
                <a:spcPct val="120000"/>
              </a:lnSpc>
              <a:spcBef>
                <a:spcPts val="600"/>
              </a:spcBef>
              <a:buFont typeface="Wingdings" panose="05000000000000000000" pitchFamily="2" charset="2"/>
              <a:buChar char="§"/>
            </a:pPr>
            <a:r>
              <a:rPr lang="pt-BR" sz="2400" i="1" dirty="0">
                <a:cs typeface="Calibri"/>
              </a:rPr>
              <a:t>Quando</a:t>
            </a:r>
            <a:r>
              <a:rPr lang="pt-BR" sz="2400" dirty="0">
                <a:cs typeface="Calibri"/>
              </a:rPr>
              <a:t> é necessário</a:t>
            </a:r>
          </a:p>
          <a:p>
            <a:pPr>
              <a:lnSpc>
                <a:spcPct val="120000"/>
              </a:lnSpc>
              <a:spcBef>
                <a:spcPts val="600"/>
              </a:spcBef>
              <a:buFont typeface="Wingdings" panose="05000000000000000000" pitchFamily="2" charset="2"/>
              <a:buChar char="§"/>
            </a:pPr>
            <a:r>
              <a:rPr lang="pt-BR" sz="2400" i="1" dirty="0">
                <a:cs typeface="Calibri"/>
              </a:rPr>
              <a:t>Onde</a:t>
            </a:r>
            <a:r>
              <a:rPr lang="pt-BR" sz="2400" dirty="0">
                <a:cs typeface="Calibri"/>
              </a:rPr>
              <a:t> é necessário</a:t>
            </a:r>
            <a:endParaRPr lang="en-US" sz="2400" dirty="0">
              <a:latin typeface="Calibri"/>
              <a:cs typeface="Calibri"/>
            </a:endParaRPr>
          </a:p>
        </p:txBody>
      </p:sp>
      <p:sp>
        <p:nvSpPr>
          <p:cNvPr id="2" name="TextBox 1"/>
          <p:cNvSpPr txBox="1"/>
          <p:nvPr/>
        </p:nvSpPr>
        <p:spPr>
          <a:xfrm>
            <a:off x="527397" y="1906863"/>
            <a:ext cx="1750800" cy="523220"/>
          </a:xfrm>
          <a:prstGeom prst="rect">
            <a:avLst/>
          </a:prstGeom>
          <a:noFill/>
        </p:spPr>
        <p:txBody>
          <a:bodyPr wrap="none" rtlCol="0">
            <a:spAutoFit/>
          </a:bodyPr>
          <a:lstStyle/>
          <a:p>
            <a:r>
              <a:rPr lang="pt-PT" sz="2800" b="1" dirty="0">
                <a:latin typeface="Calibri" pitchFamily="34" charset="0"/>
              </a:rPr>
              <a:t>No início…</a:t>
            </a:r>
            <a:endParaRPr lang="en-GB" sz="2800" b="1" dirty="0">
              <a:latin typeface="Calibri" pitchFamily="34" charset="0"/>
            </a:endParaRPr>
          </a:p>
        </p:txBody>
      </p:sp>
      <p:sp>
        <p:nvSpPr>
          <p:cNvPr id="4" name="Rectangle 3">
            <a:extLst>
              <a:ext uri="{FF2B5EF4-FFF2-40B4-BE49-F238E27FC236}">
                <a16:creationId xmlns:a16="http://schemas.microsoft.com/office/drawing/2014/main" id="{9838DE8E-2717-45E6-BB08-D25AD7BD6B42}"/>
              </a:ext>
            </a:extLst>
          </p:cNvPr>
          <p:cNvSpPr/>
          <p:nvPr/>
        </p:nvSpPr>
        <p:spPr>
          <a:xfrm>
            <a:off x="527397" y="2868865"/>
            <a:ext cx="7687361" cy="523220"/>
          </a:xfrm>
          <a:prstGeom prst="rect">
            <a:avLst/>
          </a:prstGeom>
          <a:noFill/>
        </p:spPr>
        <p:txBody>
          <a:bodyPr wrap="none" lIns="91440" tIns="45720" rIns="91440" bIns="45720" rtlCol="0" anchor="t">
            <a:spAutoFit/>
          </a:bodyPr>
          <a:lstStyle/>
          <a:p>
            <a:r>
              <a:rPr lang="en-US" sz="2800" b="1" dirty="0">
                <a:latin typeface="Calibri"/>
                <a:cs typeface="Calibri"/>
              </a:rPr>
              <a:t>…</a:t>
            </a:r>
            <a:r>
              <a:rPr lang="pt-BR" sz="2800" b="1" dirty="0">
                <a:latin typeface="Calibri"/>
                <a:cs typeface="Calibri"/>
              </a:rPr>
              <a:t> Hoje, Lean combina o TPS com outros métodos</a:t>
            </a:r>
            <a:r>
              <a:rPr lang="en-US" sz="2800" b="1" dirty="0">
                <a:latin typeface="Calibri"/>
                <a:cs typeface="Calibri"/>
              </a:rPr>
              <a:t>.</a:t>
            </a:r>
          </a:p>
        </p:txBody>
      </p:sp>
      <p:sp>
        <p:nvSpPr>
          <p:cNvPr id="7" name="Otsikko 1">
            <a:extLst>
              <a:ext uri="{FF2B5EF4-FFF2-40B4-BE49-F238E27FC236}">
                <a16:creationId xmlns:a16="http://schemas.microsoft.com/office/drawing/2014/main" id="{E3245019-17F3-4473-AD27-1E6AE317D6E1}"/>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a:latin typeface="+mn-lt"/>
              </a:rPr>
              <a:t>O que é o Lean?</a:t>
            </a:r>
          </a:p>
        </p:txBody>
      </p:sp>
    </p:spTree>
    <p:extLst>
      <p:ext uri="{BB962C8B-B14F-4D97-AF65-F5344CB8AC3E}">
        <p14:creationId xmlns:p14="http://schemas.microsoft.com/office/powerpoint/2010/main" val="224999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spect="1" noChangeArrowheads="1"/>
          </p:cNvSpPr>
          <p:nvPr/>
        </p:nvSpPr>
        <p:spPr>
          <a:xfrm>
            <a:off x="570271" y="1922467"/>
            <a:ext cx="6869215" cy="3759241"/>
          </a:xfrm>
          <a:prstGeom prst="rect">
            <a:avLst/>
          </a:prstGeom>
        </p:spPr>
        <p:txBody>
          <a:bodyPr anchor="t">
            <a:noAutofit/>
          </a:bodyPr>
          <a:lstStyle>
            <a:defPPr>
              <a:defRPr lang="sv-SE"/>
            </a:defPPr>
            <a:lvl1pPr indent="0">
              <a:lnSpc>
                <a:spcPct val="120000"/>
              </a:lnSpc>
              <a:spcBef>
                <a:spcPts val="600"/>
              </a:spcBef>
              <a:buFont typeface="Arial"/>
              <a:buNone/>
              <a:defRPr sz="2800" b="1">
                <a:latin typeface="Calibri" pitchFamily="34"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3200" dirty="0">
                <a:latin typeface="Calibri"/>
                <a:cs typeface="Calibri"/>
              </a:rPr>
              <a:t>Lean </a:t>
            </a:r>
            <a:r>
              <a:rPr lang="en-US" sz="3200" dirty="0" err="1">
                <a:latin typeface="Calibri"/>
                <a:cs typeface="Calibri"/>
              </a:rPr>
              <a:t>foca</a:t>
            </a:r>
            <a:r>
              <a:rPr lang="en-US" sz="3200" dirty="0">
                <a:latin typeface="Calibri"/>
                <a:cs typeface="Calibri"/>
              </a:rPr>
              <a:t>-se </a:t>
            </a:r>
            <a:r>
              <a:rPr lang="en-US" sz="3200" dirty="0" err="1">
                <a:latin typeface="Calibri"/>
                <a:cs typeface="Calibri"/>
              </a:rPr>
              <a:t>em</a:t>
            </a:r>
            <a:r>
              <a:rPr lang="en-US" sz="3200" dirty="0">
                <a:latin typeface="Calibri"/>
                <a:cs typeface="Calibri"/>
              </a:rPr>
              <a:t>:</a:t>
            </a:r>
            <a:endParaRPr lang="en-US" altLang="en-US" sz="3200" dirty="0">
              <a:latin typeface="Calibri"/>
              <a:cs typeface="Calibri"/>
            </a:endParaRPr>
          </a:p>
          <a:p>
            <a:pPr marL="228600" lvl="2">
              <a:lnSpc>
                <a:spcPct val="120000"/>
              </a:lnSpc>
              <a:spcBef>
                <a:spcPts val="600"/>
              </a:spcBef>
              <a:buFont typeface="Wingdings" panose="05000000000000000000" pitchFamily="2" charset="2"/>
              <a:buChar char="§"/>
            </a:pPr>
            <a:r>
              <a:rPr lang="pt-BR" altLang="en-US" sz="2800" dirty="0">
                <a:latin typeface="Calibri" pitchFamily="34" charset="0"/>
              </a:rPr>
              <a:t>Eliminação de resíduos</a:t>
            </a:r>
          </a:p>
          <a:p>
            <a:pPr marL="228600" lvl="2">
              <a:lnSpc>
                <a:spcPct val="120000"/>
              </a:lnSpc>
              <a:spcBef>
                <a:spcPts val="600"/>
              </a:spcBef>
              <a:buFont typeface="Wingdings" panose="05000000000000000000" pitchFamily="2" charset="2"/>
              <a:buChar char="§"/>
            </a:pPr>
            <a:r>
              <a:rPr lang="pt-BR" altLang="en-US" sz="2800" dirty="0">
                <a:latin typeface="Calibri" pitchFamily="34" charset="0"/>
              </a:rPr>
              <a:t>Fluxo Contínuo e Puxar</a:t>
            </a:r>
          </a:p>
          <a:p>
            <a:pPr marL="228600" lvl="2">
              <a:lnSpc>
                <a:spcPct val="120000"/>
              </a:lnSpc>
              <a:spcBef>
                <a:spcPts val="600"/>
              </a:spcBef>
              <a:buFont typeface="Wingdings" panose="05000000000000000000" pitchFamily="2" charset="2"/>
              <a:buChar char="§"/>
            </a:pPr>
            <a:r>
              <a:rPr lang="pt-BR" altLang="en-US" sz="2800" dirty="0">
                <a:latin typeface="Calibri" pitchFamily="34" charset="0"/>
              </a:rPr>
              <a:t>Conceito Puxar</a:t>
            </a:r>
          </a:p>
          <a:p>
            <a:pPr marL="228600" lvl="2">
              <a:lnSpc>
                <a:spcPct val="120000"/>
              </a:lnSpc>
              <a:spcBef>
                <a:spcPts val="600"/>
              </a:spcBef>
              <a:buFont typeface="Wingdings" panose="05000000000000000000" pitchFamily="2" charset="2"/>
              <a:buChar char="§"/>
            </a:pPr>
            <a:r>
              <a:rPr lang="pt-BR" altLang="en-US" sz="2800" dirty="0">
                <a:latin typeface="Calibri" pitchFamily="34" charset="0"/>
              </a:rPr>
              <a:t>Perfeição</a:t>
            </a:r>
            <a:endParaRPr lang="en-US" altLang="en-US" sz="2800" dirty="0">
              <a:latin typeface="Calibri" pitchFamily="34" charset="0"/>
            </a:endParaRPr>
          </a:p>
        </p:txBody>
      </p:sp>
      <p:pic>
        <p:nvPicPr>
          <p:cNvPr id="8" name="Picture 7" descr="picture-3.png"/>
          <p:cNvPicPr>
            <a:picLocks noChangeAspect="1"/>
          </p:cNvPicPr>
          <p:nvPr/>
        </p:nvPicPr>
        <p:blipFill>
          <a:blip r:embed="rId3" cstate="print">
            <a:extLst>
              <a:ext uri="{28A0092B-C50C-407E-A947-70E740481C1C}">
                <a14:useLocalDpi xmlns:a14="http://schemas.microsoft.com/office/drawing/2010/main" val="0"/>
              </a:ext>
            </a:extLst>
          </a:blip>
          <a:srcRect l="2381" t="2515" r="4762" b="1905"/>
          <a:stretch>
            <a:fillRect/>
          </a:stretch>
        </p:blipFill>
        <p:spPr>
          <a:xfrm>
            <a:off x="7520300" y="2108114"/>
            <a:ext cx="3368068" cy="3281707"/>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 name="Otsikko 1">
            <a:extLst>
              <a:ext uri="{FF2B5EF4-FFF2-40B4-BE49-F238E27FC236}">
                <a16:creationId xmlns:a16="http://schemas.microsoft.com/office/drawing/2014/main" id="{FA7A6A2E-7740-46C9-88BD-E55F79EAA6E2}"/>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a:latin typeface="+mn-lt"/>
              </a:rPr>
              <a:t>O que é o Lean?</a:t>
            </a:r>
          </a:p>
        </p:txBody>
      </p:sp>
    </p:spTree>
    <p:extLst>
      <p:ext uri="{BB962C8B-B14F-4D97-AF65-F5344CB8AC3E}">
        <p14:creationId xmlns:p14="http://schemas.microsoft.com/office/powerpoint/2010/main" val="34200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ox(i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ox(i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ox(i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txBox="1">
            <a:spLocks noChangeAspect="1" noChangeArrowheads="1"/>
          </p:cNvSpPr>
          <p:nvPr/>
        </p:nvSpPr>
        <p:spPr>
          <a:xfrm>
            <a:off x="838200" y="1812261"/>
            <a:ext cx="3345254" cy="4405659"/>
          </a:xfrm>
          <a:prstGeom prst="rect">
            <a:avLst/>
          </a:prstGeom>
        </p:spPr>
        <p:txBody>
          <a:bodyPr vert="horz" lIns="91440" tIns="45720" rIns="91440" bIns="45720" rtlCol="0" anchor="t">
            <a:normAutofit/>
          </a:bodyPr>
          <a:lstStyle>
            <a:defPPr>
              <a:defRPr lang="sv-SE"/>
            </a:defPPr>
            <a:lvl1pPr indent="0">
              <a:lnSpc>
                <a:spcPct val="120000"/>
              </a:lnSpc>
              <a:spcBef>
                <a:spcPts val="600"/>
              </a:spcBef>
              <a:buFont typeface="Arial"/>
              <a:buNone/>
              <a:defRPr sz="2800" b="1">
                <a:latin typeface="Calibri" pitchFamily="34"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lnSpc>
                <a:spcPct val="90000"/>
              </a:lnSpc>
            </a:pPr>
            <a:r>
              <a:rPr lang="en-US" dirty="0" err="1">
                <a:latin typeface="+mn-lt"/>
              </a:rPr>
              <a:t>Vantagens</a:t>
            </a:r>
            <a:r>
              <a:rPr lang="en-US" dirty="0">
                <a:latin typeface="+mn-lt"/>
              </a:rPr>
              <a:t>:</a:t>
            </a:r>
            <a:endParaRPr lang="en-US" altLang="en-US" dirty="0">
              <a:latin typeface="+mn-lt"/>
              <a:cs typeface="Calibri"/>
            </a:endParaRPr>
          </a:p>
          <a:p>
            <a:pPr marL="228600" lvl="2">
              <a:spcBef>
                <a:spcPts val="600"/>
              </a:spcBef>
              <a:buFont typeface="Arial" panose="020B0604020202020204" pitchFamily="34" charset="0"/>
              <a:buChar char="•"/>
            </a:pPr>
            <a:r>
              <a:rPr lang="pt-BR" altLang="en-US" sz="2400" dirty="0"/>
              <a:t>Redução do tempo de produção ou serviço</a:t>
            </a:r>
          </a:p>
          <a:p>
            <a:pPr marL="228600" lvl="2">
              <a:spcBef>
                <a:spcPts val="600"/>
              </a:spcBef>
              <a:buFont typeface="Arial" panose="020B0604020202020204" pitchFamily="34" charset="0"/>
              <a:buChar char="•"/>
            </a:pPr>
            <a:r>
              <a:rPr lang="pt-BR" altLang="en-US" sz="2400" dirty="0"/>
              <a:t>Redução de inventário</a:t>
            </a:r>
          </a:p>
          <a:p>
            <a:pPr marL="228600" lvl="2">
              <a:spcBef>
                <a:spcPts val="600"/>
              </a:spcBef>
              <a:buFont typeface="Arial" panose="020B0604020202020204" pitchFamily="34" charset="0"/>
              <a:buChar char="•"/>
            </a:pPr>
            <a:r>
              <a:rPr lang="pt-BR" altLang="en-US" sz="2400" dirty="0"/>
              <a:t>Redução de custos</a:t>
            </a:r>
          </a:p>
          <a:p>
            <a:pPr marL="228600" lvl="2">
              <a:spcBef>
                <a:spcPts val="600"/>
              </a:spcBef>
              <a:buFont typeface="Arial" panose="020B0604020202020204" pitchFamily="34" charset="0"/>
              <a:buChar char="•"/>
            </a:pPr>
            <a:r>
              <a:rPr lang="pt-BR" altLang="en-US" sz="2400" dirty="0"/>
              <a:t>Aumento da produtividade</a:t>
            </a:r>
          </a:p>
          <a:p>
            <a:pPr marL="228600" lvl="2">
              <a:spcBef>
                <a:spcPts val="600"/>
              </a:spcBef>
              <a:buFont typeface="Arial" panose="020B0604020202020204" pitchFamily="34" charset="0"/>
              <a:buChar char="•"/>
            </a:pPr>
            <a:r>
              <a:rPr lang="pt-BR" altLang="en-US" sz="2400" dirty="0"/>
              <a:t>Aumento da satisfação do cliente</a:t>
            </a:r>
          </a:p>
        </p:txBody>
      </p:sp>
      <p:pic>
        <p:nvPicPr>
          <p:cNvPr id="3" name="Picture 3" descr="A person flying through the air on top of a grass covered field&#10;&#10;Description generated with very high confidence">
            <a:extLst>
              <a:ext uri="{FF2B5EF4-FFF2-40B4-BE49-F238E27FC236}">
                <a16:creationId xmlns:a16="http://schemas.microsoft.com/office/drawing/2014/main" id="{8B4A6E7B-5203-4A04-A0D6-D7561B1941FB}"/>
              </a:ext>
            </a:extLst>
          </p:cNvPr>
          <p:cNvPicPr>
            <a:picLocks noChangeAspect="1"/>
          </p:cNvPicPr>
          <p:nvPr/>
        </p:nvPicPr>
        <p:blipFill rotWithShape="1">
          <a:blip r:embed="rId3"/>
          <a:srcRect t="4194" b="11378"/>
          <a:stretch/>
        </p:blipFill>
        <p:spPr>
          <a:xfrm>
            <a:off x="4467564" y="1888469"/>
            <a:ext cx="6676570" cy="3754019"/>
          </a:xfrm>
          <a:prstGeom prst="rect">
            <a:avLst/>
          </a:prstGeom>
        </p:spPr>
      </p:pic>
      <p:sp>
        <p:nvSpPr>
          <p:cNvPr id="5" name="Otsikko 1">
            <a:extLst>
              <a:ext uri="{FF2B5EF4-FFF2-40B4-BE49-F238E27FC236}">
                <a16:creationId xmlns:a16="http://schemas.microsoft.com/office/drawing/2014/main" id="{CAB11886-0F2D-417F-8D7D-AFB87358F79B}"/>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a:latin typeface="+mn-lt"/>
              </a:rPr>
              <a:t>O que é o Lean?</a:t>
            </a:r>
          </a:p>
        </p:txBody>
      </p:sp>
    </p:spTree>
    <p:extLst>
      <p:ext uri="{BB962C8B-B14F-4D97-AF65-F5344CB8AC3E}">
        <p14:creationId xmlns:p14="http://schemas.microsoft.com/office/powerpoint/2010/main" val="193079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spect="1" noChangeArrowheads="1"/>
          </p:cNvSpPr>
          <p:nvPr/>
        </p:nvSpPr>
        <p:spPr>
          <a:xfrm>
            <a:off x="570272" y="1931346"/>
            <a:ext cx="6041544" cy="663863"/>
          </a:xfrm>
          <a:prstGeom prst="rect">
            <a:avLst/>
          </a:prstGeom>
        </p:spPr>
        <p:txBody>
          <a:bodyPr>
            <a:noAutofit/>
          </a:bodyPr>
          <a:lstStyle>
            <a:defPPr>
              <a:defRPr lang="sv-SE"/>
            </a:defPPr>
            <a:lvl1pPr indent="0">
              <a:lnSpc>
                <a:spcPct val="120000"/>
              </a:lnSpc>
              <a:spcBef>
                <a:spcPts val="600"/>
              </a:spcBef>
              <a:buFont typeface="Arial"/>
              <a:buNone/>
              <a:defRPr sz="2800" b="1">
                <a:latin typeface="Calibri" pitchFamily="34"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3200" dirty="0" err="1"/>
              <a:t>Onde</a:t>
            </a:r>
            <a:r>
              <a:rPr lang="en-US" sz="3200" dirty="0"/>
              <a:t> se </a:t>
            </a:r>
            <a:r>
              <a:rPr lang="en-US" sz="3200" dirty="0" err="1"/>
              <a:t>pode</a:t>
            </a:r>
            <a:r>
              <a:rPr lang="en-US" sz="3200" dirty="0"/>
              <a:t> </a:t>
            </a:r>
            <a:r>
              <a:rPr lang="en-US" sz="3200" dirty="0" err="1"/>
              <a:t>usar</a:t>
            </a:r>
            <a:r>
              <a:rPr lang="en-US" sz="3200" dirty="0"/>
              <a:t> o Lean?</a:t>
            </a:r>
            <a:endParaRPr lang="en-US" altLang="en-US" dirty="0">
              <a:latin typeface="Calibri" pitchFamily="34" charset="0"/>
            </a:endParaRPr>
          </a:p>
        </p:txBody>
      </p:sp>
      <p:pic>
        <p:nvPicPr>
          <p:cNvPr id="8" name="Picture 2" descr="http://www.cabtec.com.br/en/images/FOCO_CABTEC.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8044" y="3194733"/>
            <a:ext cx="3054350" cy="2105025"/>
          </a:xfrm>
          <a:prstGeom prst="rect">
            <a:avLst/>
          </a:prstGeom>
          <a:noFill/>
          <a:ln w="9525">
            <a:noFill/>
            <a:miter lim="800000"/>
            <a:headEnd/>
            <a:tailEnd/>
          </a:ln>
        </p:spPr>
      </p:pic>
      <p:sp>
        <p:nvSpPr>
          <p:cNvPr id="11" name="TextBox 8"/>
          <p:cNvSpPr txBox="1">
            <a:spLocks noChangeArrowheads="1"/>
          </p:cNvSpPr>
          <p:nvPr/>
        </p:nvSpPr>
        <p:spPr bwMode="auto">
          <a:xfrm>
            <a:off x="940085" y="3253755"/>
            <a:ext cx="4212414" cy="523220"/>
          </a:xfrm>
          <a:prstGeom prst="rect">
            <a:avLst/>
          </a:prstGeom>
          <a:noFill/>
          <a:ln w="9525">
            <a:noFill/>
            <a:miter lim="800000"/>
            <a:headEnd/>
            <a:tailEnd/>
          </a:ln>
        </p:spPr>
        <p:txBody>
          <a:bodyPr wrap="square" anchor="t">
            <a:spAutoFit/>
          </a:bodyPr>
          <a:lstStyle/>
          <a:p>
            <a:r>
              <a:rPr lang="pt-PT" sz="2800" dirty="0">
                <a:latin typeface="Calibri"/>
                <a:cs typeface="Calibri"/>
              </a:rPr>
              <a:t>Produção / Manufatura</a:t>
            </a:r>
            <a:endParaRPr lang="en-US" sz="2800" dirty="0">
              <a:latin typeface="Calibri" pitchFamily="34" charset="0"/>
            </a:endParaRPr>
          </a:p>
        </p:txBody>
      </p:sp>
      <p:sp>
        <p:nvSpPr>
          <p:cNvPr id="12" name="TextBox 9"/>
          <p:cNvSpPr txBox="1">
            <a:spLocks noChangeArrowheads="1"/>
          </p:cNvSpPr>
          <p:nvPr/>
        </p:nvSpPr>
        <p:spPr bwMode="auto">
          <a:xfrm>
            <a:off x="7381766" y="4029223"/>
            <a:ext cx="4194716" cy="523220"/>
          </a:xfrm>
          <a:prstGeom prst="rect">
            <a:avLst/>
          </a:prstGeom>
          <a:noFill/>
          <a:ln w="9525">
            <a:noFill/>
            <a:miter lim="800000"/>
            <a:headEnd/>
            <a:tailEnd/>
          </a:ln>
        </p:spPr>
        <p:txBody>
          <a:bodyPr wrap="square">
            <a:spAutoFit/>
          </a:bodyPr>
          <a:lstStyle/>
          <a:p>
            <a:r>
              <a:rPr lang="pt-PT" sz="2800" dirty="0">
                <a:latin typeface="Calibri" pitchFamily="34" charset="0"/>
              </a:rPr>
              <a:t>Tecnologias de Informação</a:t>
            </a:r>
            <a:endParaRPr lang="en-US" sz="2800" dirty="0">
              <a:latin typeface="Calibri" pitchFamily="34" charset="0"/>
            </a:endParaRPr>
          </a:p>
        </p:txBody>
      </p:sp>
      <p:sp>
        <p:nvSpPr>
          <p:cNvPr id="13" name="TextBox 10"/>
          <p:cNvSpPr txBox="1">
            <a:spLocks noChangeArrowheads="1"/>
          </p:cNvSpPr>
          <p:nvPr/>
        </p:nvSpPr>
        <p:spPr bwMode="auto">
          <a:xfrm>
            <a:off x="6869548" y="2989805"/>
            <a:ext cx="4844031" cy="523220"/>
          </a:xfrm>
          <a:prstGeom prst="rect">
            <a:avLst/>
          </a:prstGeom>
          <a:noFill/>
          <a:ln w="9525">
            <a:noFill/>
            <a:miter lim="800000"/>
            <a:headEnd/>
            <a:tailEnd/>
          </a:ln>
        </p:spPr>
        <p:txBody>
          <a:bodyPr wrap="square">
            <a:spAutoFit/>
          </a:bodyPr>
          <a:lstStyle>
            <a:defPPr>
              <a:defRPr lang="sv-SE"/>
            </a:defPPr>
            <a:lvl1pPr>
              <a:defRPr sz="2400">
                <a:latin typeface="Calibri" pitchFamily="34" charset="0"/>
              </a:defRPr>
            </a:lvl1pPr>
          </a:lstStyle>
          <a:p>
            <a:r>
              <a:rPr lang="pt-PT" sz="2800" dirty="0"/>
              <a:t>Serviços (públicos e privados)</a:t>
            </a:r>
            <a:endParaRPr lang="en-US" sz="2800" dirty="0"/>
          </a:p>
        </p:txBody>
      </p:sp>
      <p:sp>
        <p:nvSpPr>
          <p:cNvPr id="14" name="TextBox 11"/>
          <p:cNvSpPr txBox="1">
            <a:spLocks noChangeArrowheads="1"/>
          </p:cNvSpPr>
          <p:nvPr/>
        </p:nvSpPr>
        <p:spPr bwMode="auto">
          <a:xfrm>
            <a:off x="6611816" y="4902082"/>
            <a:ext cx="2214046" cy="523220"/>
          </a:xfrm>
          <a:prstGeom prst="rect">
            <a:avLst/>
          </a:prstGeom>
          <a:noFill/>
          <a:ln w="9525">
            <a:noFill/>
            <a:miter lim="800000"/>
            <a:headEnd/>
            <a:tailEnd/>
          </a:ln>
        </p:spPr>
        <p:txBody>
          <a:bodyPr wrap="square">
            <a:spAutoFit/>
          </a:bodyPr>
          <a:lstStyle/>
          <a:p>
            <a:r>
              <a:rPr lang="pt-PT" sz="2800" dirty="0">
                <a:latin typeface="Calibri" pitchFamily="34" charset="0"/>
              </a:rPr>
              <a:t>Construção</a:t>
            </a:r>
            <a:endParaRPr lang="en-US" sz="2800" dirty="0">
              <a:latin typeface="Calibri" pitchFamily="34" charset="0"/>
            </a:endParaRPr>
          </a:p>
        </p:txBody>
      </p:sp>
      <p:sp>
        <p:nvSpPr>
          <p:cNvPr id="9" name="TextBox 11"/>
          <p:cNvSpPr txBox="1">
            <a:spLocks noChangeArrowheads="1"/>
          </p:cNvSpPr>
          <p:nvPr/>
        </p:nvSpPr>
        <p:spPr bwMode="auto">
          <a:xfrm>
            <a:off x="2088222" y="4776891"/>
            <a:ext cx="3251654" cy="523220"/>
          </a:xfrm>
          <a:prstGeom prst="rect">
            <a:avLst/>
          </a:prstGeom>
          <a:noFill/>
          <a:ln w="9525">
            <a:noFill/>
            <a:miter lim="800000"/>
            <a:headEnd/>
            <a:tailEnd/>
          </a:ln>
        </p:spPr>
        <p:txBody>
          <a:bodyPr wrap="square">
            <a:spAutoFit/>
          </a:bodyPr>
          <a:lstStyle/>
          <a:p>
            <a:r>
              <a:rPr lang="pt-PT" sz="2800" dirty="0">
                <a:latin typeface="Calibri" pitchFamily="34" charset="0"/>
              </a:rPr>
              <a:t>Serviços de Saúde</a:t>
            </a:r>
            <a:endParaRPr lang="en-US" sz="2800" dirty="0">
              <a:latin typeface="Calibri" pitchFamily="34" charset="0"/>
            </a:endParaRPr>
          </a:p>
        </p:txBody>
      </p:sp>
      <p:sp>
        <p:nvSpPr>
          <p:cNvPr id="15" name="Otsikko 1">
            <a:extLst>
              <a:ext uri="{FF2B5EF4-FFF2-40B4-BE49-F238E27FC236}">
                <a16:creationId xmlns:a16="http://schemas.microsoft.com/office/drawing/2014/main" id="{D4CDD763-23EE-4428-81B4-0C213AB5C746}"/>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a:latin typeface="+mn-lt"/>
              </a:rPr>
              <a:t>O que é o Lean?</a:t>
            </a:r>
          </a:p>
        </p:txBody>
      </p:sp>
    </p:spTree>
    <p:extLst>
      <p:ext uri="{BB962C8B-B14F-4D97-AF65-F5344CB8AC3E}">
        <p14:creationId xmlns:p14="http://schemas.microsoft.com/office/powerpoint/2010/main" val="15038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Lean Initiatives in the Portuguese air fo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44" y="1934949"/>
            <a:ext cx="2223050" cy="1667287"/>
          </a:xfrm>
          <a:prstGeom prst="rect">
            <a:avLst/>
          </a:prstGeom>
          <a:ln>
            <a:noFill/>
          </a:ln>
          <a:effectLst>
            <a:outerShdw blurRad="292100" dist="139700" dir="2700000" algn="tl" rotWithShape="0">
              <a:srgbClr val="333333">
                <a:alpha val="65000"/>
              </a:srgbClr>
            </a:outerShdw>
          </a:effectLst>
        </p:spPr>
      </p:pic>
      <p:pic>
        <p:nvPicPr>
          <p:cNvPr id="13" name="Picture 8" descr="http://gep.ist.utl.pt/html/oe/img/empr/ed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0929" y="4325110"/>
            <a:ext cx="2894048" cy="1239097"/>
          </a:xfrm>
          <a:prstGeom prst="rect">
            <a:avLst/>
          </a:prstGeom>
          <a:noFill/>
          <a:ln w="9525">
            <a:noFill/>
            <a:miter lim="800000"/>
            <a:headEnd/>
            <a:tailEnd/>
          </a:ln>
        </p:spPr>
      </p:pic>
      <p:sp>
        <p:nvSpPr>
          <p:cNvPr id="11" name="Sisällön paikkamerkki 2"/>
          <p:cNvSpPr txBox="1">
            <a:spLocks/>
          </p:cNvSpPr>
          <p:nvPr/>
        </p:nvSpPr>
        <p:spPr>
          <a:xfrm>
            <a:off x="723480" y="4050189"/>
            <a:ext cx="7540844" cy="209596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sz="2400" b="1" dirty="0">
                <a:latin typeface="Calibri" pitchFamily="34" charset="0"/>
              </a:rPr>
              <a:t>EDP</a:t>
            </a:r>
          </a:p>
          <a:p>
            <a:pPr marL="0" indent="0">
              <a:lnSpc>
                <a:spcPct val="120000"/>
              </a:lnSpc>
              <a:spcBef>
                <a:spcPts val="600"/>
              </a:spcBef>
              <a:buNone/>
            </a:pPr>
            <a:r>
              <a:rPr lang="pt-BR" sz="2000" dirty="0">
                <a:latin typeface="Calibri" pitchFamily="34" charset="0"/>
              </a:rPr>
              <a:t>O projecto Lean levou a uma redução do tempo de substituição após falha em todas as áreas da rede. Nos últimos 5 anos, o TIEPI (Installed Power Equivalent Interruption Time - Tempo de Interrupção Equivalente de Energia Instalada) diminuiu cerca de 70%.</a:t>
            </a:r>
            <a:endParaRPr lang="en-US" sz="2000" dirty="0">
              <a:latin typeface="Calibri" pitchFamily="34" charset="0"/>
            </a:endParaRPr>
          </a:p>
        </p:txBody>
      </p:sp>
      <p:sp>
        <p:nvSpPr>
          <p:cNvPr id="12" name="Sisällön paikkamerkki 2"/>
          <p:cNvSpPr txBox="1">
            <a:spLocks/>
          </p:cNvSpPr>
          <p:nvPr/>
        </p:nvSpPr>
        <p:spPr>
          <a:xfrm>
            <a:off x="3175279" y="1999050"/>
            <a:ext cx="7675076" cy="142655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sz="2400" b="1" dirty="0" err="1">
                <a:latin typeface="Calibri" pitchFamily="34" charset="0"/>
              </a:rPr>
              <a:t>Força</a:t>
            </a:r>
            <a:r>
              <a:rPr lang="en-US" sz="2400" b="1" dirty="0">
                <a:latin typeface="Calibri" pitchFamily="34" charset="0"/>
              </a:rPr>
              <a:t> </a:t>
            </a:r>
            <a:r>
              <a:rPr lang="en-US" sz="2400" b="1" dirty="0" err="1">
                <a:latin typeface="Calibri" pitchFamily="34" charset="0"/>
              </a:rPr>
              <a:t>aérea</a:t>
            </a:r>
            <a:r>
              <a:rPr lang="en-US" sz="2400" b="1" dirty="0">
                <a:latin typeface="Calibri" pitchFamily="34" charset="0"/>
              </a:rPr>
              <a:t> </a:t>
            </a:r>
            <a:r>
              <a:rPr lang="en-US" sz="2400" b="1" dirty="0" err="1">
                <a:latin typeface="Calibri" pitchFamily="34" charset="0"/>
              </a:rPr>
              <a:t>portuguesa</a:t>
            </a:r>
            <a:endParaRPr lang="en-US" sz="2400" b="1" dirty="0">
              <a:latin typeface="Calibri" pitchFamily="34" charset="0"/>
            </a:endParaRPr>
          </a:p>
          <a:p>
            <a:pPr marL="0" indent="0">
              <a:lnSpc>
                <a:spcPct val="120000"/>
              </a:lnSpc>
              <a:spcBef>
                <a:spcPts val="600"/>
              </a:spcBef>
              <a:buNone/>
            </a:pPr>
            <a:r>
              <a:rPr lang="pt-BR" sz="2000" dirty="0">
                <a:latin typeface="Calibri" pitchFamily="34" charset="0"/>
              </a:rPr>
              <a:t>A aplicação dos métodos Lean levou a uma redução de 60% no Lead Time da manutenção.</a:t>
            </a:r>
          </a:p>
        </p:txBody>
      </p:sp>
      <p:sp>
        <p:nvSpPr>
          <p:cNvPr id="8" name="Otsikko 1">
            <a:extLst>
              <a:ext uri="{FF2B5EF4-FFF2-40B4-BE49-F238E27FC236}">
                <a16:creationId xmlns:a16="http://schemas.microsoft.com/office/drawing/2014/main" id="{7BD45EF2-381F-47CB-9167-417F30CD2E00}"/>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err="1">
                <a:latin typeface="+mn-lt"/>
              </a:rPr>
              <a:t>Exemplos</a:t>
            </a:r>
            <a:r>
              <a:rPr lang="en-US" sz="3300" b="1" dirty="0">
                <a:latin typeface="+mn-lt"/>
              </a:rPr>
              <a:t> de Lean</a:t>
            </a:r>
          </a:p>
        </p:txBody>
      </p:sp>
    </p:spTree>
    <p:extLst>
      <p:ext uri="{BB962C8B-B14F-4D97-AF65-F5344CB8AC3E}">
        <p14:creationId xmlns:p14="http://schemas.microsoft.com/office/powerpoint/2010/main" val="56740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824" y="3641616"/>
            <a:ext cx="2500826" cy="2190307"/>
          </a:xfrm>
          <a:prstGeom prst="rect">
            <a:avLst/>
          </a:prstGeom>
        </p:spPr>
      </p:pic>
      <p:sp>
        <p:nvSpPr>
          <p:cNvPr id="3" name="Título 1"/>
          <p:cNvSpPr txBox="1">
            <a:spLocks/>
          </p:cNvSpPr>
          <p:nvPr/>
        </p:nvSpPr>
        <p:spPr>
          <a:xfrm>
            <a:off x="1798376" y="2175790"/>
            <a:ext cx="382772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s-ES" b="1" dirty="0" err="1">
                <a:latin typeface="+mn-lt"/>
              </a:rPr>
              <a:t>McDonalds</a:t>
            </a:r>
            <a:endParaRPr lang="es-ES" b="1" dirty="0">
              <a:latin typeface="+mn-lt"/>
            </a:endParaRPr>
          </a:p>
        </p:txBody>
      </p:sp>
      <p:pic>
        <p:nvPicPr>
          <p:cNvPr id="4" name="Marcador de contenido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869276"/>
            <a:ext cx="4004339" cy="4308240"/>
          </a:xfrm>
          <a:prstGeom prst="rect">
            <a:avLst/>
          </a:prstGeom>
        </p:spPr>
      </p:pic>
      <p:sp>
        <p:nvSpPr>
          <p:cNvPr id="6" name="Otsikko 1">
            <a:extLst>
              <a:ext uri="{FF2B5EF4-FFF2-40B4-BE49-F238E27FC236}">
                <a16:creationId xmlns:a16="http://schemas.microsoft.com/office/drawing/2014/main" id="{0BE3E95A-08D8-4DD6-A4B4-8B3A925D08CF}"/>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err="1">
                <a:latin typeface="+mn-lt"/>
              </a:rPr>
              <a:t>Exemplos</a:t>
            </a:r>
            <a:r>
              <a:rPr lang="en-US" sz="3300" b="1" dirty="0">
                <a:latin typeface="+mn-lt"/>
              </a:rPr>
              <a:t> de Lean</a:t>
            </a:r>
          </a:p>
        </p:txBody>
      </p:sp>
    </p:spTree>
    <p:extLst>
      <p:ext uri="{BB962C8B-B14F-4D97-AF65-F5344CB8AC3E}">
        <p14:creationId xmlns:p14="http://schemas.microsoft.com/office/powerpoint/2010/main" val="412244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4"/>
          <p:cNvPicPr>
            <a:picLocks noChangeAspect="1"/>
          </p:cNvPicPr>
          <p:nvPr/>
        </p:nvPicPr>
        <p:blipFill>
          <a:blip r:embed="rId3"/>
          <a:stretch>
            <a:fillRect/>
          </a:stretch>
        </p:blipFill>
        <p:spPr>
          <a:xfrm>
            <a:off x="6096000" y="2175790"/>
            <a:ext cx="5047125" cy="3785344"/>
          </a:xfrm>
          <a:prstGeom prst="rect">
            <a:avLst/>
          </a:prstGeom>
        </p:spPr>
      </p:pic>
      <p:sp>
        <p:nvSpPr>
          <p:cNvPr id="5" name="Otsikko 1">
            <a:extLst>
              <a:ext uri="{FF2B5EF4-FFF2-40B4-BE49-F238E27FC236}">
                <a16:creationId xmlns:a16="http://schemas.microsoft.com/office/drawing/2014/main" id="{03B339DB-1012-48E6-80CD-E16B406D4331}"/>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err="1">
                <a:latin typeface="+mn-lt"/>
              </a:rPr>
              <a:t>Exemplos</a:t>
            </a:r>
            <a:r>
              <a:rPr lang="en-US" sz="3300" b="1" dirty="0">
                <a:latin typeface="+mn-lt"/>
              </a:rPr>
              <a:t> de Lean</a:t>
            </a:r>
          </a:p>
        </p:txBody>
      </p:sp>
      <p:pic>
        <p:nvPicPr>
          <p:cNvPr id="6" name="Picture 5">
            <a:extLst>
              <a:ext uri="{FF2B5EF4-FFF2-40B4-BE49-F238E27FC236}">
                <a16:creationId xmlns:a16="http://schemas.microsoft.com/office/drawing/2014/main" id="{88F0ACB3-CE25-4102-9460-F42B5108B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824" y="3641616"/>
            <a:ext cx="2500826" cy="2190307"/>
          </a:xfrm>
          <a:prstGeom prst="rect">
            <a:avLst/>
          </a:prstGeom>
        </p:spPr>
      </p:pic>
      <p:sp>
        <p:nvSpPr>
          <p:cNvPr id="7" name="Título 1">
            <a:extLst>
              <a:ext uri="{FF2B5EF4-FFF2-40B4-BE49-F238E27FC236}">
                <a16:creationId xmlns:a16="http://schemas.microsoft.com/office/drawing/2014/main" id="{9B6F6886-370B-4290-A26B-E724A4A4E021}"/>
              </a:ext>
            </a:extLst>
          </p:cNvPr>
          <p:cNvSpPr txBox="1">
            <a:spLocks/>
          </p:cNvSpPr>
          <p:nvPr/>
        </p:nvSpPr>
        <p:spPr>
          <a:xfrm>
            <a:off x="1798376" y="2175790"/>
            <a:ext cx="382772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s-ES" b="1" dirty="0" err="1">
                <a:latin typeface="+mn-lt"/>
              </a:rPr>
              <a:t>McDonalds</a:t>
            </a:r>
            <a:endParaRPr lang="es-ES" b="1" dirty="0">
              <a:latin typeface="+mn-lt"/>
            </a:endParaRPr>
          </a:p>
        </p:txBody>
      </p:sp>
    </p:spTree>
    <p:extLst>
      <p:ext uri="{BB962C8B-B14F-4D97-AF65-F5344CB8AC3E}">
        <p14:creationId xmlns:p14="http://schemas.microsoft.com/office/powerpoint/2010/main" val="108974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625388" y="3211770"/>
            <a:ext cx="6689811" cy="830997"/>
          </a:xfrm>
          <a:prstGeom prst="rect">
            <a:avLst/>
          </a:prstGeom>
          <a:noFill/>
          <a:ln w="9525">
            <a:noFill/>
            <a:miter lim="800000"/>
            <a:headEnd/>
            <a:tailEnd/>
          </a:ln>
        </p:spPr>
        <p:txBody>
          <a:bodyPr wrap="square">
            <a:spAutoFit/>
          </a:bodyPr>
          <a:lstStyle/>
          <a:p>
            <a:r>
              <a:rPr lang="pt-PT" sz="4800" b="1" dirty="0">
                <a:latin typeface="Calibri" pitchFamily="34" charset="0"/>
              </a:rPr>
              <a:t>Como opera o mercado…</a:t>
            </a:r>
            <a:endParaRPr lang="en-US" altLang="ja-JP" sz="4800" b="1" dirty="0">
              <a:latin typeface="Calibri" pitchFamily="34" charset="0"/>
              <a:ea typeface="ＭＳ Ｐゴシック" charset="-128"/>
            </a:endParaRPr>
          </a:p>
        </p:txBody>
      </p:sp>
      <p:pic>
        <p:nvPicPr>
          <p:cNvPr id="27657" name="Picture 9" descr="Mercado dos Lavrador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70552" y="2355611"/>
            <a:ext cx="3699270" cy="2895081"/>
          </a:xfrm>
          <a:prstGeom prst="rect">
            <a:avLst/>
          </a:prstGeom>
          <a:ln w="38100">
            <a:noFill/>
          </a:ln>
          <a:effectLst>
            <a:outerShdw blurRad="292100" dist="139700" dir="2700000" algn="tl" rotWithShape="0">
              <a:srgbClr val="333333">
                <a:alpha val="65000"/>
              </a:srgbClr>
            </a:outerShdw>
          </a:effectLst>
        </p:spPr>
      </p:pic>
      <p:sp>
        <p:nvSpPr>
          <p:cNvPr id="5" name="Otsikko 1">
            <a:extLst>
              <a:ext uri="{FF2B5EF4-FFF2-40B4-BE49-F238E27FC236}">
                <a16:creationId xmlns:a16="http://schemas.microsoft.com/office/drawing/2014/main" id="{D34375F7-0913-4E0D-9FE8-AD06284B5521}"/>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a:latin typeface="+mn-lt"/>
              </a:rPr>
              <a:t>A </a:t>
            </a:r>
            <a:r>
              <a:rPr lang="en-US" sz="3300" b="1" dirty="0" err="1">
                <a:latin typeface="+mn-lt"/>
              </a:rPr>
              <a:t>alteração</a:t>
            </a:r>
            <a:r>
              <a:rPr lang="en-US" sz="3300" b="1" dirty="0">
                <a:latin typeface="+mn-lt"/>
              </a:rPr>
              <a:t> no </a:t>
            </a:r>
            <a:r>
              <a:rPr lang="en-US" sz="3300" b="1" dirty="0" err="1">
                <a:latin typeface="+mn-lt"/>
              </a:rPr>
              <a:t>mercado</a:t>
            </a:r>
            <a:endParaRPr lang="en-US" sz="3300" b="1" dirty="0">
              <a:latin typeface="+mn-lt"/>
            </a:endParaRPr>
          </a:p>
        </p:txBody>
      </p:sp>
    </p:spTree>
    <p:extLst>
      <p:ext uri="{BB962C8B-B14F-4D97-AF65-F5344CB8AC3E}">
        <p14:creationId xmlns:p14="http://schemas.microsoft.com/office/powerpoint/2010/main" val="68023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067EBD9D-A770-48F3-8D4D-5BE35C1DBFA8}"/>
              </a:ext>
            </a:extLst>
          </p:cNvPr>
          <p:cNvSpPr txBox="1">
            <a:spLocks noChangeArrowheads="1"/>
          </p:cNvSpPr>
          <p:nvPr/>
        </p:nvSpPr>
        <p:spPr bwMode="auto">
          <a:xfrm>
            <a:off x="562657" y="2001898"/>
            <a:ext cx="9145825" cy="1597360"/>
          </a:xfrm>
          <a:prstGeom prst="rect">
            <a:avLst/>
          </a:prstGeom>
          <a:noFill/>
          <a:ln w="9525">
            <a:noFill/>
            <a:miter lim="800000"/>
            <a:headEnd/>
            <a:tailEnd/>
          </a:ln>
        </p:spPr>
        <p:txBody>
          <a:bodyPr wrap="square" lIns="91440" tIns="45720" rIns="91440" bIns="45720" anchor="t">
            <a:spAutoFit/>
          </a:bodyPr>
          <a:lstStyle/>
          <a:p>
            <a:pPr>
              <a:lnSpc>
                <a:spcPct val="120000"/>
              </a:lnSpc>
              <a:spcBef>
                <a:spcPts val="600"/>
              </a:spcBef>
              <a:spcAft>
                <a:spcPts val="600"/>
              </a:spcAft>
              <a:defRPr/>
            </a:pPr>
            <a:r>
              <a:rPr lang="en-US" sz="2400" dirty="0" err="1"/>
              <a:t>Os</a:t>
            </a:r>
            <a:r>
              <a:rPr lang="en-US" sz="2400" dirty="0"/>
              <a:t> </a:t>
            </a:r>
            <a:r>
              <a:rPr lang="en-US" sz="2400" dirty="0" err="1"/>
              <a:t>objetivos</a:t>
            </a:r>
            <a:r>
              <a:rPr lang="en-US" sz="2400" dirty="0"/>
              <a:t> </a:t>
            </a:r>
            <a:r>
              <a:rPr lang="en-US" sz="2400" dirty="0" err="1"/>
              <a:t>deste</a:t>
            </a:r>
            <a:r>
              <a:rPr lang="en-US" sz="2400" dirty="0"/>
              <a:t> </a:t>
            </a:r>
            <a:r>
              <a:rPr lang="en-US" sz="2400" dirty="0" err="1"/>
              <a:t>capítulo</a:t>
            </a:r>
            <a:r>
              <a:rPr lang="en-US" sz="2400" dirty="0"/>
              <a:t> </a:t>
            </a:r>
            <a:r>
              <a:rPr lang="en-US" sz="2400" dirty="0" err="1"/>
              <a:t>são</a:t>
            </a:r>
            <a:r>
              <a:rPr lang="en-US" sz="2400" dirty="0"/>
              <a:t> </a:t>
            </a:r>
            <a:r>
              <a:rPr lang="en-US" sz="2400" dirty="0" err="1"/>
              <a:t>os</a:t>
            </a:r>
            <a:r>
              <a:rPr lang="en-US" sz="2400" dirty="0"/>
              <a:t> </a:t>
            </a:r>
            <a:r>
              <a:rPr lang="en-US" sz="2400" dirty="0" err="1"/>
              <a:t>seguintes</a:t>
            </a:r>
            <a:r>
              <a:rPr lang="en-US" sz="2400" dirty="0"/>
              <a:t>:</a:t>
            </a:r>
            <a:endParaRPr lang="en-US" altLang="ja-JP" sz="2400" dirty="0">
              <a:latin typeface="Calibri" pitchFamily="34" charset="0"/>
            </a:endParaRPr>
          </a:p>
          <a:p>
            <a:pPr marL="342900" indent="-342900">
              <a:buFont typeface="Wingdings" panose="05000000000000000000" pitchFamily="2" charset="2"/>
              <a:buChar char="§"/>
              <a:defRPr/>
            </a:pPr>
            <a:r>
              <a:rPr lang="pt-BR" altLang="ja-JP" sz="3200" b="1" dirty="0">
                <a:latin typeface="Calibri" pitchFamily="34" charset="0"/>
              </a:rPr>
              <a:t>Ideia geral sobre o que é Lean</a:t>
            </a:r>
          </a:p>
          <a:p>
            <a:pPr marL="342900" indent="-342900">
              <a:buFont typeface="Wingdings" panose="05000000000000000000" pitchFamily="2" charset="2"/>
              <a:buChar char="§"/>
              <a:defRPr/>
            </a:pPr>
            <a:r>
              <a:rPr lang="pt-BR" altLang="ja-JP" sz="3200" b="1" dirty="0">
                <a:latin typeface="Calibri" pitchFamily="34" charset="0"/>
              </a:rPr>
              <a:t>Introdução aos exemplos Lean</a:t>
            </a:r>
          </a:p>
        </p:txBody>
      </p:sp>
      <p:pic>
        <p:nvPicPr>
          <p:cNvPr id="6" name="Picture 5">
            <a:extLst>
              <a:ext uri="{FF2B5EF4-FFF2-40B4-BE49-F238E27FC236}">
                <a16:creationId xmlns:a16="http://schemas.microsoft.com/office/drawing/2014/main" id="{3F28A36F-22CA-4A39-B0A0-A8E164B8A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00107" y="2396036"/>
            <a:ext cx="2416750" cy="2406444"/>
          </a:xfrm>
          <a:prstGeom prst="rect">
            <a:avLst/>
          </a:prstGeom>
        </p:spPr>
      </p:pic>
      <p:sp>
        <p:nvSpPr>
          <p:cNvPr id="5" name="TextBox 4">
            <a:extLst>
              <a:ext uri="{FF2B5EF4-FFF2-40B4-BE49-F238E27FC236}">
                <a16:creationId xmlns:a16="http://schemas.microsoft.com/office/drawing/2014/main" id="{A871400E-C2C5-49A2-8069-CD41291B7CCB}"/>
              </a:ext>
            </a:extLst>
          </p:cNvPr>
          <p:cNvSpPr txBox="1"/>
          <p:nvPr/>
        </p:nvSpPr>
        <p:spPr>
          <a:xfrm>
            <a:off x="2296887" y="777450"/>
            <a:ext cx="7609112" cy="707886"/>
          </a:xfrm>
          <a:prstGeom prst="rect">
            <a:avLst/>
          </a:prstGeom>
          <a:noFill/>
        </p:spPr>
        <p:txBody>
          <a:bodyPr wrap="square" lIns="91440" tIns="45720" rIns="91440" bIns="45720" rtlCol="0" anchor="t">
            <a:spAutoFit/>
          </a:bodyPr>
          <a:lstStyle/>
          <a:p>
            <a:pPr algn="ctr"/>
            <a:r>
              <a:rPr lang="fi-FI" sz="4000" b="1" dirty="0"/>
              <a:t>OBJETIVOS</a:t>
            </a:r>
          </a:p>
        </p:txBody>
      </p:sp>
    </p:spTree>
    <p:extLst>
      <p:ext uri="{BB962C8B-B14F-4D97-AF65-F5344CB8AC3E}">
        <p14:creationId xmlns:p14="http://schemas.microsoft.com/office/powerpoint/2010/main" val="676486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62657" y="2001898"/>
            <a:ext cx="9145825" cy="4189480"/>
          </a:xfrm>
          <a:prstGeom prst="rect">
            <a:avLst/>
          </a:prstGeom>
          <a:noFill/>
          <a:ln w="9525">
            <a:noFill/>
            <a:miter lim="800000"/>
            <a:headEnd/>
            <a:tailEnd/>
          </a:ln>
        </p:spPr>
        <p:txBody>
          <a:bodyPr wrap="square">
            <a:spAutoFit/>
          </a:bodyPr>
          <a:lstStyle/>
          <a:p>
            <a:pPr>
              <a:lnSpc>
                <a:spcPct val="120000"/>
              </a:lnSpc>
              <a:defRPr/>
            </a:pPr>
            <a:r>
              <a:rPr lang="pt-BR" sz="2400" dirty="0">
                <a:latin typeface="Calibri" pitchFamily="34" charset="0"/>
              </a:rPr>
              <a:t>De acordo com a lógica tradicional, o preço foi imposto no mercado</a:t>
            </a:r>
          </a:p>
          <a:p>
            <a:pPr>
              <a:lnSpc>
                <a:spcPct val="120000"/>
              </a:lnSpc>
              <a:defRPr/>
            </a:pPr>
            <a:endParaRPr lang="pt-BR" sz="2400" dirty="0">
              <a:latin typeface="Calibri" pitchFamily="34" charset="0"/>
            </a:endParaRPr>
          </a:p>
          <a:p>
            <a:pPr>
              <a:lnSpc>
                <a:spcPct val="120000"/>
              </a:lnSpc>
              <a:defRPr/>
            </a:pPr>
            <a:r>
              <a:rPr lang="pt-BR" sz="2400" dirty="0">
                <a:latin typeface="Calibri" pitchFamily="34" charset="0"/>
              </a:rPr>
              <a:t>Com o desenvolvimento da economia, o funcionamento dos mercados mudou: </a:t>
            </a:r>
          </a:p>
          <a:p>
            <a:pPr marL="457200" indent="-457200">
              <a:lnSpc>
                <a:spcPct val="120000"/>
              </a:lnSpc>
              <a:buFont typeface="Wingdings" panose="05000000000000000000" pitchFamily="2" charset="2"/>
              <a:buChar char="§"/>
              <a:defRPr/>
            </a:pPr>
            <a:r>
              <a:rPr lang="pt-BR" sz="3200" b="1" dirty="0">
                <a:latin typeface="Calibri" pitchFamily="34" charset="0"/>
              </a:rPr>
              <a:t>Qualidade</a:t>
            </a:r>
          </a:p>
          <a:p>
            <a:pPr marL="457200" indent="-457200">
              <a:lnSpc>
                <a:spcPct val="120000"/>
              </a:lnSpc>
              <a:buFont typeface="Wingdings" panose="05000000000000000000" pitchFamily="2" charset="2"/>
              <a:buChar char="§"/>
              <a:defRPr/>
            </a:pPr>
            <a:r>
              <a:rPr lang="pt-BR" sz="3200" b="1" dirty="0">
                <a:latin typeface="Calibri" pitchFamily="34" charset="0"/>
              </a:rPr>
              <a:t>Baixo custo/ Preço justo </a:t>
            </a:r>
          </a:p>
          <a:p>
            <a:pPr marL="457200" indent="-457200">
              <a:lnSpc>
                <a:spcPct val="120000"/>
              </a:lnSpc>
              <a:buFont typeface="Wingdings" panose="05000000000000000000" pitchFamily="2" charset="2"/>
              <a:buChar char="§"/>
              <a:defRPr/>
            </a:pPr>
            <a:r>
              <a:rPr lang="pt-BR" sz="3200" b="1" dirty="0">
                <a:latin typeface="Calibri" pitchFamily="34" charset="0"/>
              </a:rPr>
              <a:t>Prazos de entrega</a:t>
            </a:r>
          </a:p>
          <a:p>
            <a:pPr marL="457200" indent="-457200">
              <a:lnSpc>
                <a:spcPct val="120000"/>
              </a:lnSpc>
              <a:buFont typeface="Wingdings" panose="05000000000000000000" pitchFamily="2" charset="2"/>
              <a:buChar char="§"/>
              <a:defRPr/>
            </a:pPr>
            <a:r>
              <a:rPr lang="pt-BR" sz="3200" b="1" dirty="0">
                <a:latin typeface="Calibri" pitchFamily="34" charset="0"/>
              </a:rPr>
              <a:t>Variedade</a:t>
            </a:r>
          </a:p>
        </p:txBody>
      </p:sp>
      <p:sp>
        <p:nvSpPr>
          <p:cNvPr id="10" name="Rectangle 9"/>
          <p:cNvSpPr/>
          <p:nvPr/>
        </p:nvSpPr>
        <p:spPr>
          <a:xfrm>
            <a:off x="5544273" y="4166886"/>
            <a:ext cx="5969744" cy="15268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sz="2800" b="1" dirty="0"/>
              <a:t>As empresas já não estão a fixar o preço.  </a:t>
            </a:r>
          </a:p>
          <a:p>
            <a:pPr algn="ctr"/>
            <a:r>
              <a:rPr lang="pt-BR" sz="2800" b="1" dirty="0"/>
              <a:t>Isto é definido pelo CLIENTE</a:t>
            </a:r>
            <a:endParaRPr lang="en-US" sz="3200" b="1" dirty="0"/>
          </a:p>
        </p:txBody>
      </p:sp>
      <p:sp>
        <p:nvSpPr>
          <p:cNvPr id="5" name="Otsikko 1">
            <a:extLst>
              <a:ext uri="{FF2B5EF4-FFF2-40B4-BE49-F238E27FC236}">
                <a16:creationId xmlns:a16="http://schemas.microsoft.com/office/drawing/2014/main" id="{BD5129FC-CF02-4C05-A92C-F58AB6D680BE}"/>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a:latin typeface="+mn-lt"/>
              </a:rPr>
              <a:t>A </a:t>
            </a:r>
            <a:r>
              <a:rPr lang="en-US" sz="3300" b="1" dirty="0" err="1">
                <a:latin typeface="+mn-lt"/>
              </a:rPr>
              <a:t>alteração</a:t>
            </a:r>
            <a:r>
              <a:rPr lang="en-US" sz="3300" b="1" dirty="0">
                <a:latin typeface="+mn-lt"/>
              </a:rPr>
              <a:t> no </a:t>
            </a:r>
            <a:r>
              <a:rPr lang="en-US" sz="3300" b="1" dirty="0" err="1">
                <a:latin typeface="+mn-lt"/>
              </a:rPr>
              <a:t>mercado</a:t>
            </a:r>
            <a:endParaRPr lang="en-US" sz="3300" b="1" dirty="0">
              <a:latin typeface="+mn-lt"/>
            </a:endParaRPr>
          </a:p>
        </p:txBody>
      </p:sp>
    </p:spTree>
    <p:extLst>
      <p:ext uri="{BB962C8B-B14F-4D97-AF65-F5344CB8AC3E}">
        <p14:creationId xmlns:p14="http://schemas.microsoft.com/office/powerpoint/2010/main" val="310188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77"/>
          <p:cNvSpPr txBox="1">
            <a:spLocks noChangeArrowheads="1"/>
          </p:cNvSpPr>
          <p:nvPr/>
        </p:nvSpPr>
        <p:spPr bwMode="auto">
          <a:xfrm>
            <a:off x="685435" y="2221814"/>
            <a:ext cx="7383391" cy="3392917"/>
          </a:xfrm>
          <a:prstGeom prst="rect">
            <a:avLst/>
          </a:prstGeom>
          <a:noFill/>
          <a:ln w="9525">
            <a:noFill/>
            <a:miter lim="800000"/>
            <a:headEnd/>
            <a:tailEnd/>
          </a:ln>
        </p:spPr>
        <p:txBody>
          <a:bodyPr wrap="square" lIns="0" tIns="0" rIns="0" bIns="0" anchor="t">
            <a:spAutoFit/>
          </a:bodyPr>
          <a:lstStyle/>
          <a:p>
            <a:pPr>
              <a:lnSpc>
                <a:spcPct val="120000"/>
              </a:lnSpc>
              <a:spcBef>
                <a:spcPts val="600"/>
              </a:spcBef>
              <a:spcAft>
                <a:spcPts val="600"/>
              </a:spcAft>
              <a:defRPr/>
            </a:pPr>
            <a:r>
              <a:rPr lang="pt-BR" altLang="ja-JP" sz="2800" b="1" dirty="0">
                <a:ea typeface="Yu Gothic"/>
                <a:cs typeface="Calibri"/>
              </a:rPr>
              <a:t>A única forma de garantir a margem de lucro é uma gestão cuidadosa dos custos: </a:t>
            </a:r>
          </a:p>
          <a:p>
            <a:pPr marL="342900" indent="-342900">
              <a:lnSpc>
                <a:spcPct val="120000"/>
              </a:lnSpc>
              <a:spcBef>
                <a:spcPts val="600"/>
              </a:spcBef>
              <a:spcAft>
                <a:spcPts val="600"/>
              </a:spcAft>
              <a:buFont typeface="Wingdings" panose="05000000000000000000" pitchFamily="2" charset="2"/>
              <a:buChar char="§"/>
              <a:defRPr/>
            </a:pPr>
            <a:r>
              <a:rPr lang="pt-BR" altLang="ja-JP" sz="2400" dirty="0">
                <a:ea typeface="Yu Gothic"/>
                <a:cs typeface="Calibri"/>
              </a:rPr>
              <a:t>Apoio </a:t>
            </a:r>
          </a:p>
          <a:p>
            <a:pPr marL="342900" indent="-342900">
              <a:lnSpc>
                <a:spcPct val="120000"/>
              </a:lnSpc>
              <a:spcBef>
                <a:spcPts val="600"/>
              </a:spcBef>
              <a:spcAft>
                <a:spcPts val="600"/>
              </a:spcAft>
              <a:buFont typeface="Wingdings" panose="05000000000000000000" pitchFamily="2" charset="2"/>
              <a:buChar char="§"/>
              <a:defRPr/>
            </a:pPr>
            <a:r>
              <a:rPr lang="pt-BR" altLang="ja-JP" sz="2400" dirty="0">
                <a:ea typeface="Yu Gothic"/>
                <a:cs typeface="Calibri"/>
              </a:rPr>
              <a:t>Logística </a:t>
            </a:r>
          </a:p>
          <a:p>
            <a:pPr marL="342900" indent="-342900">
              <a:lnSpc>
                <a:spcPct val="120000"/>
              </a:lnSpc>
              <a:spcBef>
                <a:spcPts val="600"/>
              </a:spcBef>
              <a:spcAft>
                <a:spcPts val="600"/>
              </a:spcAft>
              <a:buFont typeface="Wingdings" panose="05000000000000000000" pitchFamily="2" charset="2"/>
              <a:buChar char="§"/>
              <a:defRPr/>
            </a:pPr>
            <a:r>
              <a:rPr lang="pt-BR" altLang="ja-JP" sz="2400" dirty="0">
                <a:ea typeface="Yu Gothic"/>
                <a:cs typeface="Calibri"/>
              </a:rPr>
              <a:t>Serviços</a:t>
            </a:r>
          </a:p>
          <a:p>
            <a:pPr marL="342900" indent="-342900">
              <a:lnSpc>
                <a:spcPct val="120000"/>
              </a:lnSpc>
              <a:spcBef>
                <a:spcPts val="600"/>
              </a:spcBef>
              <a:spcAft>
                <a:spcPts val="600"/>
              </a:spcAft>
              <a:buFont typeface="Wingdings" panose="05000000000000000000" pitchFamily="2" charset="2"/>
              <a:buChar char="§"/>
              <a:defRPr/>
            </a:pPr>
            <a:r>
              <a:rPr lang="pt-BR" altLang="ja-JP" sz="2400" dirty="0">
                <a:ea typeface="Yu Gothic"/>
                <a:cs typeface="Calibri"/>
              </a:rPr>
              <a:t>Operacional</a:t>
            </a:r>
            <a:endParaRPr lang="en-US" altLang="ja-JP" sz="2000" dirty="0">
              <a:latin typeface="Calibri" pitchFamily="34" charset="0"/>
            </a:endParaRPr>
          </a:p>
        </p:txBody>
      </p:sp>
      <p:sp>
        <p:nvSpPr>
          <p:cNvPr id="9" name="Rectangle 8"/>
          <p:cNvSpPr/>
          <p:nvPr/>
        </p:nvSpPr>
        <p:spPr>
          <a:xfrm>
            <a:off x="3285323" y="3519654"/>
            <a:ext cx="8490857" cy="14423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altLang="ja-JP" sz="3200" dirty="0">
                <a:latin typeface="Calibri" pitchFamily="34" charset="0"/>
              </a:rPr>
              <a:t>Redução de custos | Eliminação de resíduos | Criação de valor</a:t>
            </a:r>
            <a:endParaRPr lang="en-US" sz="3600" b="1" dirty="0"/>
          </a:p>
        </p:txBody>
      </p:sp>
      <p:sp>
        <p:nvSpPr>
          <p:cNvPr id="5" name="Otsikko 1">
            <a:extLst>
              <a:ext uri="{FF2B5EF4-FFF2-40B4-BE49-F238E27FC236}">
                <a16:creationId xmlns:a16="http://schemas.microsoft.com/office/drawing/2014/main" id="{3528B526-526E-4E21-9214-468E4B8AEB61}"/>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a:latin typeface="+mn-lt"/>
              </a:rPr>
              <a:t>A </a:t>
            </a:r>
            <a:r>
              <a:rPr lang="en-US" sz="3300" b="1" dirty="0" err="1">
                <a:latin typeface="+mn-lt"/>
              </a:rPr>
              <a:t>alteração</a:t>
            </a:r>
            <a:r>
              <a:rPr lang="en-US" sz="3300" b="1" dirty="0">
                <a:latin typeface="+mn-lt"/>
              </a:rPr>
              <a:t> no </a:t>
            </a:r>
            <a:r>
              <a:rPr lang="en-US" sz="3300" b="1" dirty="0" err="1">
                <a:latin typeface="+mn-lt"/>
              </a:rPr>
              <a:t>mercado</a:t>
            </a:r>
            <a:endParaRPr lang="en-US" sz="3300" b="1" dirty="0">
              <a:latin typeface="+mn-lt"/>
            </a:endParaRPr>
          </a:p>
        </p:txBody>
      </p:sp>
    </p:spTree>
    <p:extLst>
      <p:ext uri="{BB962C8B-B14F-4D97-AF65-F5344CB8AC3E}">
        <p14:creationId xmlns:p14="http://schemas.microsoft.com/office/powerpoint/2010/main" val="12804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Outros </a:t>
            </a:r>
            <a:r>
              <a:rPr lang="en-US" b="1" dirty="0" err="1">
                <a:latin typeface="+mn-lt"/>
              </a:rPr>
              <a:t>exercícios</a:t>
            </a:r>
            <a:endParaRPr lang="en-US" b="1" dirty="0">
              <a:latin typeface="+mn-lt"/>
            </a:endParaRPr>
          </a:p>
        </p:txBody>
      </p:sp>
      <p:sp>
        <p:nvSpPr>
          <p:cNvPr id="3" name="Sisällön paikkamerkki 2"/>
          <p:cNvSpPr txBox="1">
            <a:spLocks/>
          </p:cNvSpPr>
          <p:nvPr/>
        </p:nvSpPr>
        <p:spPr>
          <a:xfrm>
            <a:off x="612560" y="2213629"/>
            <a:ext cx="5483440" cy="296514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600"/>
              </a:spcBef>
              <a:buFont typeface="Wingdings" panose="05000000000000000000" pitchFamily="2" charset="2"/>
              <a:buChar char="§"/>
            </a:pPr>
            <a:r>
              <a:rPr lang="en-US" sz="4000" dirty="0">
                <a:latin typeface="Calibri" pitchFamily="34" charset="0"/>
              </a:rPr>
              <a:t>Jogo da </a:t>
            </a:r>
            <a:r>
              <a:rPr lang="en-US" sz="4000" dirty="0" err="1">
                <a:latin typeface="Calibri" pitchFamily="34" charset="0"/>
              </a:rPr>
              <a:t>Esferográfica</a:t>
            </a:r>
            <a:endParaRPr lang="en-US" sz="4000" dirty="0">
              <a:latin typeface="Calibri" pitchFamily="34" charset="0"/>
            </a:endParaRP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0639" y="2191440"/>
            <a:ext cx="2987336" cy="2987336"/>
          </a:xfrm>
          <a:prstGeom prst="rect">
            <a:avLst/>
          </a:prstGeom>
        </p:spPr>
      </p:pic>
    </p:spTree>
    <p:extLst>
      <p:ext uri="{BB962C8B-B14F-4D97-AF65-F5344CB8AC3E}">
        <p14:creationId xmlns:p14="http://schemas.microsoft.com/office/powerpoint/2010/main" val="324562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37369974"/>
              </p:ext>
            </p:extLst>
          </p:nvPr>
        </p:nvGraphicFramePr>
        <p:xfrm>
          <a:off x="5710684" y="1973938"/>
          <a:ext cx="6021657" cy="3661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5 </a:t>
            </a:r>
            <a:r>
              <a:rPr lang="en-US" b="1" dirty="0" err="1">
                <a:latin typeface="+mn-lt"/>
              </a:rPr>
              <a:t>Princípios</a:t>
            </a:r>
            <a:r>
              <a:rPr lang="en-US" b="1" dirty="0">
                <a:latin typeface="+mn-lt"/>
              </a:rPr>
              <a:t> do </a:t>
            </a:r>
            <a:r>
              <a:rPr lang="en-US" b="1" dirty="0" err="1">
                <a:latin typeface="+mn-lt"/>
              </a:rPr>
              <a:t>Pensamento</a:t>
            </a:r>
            <a:r>
              <a:rPr lang="en-US" b="1" dirty="0">
                <a:latin typeface="+mn-lt"/>
              </a:rPr>
              <a:t> Lean</a:t>
            </a:r>
          </a:p>
        </p:txBody>
      </p:sp>
      <p:sp>
        <p:nvSpPr>
          <p:cNvPr id="4" name="Sisällön paikkamerkki 2"/>
          <p:cNvSpPr txBox="1">
            <a:spLocks/>
          </p:cNvSpPr>
          <p:nvPr/>
        </p:nvSpPr>
        <p:spPr>
          <a:xfrm>
            <a:off x="612560" y="2213629"/>
            <a:ext cx="5483440" cy="296514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pt-BR" dirty="0">
                <a:cs typeface="Calibri"/>
              </a:rPr>
              <a:t>A prática contínua e rigorosa dos 5 princípios leva à eliminação do desperdício.</a:t>
            </a:r>
          </a:p>
          <a:p>
            <a:pPr marL="0" indent="0">
              <a:lnSpc>
                <a:spcPct val="120000"/>
              </a:lnSpc>
              <a:spcBef>
                <a:spcPts val="600"/>
              </a:spcBef>
              <a:buNone/>
            </a:pPr>
            <a:r>
              <a:rPr lang="pt-BR" dirty="0">
                <a:cs typeface="Calibri"/>
              </a:rPr>
              <a:t>A visão Lean consiste em obter uma cadeia de valor sem desperdícios.</a:t>
            </a:r>
          </a:p>
        </p:txBody>
      </p:sp>
    </p:spTree>
    <p:extLst>
      <p:ext uri="{BB962C8B-B14F-4D97-AF65-F5344CB8AC3E}">
        <p14:creationId xmlns:p14="http://schemas.microsoft.com/office/powerpoint/2010/main" val="489813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958742" y="2791368"/>
            <a:ext cx="8293104" cy="1200329"/>
          </a:xfrm>
          <a:prstGeom prst="rect">
            <a:avLst/>
          </a:prstGeom>
          <a:noFill/>
        </p:spPr>
        <p:txBody>
          <a:bodyPr wrap="none" rtlCol="0">
            <a:spAutoFit/>
          </a:bodyPr>
          <a:lstStyle/>
          <a:p>
            <a:pPr algn="ctr"/>
            <a:r>
              <a:rPr lang="sv-SE" sz="3600" b="1">
                <a:ea typeface="Arial" charset="0"/>
                <a:cs typeface="Arial" charset="0"/>
              </a:rPr>
              <a:t>LEAN FOR WORK AND LEAN FOR LIFE</a:t>
            </a:r>
          </a:p>
          <a:p>
            <a:pPr algn="ctr"/>
            <a:r>
              <a:rPr lang="en-US" sz="3600" b="1"/>
              <a:t>Train the trainer to teach Lean skills in VET</a:t>
            </a:r>
          </a:p>
        </p:txBody>
      </p:sp>
    </p:spTree>
    <p:extLst>
      <p:ext uri="{BB962C8B-B14F-4D97-AF65-F5344CB8AC3E}">
        <p14:creationId xmlns:p14="http://schemas.microsoft.com/office/powerpoint/2010/main" val="147746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716" y="1350335"/>
            <a:ext cx="6382716" cy="400110"/>
          </a:xfrm>
          <a:prstGeom prst="rect">
            <a:avLst/>
          </a:prstGeom>
          <a:noFill/>
        </p:spPr>
        <p:txBody>
          <a:bodyPr wrap="square" rtlCol="0" anchor="t">
            <a:spAutoFit/>
          </a:bodyPr>
          <a:lstStyle/>
          <a:p>
            <a:r>
              <a:rPr lang="pt-PT" sz="2000" b="1" i="1" dirty="0"/>
              <a:t>Carta Sei – Penso - Aprendo (KWL – </a:t>
            </a:r>
            <a:r>
              <a:rPr lang="pt-PT" sz="2000" b="1" i="1" dirty="0" err="1"/>
              <a:t>Know-wonder-learn</a:t>
            </a:r>
            <a:r>
              <a:rPr lang="pt-PT" sz="2000" b="1" i="1" dirty="0"/>
              <a:t>)</a:t>
            </a:r>
            <a:endParaRPr lang="en-GB" sz="2000" b="1" i="1" dirty="0"/>
          </a:p>
        </p:txBody>
      </p:sp>
      <p:graphicFrame>
        <p:nvGraphicFramePr>
          <p:cNvPr id="3" name="Table 2"/>
          <p:cNvGraphicFramePr>
            <a:graphicFrameLocks noGrp="1"/>
          </p:cNvGraphicFramePr>
          <p:nvPr>
            <p:extLst>
              <p:ext uri="{D42A27DB-BD31-4B8C-83A1-F6EECF244321}">
                <p14:modId xmlns:p14="http://schemas.microsoft.com/office/powerpoint/2010/main" val="1331009593"/>
              </p:ext>
            </p:extLst>
          </p:nvPr>
        </p:nvGraphicFramePr>
        <p:xfrm>
          <a:off x="361508" y="1846717"/>
          <a:ext cx="11483160" cy="4118148"/>
        </p:xfrm>
        <a:graphic>
          <a:graphicData uri="http://schemas.openxmlformats.org/drawingml/2006/table">
            <a:tbl>
              <a:tblPr firstRow="1" bandRow="1">
                <a:tableStyleId>{5C22544A-7EE6-4342-B048-85BDC9FD1C3A}</a:tableStyleId>
              </a:tblPr>
              <a:tblGrid>
                <a:gridCol w="5810249">
                  <a:extLst>
                    <a:ext uri="{9D8B030D-6E8A-4147-A177-3AD203B41FA5}">
                      <a16:colId xmlns:a16="http://schemas.microsoft.com/office/drawing/2014/main" val="20000"/>
                    </a:ext>
                  </a:extLst>
                </a:gridCol>
                <a:gridCol w="5672911">
                  <a:extLst>
                    <a:ext uri="{9D8B030D-6E8A-4147-A177-3AD203B41FA5}">
                      <a16:colId xmlns:a16="http://schemas.microsoft.com/office/drawing/2014/main" val="20001"/>
                    </a:ext>
                  </a:extLst>
                </a:gridCol>
              </a:tblGrid>
              <a:tr h="451226">
                <a:tc>
                  <a:txBody>
                    <a:bodyPr/>
                    <a:lstStyle/>
                    <a:p>
                      <a:r>
                        <a:rPr lang="pt-PT" dirty="0"/>
                        <a:t>TÓPICO</a:t>
                      </a:r>
                      <a:endParaRPr lang="en-GB" dirty="0"/>
                    </a:p>
                  </a:txBody>
                  <a:tcPr/>
                </a:tc>
                <a:tc>
                  <a:txBody>
                    <a:bodyPr/>
                    <a:lstStyle/>
                    <a:p>
                      <a:endParaRPr lang="en-GB" dirty="0"/>
                    </a:p>
                  </a:txBody>
                  <a:tcPr/>
                </a:tc>
                <a:extLst>
                  <a:ext uri="{0D108BD9-81ED-4DB2-BD59-A6C34878D82A}">
                    <a16:rowId xmlns:a16="http://schemas.microsoft.com/office/drawing/2014/main" val="10000"/>
                  </a:ext>
                </a:extLst>
              </a:tr>
              <a:tr h="3666922">
                <a:tc>
                  <a:txBody>
                    <a:bodyPr/>
                    <a:lstStyle/>
                    <a:p>
                      <a:r>
                        <a:rPr lang="pt-BR" dirty="0"/>
                        <a:t>O que é que já </a:t>
                      </a:r>
                      <a:r>
                        <a:rPr lang="pt-BR" b="1" dirty="0"/>
                        <a:t>SEI</a:t>
                      </a:r>
                      <a:r>
                        <a:rPr lang="pt-BR" dirty="0"/>
                        <a:t> (ou penso saber) sobre Lean?</a:t>
                      </a:r>
                      <a:endParaRPr lang="pt-PT" dirty="0"/>
                    </a:p>
                  </a:txBody>
                  <a:tcPr/>
                </a:tc>
                <a:tc>
                  <a:txBody>
                    <a:bodyPr/>
                    <a:lstStyle/>
                    <a:p>
                      <a:r>
                        <a:rPr lang="pt-BR" dirty="0"/>
                        <a:t>O que é que </a:t>
                      </a:r>
                      <a:r>
                        <a:rPr lang="pt-BR" b="1" dirty="0"/>
                        <a:t>PENSO</a:t>
                      </a:r>
                      <a:r>
                        <a:rPr lang="pt-BR" dirty="0"/>
                        <a:t> (gostaria de saber) sobre Lean?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865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icheiro:View of the entrance to the Arsenal by Canaletto, 1732.jpg">
            <a:hlinkClick r:id="rId3"/>
          </p:cNvPr>
          <p:cNvPicPr>
            <a:picLocks noChangeAspect="1" noChangeArrowheads="1"/>
          </p:cNvPicPr>
          <p:nvPr/>
        </p:nvPicPr>
        <p:blipFill>
          <a:blip r:embed="rId4" cstate="email">
            <a:lum bright="10000"/>
            <a:extLst>
              <a:ext uri="{28A0092B-C50C-407E-A947-70E740481C1C}">
                <a14:useLocalDpi xmlns:a14="http://schemas.microsoft.com/office/drawing/2010/main" val="0"/>
              </a:ext>
            </a:extLst>
          </a:blip>
          <a:srcRect/>
          <a:stretch>
            <a:fillRect/>
          </a:stretch>
        </p:blipFill>
        <p:spPr bwMode="auto">
          <a:xfrm>
            <a:off x="6637156" y="1961959"/>
            <a:ext cx="4970201" cy="296348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637156" y="1963623"/>
            <a:ext cx="4970201" cy="296348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err="1">
                <a:latin typeface="+mn-lt"/>
              </a:rPr>
              <a:t>História</a:t>
            </a:r>
            <a:r>
              <a:rPr lang="en-US" sz="3300" b="1" dirty="0">
                <a:latin typeface="+mn-lt"/>
              </a:rPr>
              <a:t> da </a:t>
            </a:r>
            <a:r>
              <a:rPr lang="en-US" sz="3300" b="1" dirty="0" err="1">
                <a:latin typeface="+mn-lt"/>
              </a:rPr>
              <a:t>Produção</a:t>
            </a:r>
            <a:r>
              <a:rPr lang="en-US" sz="3300" b="1" dirty="0">
                <a:latin typeface="+mn-lt"/>
              </a:rPr>
              <a:t> Lean</a:t>
            </a:r>
          </a:p>
        </p:txBody>
      </p:sp>
      <p:sp>
        <p:nvSpPr>
          <p:cNvPr id="7" name="Sisällön paikkamerkki 2"/>
          <p:cNvSpPr txBox="1">
            <a:spLocks/>
          </p:cNvSpPr>
          <p:nvPr/>
        </p:nvSpPr>
        <p:spPr>
          <a:xfrm>
            <a:off x="612560" y="1961959"/>
            <a:ext cx="5483440" cy="296514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err="1">
                <a:latin typeface="Calibri" pitchFamily="34" charset="0"/>
              </a:rPr>
              <a:t>Século</a:t>
            </a:r>
            <a:r>
              <a:rPr lang="en-US" b="1" dirty="0">
                <a:latin typeface="Calibri" pitchFamily="34" charset="0"/>
              </a:rPr>
              <a:t> 16</a:t>
            </a:r>
          </a:p>
          <a:p>
            <a:pPr marL="0" indent="0">
              <a:lnSpc>
                <a:spcPct val="120000"/>
              </a:lnSpc>
              <a:spcBef>
                <a:spcPts val="600"/>
              </a:spcBef>
              <a:buNone/>
            </a:pPr>
            <a:r>
              <a:rPr lang="pt-BR" sz="2000" dirty="0">
                <a:latin typeface="Calibri" pitchFamily="34" charset="0"/>
              </a:rPr>
              <a:t>O Arsenal de Veneza desenvolveu métodos de produção em massa para a produção de navios de guerra, construindo primeiro a quilha do barco, substituindo primeiro o antigo sistema romano de construção do casco. Este sistema era muito mais rápido e exigia menos madeira</a:t>
            </a:r>
            <a:r>
              <a:rPr lang="en-US" sz="2000" dirty="0">
                <a:latin typeface="Calibri" pitchFamily="34" charset="0"/>
              </a:rPr>
              <a:t>.</a:t>
            </a:r>
          </a:p>
        </p:txBody>
      </p:sp>
      <p:sp>
        <p:nvSpPr>
          <p:cNvPr id="8" name="TextBox 6"/>
          <p:cNvSpPr txBox="1">
            <a:spLocks noChangeArrowheads="1"/>
          </p:cNvSpPr>
          <p:nvPr/>
        </p:nvSpPr>
        <p:spPr bwMode="auto">
          <a:xfrm>
            <a:off x="6637156" y="4608092"/>
            <a:ext cx="1516121" cy="307777"/>
          </a:xfrm>
          <a:prstGeom prst="rect">
            <a:avLst/>
          </a:prstGeom>
          <a:noFill/>
          <a:ln w="9525">
            <a:noFill/>
            <a:miter lim="800000"/>
            <a:headEnd/>
            <a:tailEnd/>
          </a:ln>
        </p:spPr>
        <p:txBody>
          <a:bodyPr wrap="none">
            <a:spAutoFit/>
          </a:bodyPr>
          <a:lstStyle/>
          <a:p>
            <a:r>
              <a:rPr lang="pt-PT" sz="1400" dirty="0">
                <a:solidFill>
                  <a:schemeClr val="bg1"/>
                </a:solidFill>
              </a:rPr>
              <a:t>Arsenal de Veneza</a:t>
            </a:r>
            <a:endParaRPr lang="en-US" sz="1400" dirty="0">
              <a:solidFill>
                <a:schemeClr val="bg1"/>
              </a:solidFill>
            </a:endParaRPr>
          </a:p>
        </p:txBody>
      </p:sp>
    </p:spTree>
    <p:extLst>
      <p:ext uri="{BB962C8B-B14F-4D97-AF65-F5344CB8AC3E}">
        <p14:creationId xmlns:p14="http://schemas.microsoft.com/office/powerpoint/2010/main" val="9409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290" y="2513844"/>
            <a:ext cx="2991453" cy="1773797"/>
          </a:xfrm>
          <a:prstGeom prst="rect">
            <a:avLst/>
          </a:prstGeom>
          <a:ln>
            <a:noFill/>
          </a:ln>
          <a:effectLst>
            <a:outerShdw blurRad="292100" dist="139700" dir="2700000" algn="tl" rotWithShape="0">
              <a:srgbClr val="333333">
                <a:alpha val="65000"/>
              </a:srgbClr>
            </a:outerShdw>
          </a:effectLst>
        </p:spPr>
      </p:pic>
      <p:pic>
        <p:nvPicPr>
          <p:cNvPr id="10" name="Picture 6" descr="http://rhapsodyinbooks.files.wordpress.com/2009/01/firear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323" y="2513844"/>
            <a:ext cx="2897201" cy="1773797"/>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5696323" y="2513845"/>
            <a:ext cx="5891420" cy="177379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Sisällön paikkamerkki 2"/>
          <p:cNvSpPr txBox="1">
            <a:spLocks/>
          </p:cNvSpPr>
          <p:nvPr/>
        </p:nvSpPr>
        <p:spPr>
          <a:xfrm>
            <a:off x="612561" y="1961959"/>
            <a:ext cx="4952498" cy="296514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a:latin typeface="Calibri"/>
                <a:cs typeface="Calibri"/>
              </a:rPr>
              <a:t>1811</a:t>
            </a:r>
          </a:p>
          <a:p>
            <a:pPr marL="0" indent="0">
              <a:lnSpc>
                <a:spcPct val="120000"/>
              </a:lnSpc>
              <a:spcBef>
                <a:spcPts val="600"/>
              </a:spcBef>
              <a:buNone/>
            </a:pPr>
            <a:r>
              <a:rPr lang="pt-BR" sz="2000" dirty="0">
                <a:cs typeface="Calibri"/>
              </a:rPr>
              <a:t>Eli Whitney criou um sistema de produção que permitiu aos empregados pouco qualificados produzir um produto acabado com a mesma qualidade de um especialista que o faz sozinho, mas com uma velocidade de produção muito mais elevada.</a:t>
            </a:r>
          </a:p>
        </p:txBody>
      </p:sp>
      <p:sp>
        <p:nvSpPr>
          <p:cNvPr id="8" name="TextBox 6"/>
          <p:cNvSpPr txBox="1">
            <a:spLocks noChangeArrowheads="1"/>
          </p:cNvSpPr>
          <p:nvPr/>
        </p:nvSpPr>
        <p:spPr bwMode="auto">
          <a:xfrm>
            <a:off x="5696323" y="3969109"/>
            <a:ext cx="980205" cy="307777"/>
          </a:xfrm>
          <a:prstGeom prst="rect">
            <a:avLst/>
          </a:prstGeom>
          <a:noFill/>
          <a:ln w="9525">
            <a:noFill/>
            <a:miter lim="800000"/>
            <a:headEnd/>
            <a:tailEnd/>
          </a:ln>
        </p:spPr>
        <p:txBody>
          <a:bodyPr wrap="none">
            <a:spAutoFit/>
          </a:bodyPr>
          <a:lstStyle/>
          <a:p>
            <a:r>
              <a:rPr lang="pt-PT" sz="1400">
                <a:solidFill>
                  <a:schemeClr val="bg1"/>
                </a:solidFill>
              </a:rPr>
              <a:t>E. </a:t>
            </a:r>
            <a:r>
              <a:rPr lang="pt-PT" sz="1400" err="1">
                <a:solidFill>
                  <a:schemeClr val="bg1"/>
                </a:solidFill>
              </a:rPr>
              <a:t>Whitney</a:t>
            </a:r>
            <a:endParaRPr lang="en-US" sz="1400">
              <a:solidFill>
                <a:schemeClr val="bg1"/>
              </a:solidFill>
            </a:endParaRPr>
          </a:p>
        </p:txBody>
      </p:sp>
      <p:sp>
        <p:nvSpPr>
          <p:cNvPr id="13" name="Otsikko 1">
            <a:extLst>
              <a:ext uri="{FF2B5EF4-FFF2-40B4-BE49-F238E27FC236}">
                <a16:creationId xmlns:a16="http://schemas.microsoft.com/office/drawing/2014/main" id="{B891A417-8A97-470D-B27B-14A36877E09C}"/>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err="1">
                <a:latin typeface="+mn-lt"/>
              </a:rPr>
              <a:t>História</a:t>
            </a:r>
            <a:r>
              <a:rPr lang="en-US" sz="3300" b="1" dirty="0">
                <a:latin typeface="+mn-lt"/>
              </a:rPr>
              <a:t> da </a:t>
            </a:r>
            <a:r>
              <a:rPr lang="en-US" sz="3300" b="1" dirty="0" err="1">
                <a:latin typeface="+mn-lt"/>
              </a:rPr>
              <a:t>Produção</a:t>
            </a:r>
            <a:r>
              <a:rPr lang="en-US" sz="3300" b="1" dirty="0">
                <a:latin typeface="+mn-lt"/>
              </a:rPr>
              <a:t> Lean</a:t>
            </a:r>
          </a:p>
        </p:txBody>
      </p:sp>
    </p:spTree>
    <p:extLst>
      <p:ext uri="{BB962C8B-B14F-4D97-AF65-F5344CB8AC3E}">
        <p14:creationId xmlns:p14="http://schemas.microsoft.com/office/powerpoint/2010/main" val="339993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629" y="1952274"/>
            <a:ext cx="2684918" cy="2231129"/>
          </a:xfrm>
          <a:prstGeom prst="rect">
            <a:avLst/>
          </a:prstGeom>
          <a:ln w="19050">
            <a:noFill/>
          </a:ln>
          <a:effectLst>
            <a:outerShdw blurRad="292100" dist="139700" dir="2700000" algn="tl" rotWithShape="0">
              <a:srgbClr val="333333">
                <a:alpha val="65000"/>
              </a:srgbClr>
            </a:outerShdw>
          </a:effectLst>
        </p:spPr>
      </p:pic>
      <p:pic>
        <p:nvPicPr>
          <p:cNvPr id="13" name="Picture 12" descr="m98yourerighthenryfordposte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080" y="1952274"/>
            <a:ext cx="2241290" cy="2231129"/>
          </a:xfrm>
          <a:prstGeom prst="rect">
            <a:avLst/>
          </a:prstGeom>
          <a:ln w="38100">
            <a:noFill/>
          </a:ln>
          <a:effectLst>
            <a:outerShdw blurRad="292100" dist="139700" dir="2700000" algn="tl" rotWithShape="0">
              <a:srgbClr val="333333">
                <a:alpha val="65000"/>
              </a:srgbClr>
            </a:outerShdw>
          </a:effectLst>
        </p:spPr>
      </p:pic>
      <p:sp>
        <p:nvSpPr>
          <p:cNvPr id="7" name="Sisällön paikkamerkki 2"/>
          <p:cNvSpPr txBox="1">
            <a:spLocks/>
          </p:cNvSpPr>
          <p:nvPr/>
        </p:nvSpPr>
        <p:spPr>
          <a:xfrm>
            <a:off x="612560" y="3981837"/>
            <a:ext cx="11000320" cy="135364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a:latin typeface="Calibri" pitchFamily="34" charset="0"/>
              </a:rPr>
              <a:t>1913</a:t>
            </a:r>
          </a:p>
          <a:p>
            <a:pPr marL="0" indent="0">
              <a:lnSpc>
                <a:spcPct val="120000"/>
              </a:lnSpc>
              <a:spcBef>
                <a:spcPts val="600"/>
              </a:spcBef>
              <a:buNone/>
            </a:pPr>
            <a:r>
              <a:rPr lang="pt-BR" sz="2000" dirty="0">
                <a:latin typeface="Calibri" pitchFamily="34" charset="0"/>
              </a:rPr>
              <a:t>Henry Ford cria a 1ª linha de montagem industrial. Ele criou um sistema onde o carro era movido em direção ao trabalhador que se encontrava parado. Produção em massa do modelo T da Ford.</a:t>
            </a:r>
            <a:endParaRPr lang="en-US" sz="2000" dirty="0">
              <a:latin typeface="Calibri" pitchFamily="34" charset="0"/>
            </a:endParaRPr>
          </a:p>
        </p:txBody>
      </p:sp>
      <p:sp>
        <p:nvSpPr>
          <p:cNvPr id="9" name="Rectangle 8"/>
          <p:cNvSpPr/>
          <p:nvPr/>
        </p:nvSpPr>
        <p:spPr>
          <a:xfrm>
            <a:off x="3634630" y="1956098"/>
            <a:ext cx="4931034" cy="22273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6"/>
          <p:cNvSpPr txBox="1">
            <a:spLocks noChangeArrowheads="1"/>
          </p:cNvSpPr>
          <p:nvPr/>
        </p:nvSpPr>
        <p:spPr bwMode="auto">
          <a:xfrm>
            <a:off x="4799402" y="3904437"/>
            <a:ext cx="3767968" cy="307777"/>
          </a:xfrm>
          <a:prstGeom prst="rect">
            <a:avLst/>
          </a:prstGeom>
          <a:noFill/>
          <a:ln w="9525">
            <a:noFill/>
            <a:miter lim="800000"/>
            <a:headEnd/>
            <a:tailEnd/>
          </a:ln>
        </p:spPr>
        <p:txBody>
          <a:bodyPr wrap="square">
            <a:spAutoFit/>
          </a:bodyPr>
          <a:lstStyle/>
          <a:p>
            <a:pPr algn="r"/>
            <a:r>
              <a:rPr lang="pt-PT" sz="1400" dirty="0">
                <a:solidFill>
                  <a:schemeClr val="bg1"/>
                </a:solidFill>
              </a:rPr>
              <a:t>Produção em massa do Ford </a:t>
            </a:r>
            <a:r>
              <a:rPr lang="pt-PT" sz="1400" dirty="0" err="1">
                <a:solidFill>
                  <a:schemeClr val="bg1"/>
                </a:solidFill>
              </a:rPr>
              <a:t>model</a:t>
            </a:r>
            <a:r>
              <a:rPr lang="pt-PT" sz="1400" dirty="0">
                <a:solidFill>
                  <a:schemeClr val="bg1"/>
                </a:solidFill>
              </a:rPr>
              <a:t> T</a:t>
            </a:r>
            <a:endParaRPr lang="en-US" sz="1400" dirty="0">
              <a:solidFill>
                <a:schemeClr val="bg1"/>
              </a:solidFill>
            </a:endParaRPr>
          </a:p>
        </p:txBody>
      </p:sp>
      <p:sp>
        <p:nvSpPr>
          <p:cNvPr id="11" name="Otsikko 1">
            <a:extLst>
              <a:ext uri="{FF2B5EF4-FFF2-40B4-BE49-F238E27FC236}">
                <a16:creationId xmlns:a16="http://schemas.microsoft.com/office/drawing/2014/main" id="{B40C1945-FBA5-4221-93FF-0BB58B6DC32F}"/>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err="1">
                <a:latin typeface="+mn-lt"/>
              </a:rPr>
              <a:t>História</a:t>
            </a:r>
            <a:r>
              <a:rPr lang="en-US" sz="3300" b="1" dirty="0">
                <a:latin typeface="+mn-lt"/>
              </a:rPr>
              <a:t> da </a:t>
            </a:r>
            <a:r>
              <a:rPr lang="en-US" sz="3300" b="1" dirty="0" err="1">
                <a:latin typeface="+mn-lt"/>
              </a:rPr>
              <a:t>Produção</a:t>
            </a:r>
            <a:r>
              <a:rPr lang="en-US" sz="3300" b="1" dirty="0">
                <a:latin typeface="+mn-lt"/>
              </a:rPr>
              <a:t> Lean</a:t>
            </a:r>
          </a:p>
        </p:txBody>
      </p:sp>
    </p:spTree>
    <p:extLst>
      <p:ext uri="{BB962C8B-B14F-4D97-AF65-F5344CB8AC3E}">
        <p14:creationId xmlns:p14="http://schemas.microsoft.com/office/powerpoint/2010/main" val="18823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2"/>
          <p:cNvSpPr txBox="1">
            <a:spLocks/>
          </p:cNvSpPr>
          <p:nvPr/>
        </p:nvSpPr>
        <p:spPr>
          <a:xfrm>
            <a:off x="6107066" y="2088415"/>
            <a:ext cx="5483440" cy="195689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sz="2400" b="1" dirty="0" err="1">
                <a:latin typeface="Calibri" pitchFamily="34" charset="0"/>
              </a:rPr>
              <a:t>História</a:t>
            </a:r>
            <a:r>
              <a:rPr lang="en-US" sz="2400" b="1" dirty="0">
                <a:latin typeface="Calibri" pitchFamily="34" charset="0"/>
              </a:rPr>
              <a:t> da TOYOTA</a:t>
            </a:r>
          </a:p>
          <a:p>
            <a:pPr marL="0" indent="0">
              <a:lnSpc>
                <a:spcPct val="100000"/>
              </a:lnSpc>
              <a:spcBef>
                <a:spcPts val="600"/>
              </a:spcBef>
              <a:buNone/>
            </a:pPr>
            <a:r>
              <a:rPr lang="pt-BR" sz="1800" dirty="0">
                <a:latin typeface="Calibri" pitchFamily="34" charset="0"/>
              </a:rPr>
              <a:t>Final do século XIX: Inventa um tear automático</a:t>
            </a:r>
          </a:p>
          <a:p>
            <a:pPr marL="0" indent="0">
              <a:lnSpc>
                <a:spcPct val="100000"/>
              </a:lnSpc>
              <a:spcBef>
                <a:spcPts val="600"/>
              </a:spcBef>
              <a:buNone/>
            </a:pPr>
            <a:r>
              <a:rPr lang="pt-BR" sz="1800" dirty="0">
                <a:latin typeface="Calibri" pitchFamily="34" charset="0"/>
              </a:rPr>
              <a:t>1918: Toyoda Spinning and Weaving Company </a:t>
            </a:r>
          </a:p>
          <a:p>
            <a:pPr marL="0" indent="0">
              <a:lnSpc>
                <a:spcPct val="100000"/>
              </a:lnSpc>
              <a:spcBef>
                <a:spcPts val="600"/>
              </a:spcBef>
              <a:buNone/>
            </a:pPr>
            <a:r>
              <a:rPr lang="pt-BR" sz="1800" dirty="0">
                <a:latin typeface="Calibri" pitchFamily="34" charset="0"/>
              </a:rPr>
              <a:t>1937: Toyota Motor Corporation</a:t>
            </a:r>
          </a:p>
          <a:p>
            <a:pPr marL="0" indent="0">
              <a:lnSpc>
                <a:spcPct val="100000"/>
              </a:lnSpc>
              <a:spcBef>
                <a:spcPts val="600"/>
              </a:spcBef>
              <a:buNone/>
            </a:pPr>
            <a:r>
              <a:rPr lang="pt-BR" sz="1800" dirty="0">
                <a:latin typeface="Calibri" pitchFamily="34" charset="0"/>
              </a:rPr>
              <a:t>2010: Akio Toyoda</a:t>
            </a:r>
          </a:p>
        </p:txBody>
      </p:sp>
      <p:pic>
        <p:nvPicPr>
          <p:cNvPr id="10" name="Picture 6" descr="foto_fundadores_tcm270-599023"/>
          <p:cNvPicPr>
            <a:picLocks noChangeAspect="1" noChangeArrowheads="1"/>
          </p:cNvPicPr>
          <p:nvPr/>
        </p:nvPicPr>
        <p:blipFill rotWithShape="1">
          <a:blip r:embed="rId3">
            <a:extLst>
              <a:ext uri="{28A0092B-C50C-407E-A947-70E740481C1C}">
                <a14:useLocalDpi xmlns:a14="http://schemas.microsoft.com/office/drawing/2010/main" val="0"/>
              </a:ext>
            </a:extLst>
          </a:blip>
          <a:srcRect t="2601" b="13004"/>
          <a:stretch/>
        </p:blipFill>
        <p:spPr bwMode="auto">
          <a:xfrm>
            <a:off x="675437" y="2210705"/>
            <a:ext cx="1790700" cy="1614598"/>
          </a:xfrm>
          <a:prstGeom prst="rect">
            <a:avLst/>
          </a:prstGeom>
          <a:ln>
            <a:noFill/>
          </a:ln>
          <a:effectLst>
            <a:outerShdw blurRad="292100" dist="139700" dir="2700000" algn="tl" rotWithShape="0">
              <a:srgbClr val="333333">
                <a:alpha val="65000"/>
              </a:srgbClr>
            </a:outerShdw>
          </a:effectLst>
        </p:spPr>
      </p:pic>
      <p:pic>
        <p:nvPicPr>
          <p:cNvPr id="11" name="Picture 7" descr="abo_02_01_im_02_tcm270-139942"/>
          <p:cNvPicPr>
            <a:picLocks noChangeAspect="1" noChangeArrowheads="1"/>
          </p:cNvPicPr>
          <p:nvPr/>
        </p:nvPicPr>
        <p:blipFill rotWithShape="1">
          <a:blip r:embed="rId4">
            <a:extLst>
              <a:ext uri="{28A0092B-C50C-407E-A947-70E740481C1C}">
                <a14:useLocalDpi xmlns:a14="http://schemas.microsoft.com/office/drawing/2010/main" val="0"/>
              </a:ext>
            </a:extLst>
          </a:blip>
          <a:srcRect t="3005" b="1"/>
          <a:stretch/>
        </p:blipFill>
        <p:spPr bwMode="auto">
          <a:xfrm>
            <a:off x="2466137" y="2210705"/>
            <a:ext cx="2246265" cy="1614597"/>
          </a:xfrm>
          <a:prstGeom prst="rect">
            <a:avLst/>
          </a:prstGeom>
          <a:ln>
            <a:noFill/>
          </a:ln>
          <a:effectLst>
            <a:outerShdw blurRad="292100" dist="139700" dir="2700000" algn="tl" rotWithShape="0">
              <a:srgbClr val="333333">
                <a:alpha val="65000"/>
              </a:srgbClr>
            </a:outerShdw>
          </a:effectLst>
        </p:spPr>
      </p:pic>
      <p:sp>
        <p:nvSpPr>
          <p:cNvPr id="20" name="Rectangle 19"/>
          <p:cNvSpPr/>
          <p:nvPr/>
        </p:nvSpPr>
        <p:spPr>
          <a:xfrm>
            <a:off x="679441" y="2210705"/>
            <a:ext cx="4037240" cy="161310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6"/>
          <p:cNvSpPr txBox="1">
            <a:spLocks noChangeArrowheads="1"/>
          </p:cNvSpPr>
          <p:nvPr/>
        </p:nvSpPr>
        <p:spPr bwMode="auto">
          <a:xfrm>
            <a:off x="601494" y="3517526"/>
            <a:ext cx="1527726" cy="307777"/>
          </a:xfrm>
          <a:prstGeom prst="rect">
            <a:avLst/>
          </a:prstGeom>
          <a:noFill/>
          <a:ln w="9525">
            <a:noFill/>
            <a:miter lim="800000"/>
            <a:headEnd/>
            <a:tailEnd/>
          </a:ln>
        </p:spPr>
        <p:txBody>
          <a:bodyPr wrap="none">
            <a:spAutoFit/>
          </a:bodyPr>
          <a:lstStyle/>
          <a:p>
            <a:r>
              <a:rPr lang="en-US" sz="1400">
                <a:solidFill>
                  <a:schemeClr val="bg1"/>
                </a:solidFill>
              </a:rPr>
              <a:t>Mr. </a:t>
            </a:r>
            <a:r>
              <a:rPr lang="en-US" sz="1400" err="1">
                <a:solidFill>
                  <a:schemeClr val="bg1"/>
                </a:solidFill>
              </a:rPr>
              <a:t>Sakishi</a:t>
            </a:r>
            <a:r>
              <a:rPr lang="en-US" sz="1400">
                <a:solidFill>
                  <a:schemeClr val="bg1"/>
                </a:solidFill>
              </a:rPr>
              <a:t> Toyoda</a:t>
            </a:r>
          </a:p>
        </p:txBody>
      </p:sp>
      <p:pic>
        <p:nvPicPr>
          <p:cNvPr id="12" name="Picture 6" descr="foto_fundadores_tcm270-599023"/>
          <p:cNvPicPr>
            <a:picLocks noChangeAspect="1" noChangeArrowheads="1"/>
          </p:cNvPicPr>
          <p:nvPr/>
        </p:nvPicPr>
        <p:blipFill rotWithShape="1">
          <a:blip r:embed="rId5">
            <a:extLst>
              <a:ext uri="{28A0092B-C50C-407E-A947-70E740481C1C}">
                <a14:useLocalDpi xmlns:a14="http://schemas.microsoft.com/office/drawing/2010/main" val="0"/>
              </a:ext>
            </a:extLst>
          </a:blip>
          <a:srcRect t="4130" b="13612"/>
          <a:stretch/>
        </p:blipFill>
        <p:spPr bwMode="auto">
          <a:xfrm>
            <a:off x="675437" y="3843605"/>
            <a:ext cx="1750232" cy="1751520"/>
          </a:xfrm>
          <a:prstGeom prst="rect">
            <a:avLst/>
          </a:prstGeom>
          <a:ln>
            <a:noFill/>
          </a:ln>
          <a:effectLst>
            <a:outerShdw blurRad="292100" dist="139700" dir="2700000" algn="tl" rotWithShape="0">
              <a:srgbClr val="333333">
                <a:alpha val="65000"/>
              </a:srgbClr>
            </a:outerShdw>
          </a:effectLst>
        </p:spPr>
      </p:pic>
      <p:pic>
        <p:nvPicPr>
          <p:cNvPr id="13" name="Picture 12" descr="ToyotaAA_02.jpg"/>
          <p:cNvPicPr>
            <a:picLocks noChangeAspect="1"/>
          </p:cNvPicPr>
          <p:nvPr/>
        </p:nvPicPr>
        <p:blipFill rotWithShape="1">
          <a:blip r:embed="rId6">
            <a:extLst>
              <a:ext uri="{28A0092B-C50C-407E-A947-70E740481C1C}">
                <a14:useLocalDpi xmlns:a14="http://schemas.microsoft.com/office/drawing/2010/main" val="0"/>
              </a:ext>
            </a:extLst>
          </a:blip>
          <a:srcRect r="22150"/>
          <a:stretch/>
        </p:blipFill>
        <p:spPr>
          <a:xfrm>
            <a:off x="2425669" y="3843606"/>
            <a:ext cx="2287008" cy="1751519"/>
          </a:xfrm>
          <a:prstGeom prst="rect">
            <a:avLst/>
          </a:prstGeom>
          <a:ln>
            <a:noFill/>
          </a:ln>
          <a:effectLst>
            <a:outerShdw blurRad="292100" dist="139700" dir="2700000" algn="tl" rotWithShape="0">
              <a:srgbClr val="333333">
                <a:alpha val="65000"/>
              </a:srgbClr>
            </a:outerShdw>
          </a:effectLst>
        </p:spPr>
      </p:pic>
      <p:sp>
        <p:nvSpPr>
          <p:cNvPr id="14" name="TextBox 6"/>
          <p:cNvSpPr txBox="1">
            <a:spLocks noChangeArrowheads="1"/>
          </p:cNvSpPr>
          <p:nvPr/>
        </p:nvSpPr>
        <p:spPr bwMode="auto">
          <a:xfrm>
            <a:off x="2477203" y="3516037"/>
            <a:ext cx="2150653" cy="307777"/>
          </a:xfrm>
          <a:prstGeom prst="rect">
            <a:avLst/>
          </a:prstGeom>
          <a:noFill/>
          <a:ln w="9525">
            <a:noFill/>
            <a:miter lim="800000"/>
            <a:headEnd/>
            <a:tailEnd/>
          </a:ln>
        </p:spPr>
        <p:txBody>
          <a:bodyPr wrap="none">
            <a:spAutoFit/>
          </a:bodyPr>
          <a:lstStyle/>
          <a:p>
            <a:r>
              <a:rPr lang="en-US" sz="1400">
                <a:solidFill>
                  <a:schemeClr val="bg1"/>
                </a:solidFill>
              </a:rPr>
              <a:t>Spinning and Weaving Co. </a:t>
            </a:r>
          </a:p>
        </p:txBody>
      </p:sp>
      <p:sp>
        <p:nvSpPr>
          <p:cNvPr id="19" name="Rectangle 18"/>
          <p:cNvSpPr/>
          <p:nvPr/>
        </p:nvSpPr>
        <p:spPr>
          <a:xfrm>
            <a:off x="675438" y="3843608"/>
            <a:ext cx="4037240" cy="1751517"/>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TextBox 6"/>
          <p:cNvSpPr txBox="1">
            <a:spLocks noChangeArrowheads="1"/>
          </p:cNvSpPr>
          <p:nvPr/>
        </p:nvSpPr>
        <p:spPr bwMode="auto">
          <a:xfrm>
            <a:off x="2496005" y="5287349"/>
            <a:ext cx="2092817" cy="307777"/>
          </a:xfrm>
          <a:prstGeom prst="rect">
            <a:avLst/>
          </a:prstGeom>
          <a:noFill/>
          <a:ln w="9525">
            <a:noFill/>
            <a:miter lim="800000"/>
            <a:headEnd/>
            <a:tailEnd/>
          </a:ln>
        </p:spPr>
        <p:txBody>
          <a:bodyPr wrap="none">
            <a:spAutoFit/>
          </a:bodyPr>
          <a:lstStyle/>
          <a:p>
            <a:r>
              <a:rPr lang="en-US" sz="1400">
                <a:solidFill>
                  <a:schemeClr val="bg1"/>
                </a:solidFill>
              </a:rPr>
              <a:t>Toyota Motor Corporation</a:t>
            </a:r>
          </a:p>
        </p:txBody>
      </p:sp>
      <p:sp>
        <p:nvSpPr>
          <p:cNvPr id="16" name="TextBox 6"/>
          <p:cNvSpPr txBox="1">
            <a:spLocks noChangeArrowheads="1"/>
          </p:cNvSpPr>
          <p:nvPr/>
        </p:nvSpPr>
        <p:spPr bwMode="auto">
          <a:xfrm>
            <a:off x="679308" y="5287348"/>
            <a:ext cx="1571328" cy="307777"/>
          </a:xfrm>
          <a:prstGeom prst="rect">
            <a:avLst/>
          </a:prstGeom>
          <a:noFill/>
          <a:ln w="9525">
            <a:noFill/>
            <a:miter lim="800000"/>
            <a:headEnd/>
            <a:tailEnd/>
          </a:ln>
        </p:spPr>
        <p:txBody>
          <a:bodyPr wrap="none">
            <a:spAutoFit/>
          </a:bodyPr>
          <a:lstStyle/>
          <a:p>
            <a:r>
              <a:rPr lang="en-US" sz="1400">
                <a:solidFill>
                  <a:schemeClr val="bg1"/>
                </a:solidFill>
              </a:rPr>
              <a:t>Mr. Kiichiro Toyoda</a:t>
            </a:r>
          </a:p>
        </p:txBody>
      </p:sp>
      <p:pic>
        <p:nvPicPr>
          <p:cNvPr id="17" name="Picture 16" descr="163_0902_2009_power_list_03z+fujio_cho+toyota_motor_corporation_chairma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7066" y="4031035"/>
            <a:ext cx="2462041" cy="160455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096001" y="4031034"/>
            <a:ext cx="2473106" cy="160455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TextBox 6"/>
          <p:cNvSpPr txBox="1">
            <a:spLocks noChangeArrowheads="1"/>
          </p:cNvSpPr>
          <p:nvPr/>
        </p:nvSpPr>
        <p:spPr bwMode="auto">
          <a:xfrm>
            <a:off x="6107066" y="5319604"/>
            <a:ext cx="1028038" cy="307777"/>
          </a:xfrm>
          <a:prstGeom prst="rect">
            <a:avLst/>
          </a:prstGeom>
          <a:noFill/>
          <a:ln w="9525">
            <a:noFill/>
            <a:miter lim="800000"/>
            <a:headEnd/>
            <a:tailEnd/>
          </a:ln>
        </p:spPr>
        <p:txBody>
          <a:bodyPr wrap="none">
            <a:spAutoFit/>
          </a:bodyPr>
          <a:lstStyle/>
          <a:p>
            <a:r>
              <a:rPr lang="en-US" sz="1400" err="1">
                <a:solidFill>
                  <a:schemeClr val="bg1"/>
                </a:solidFill>
              </a:rPr>
              <a:t>AkioToyoda</a:t>
            </a:r>
            <a:endParaRPr lang="en-US" sz="1400">
              <a:solidFill>
                <a:schemeClr val="bg1"/>
              </a:solidFill>
            </a:endParaRPr>
          </a:p>
        </p:txBody>
      </p:sp>
      <p:sp>
        <p:nvSpPr>
          <p:cNvPr id="22" name="Otsikko 1">
            <a:extLst>
              <a:ext uri="{FF2B5EF4-FFF2-40B4-BE49-F238E27FC236}">
                <a16:creationId xmlns:a16="http://schemas.microsoft.com/office/drawing/2014/main" id="{045FEA48-5ECC-4358-9B51-12C9C889DEE0}"/>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err="1">
                <a:latin typeface="+mn-lt"/>
              </a:rPr>
              <a:t>História</a:t>
            </a:r>
            <a:r>
              <a:rPr lang="en-US" sz="3300" b="1" dirty="0">
                <a:latin typeface="+mn-lt"/>
              </a:rPr>
              <a:t> da </a:t>
            </a:r>
            <a:r>
              <a:rPr lang="en-US" sz="3300" b="1" dirty="0" err="1">
                <a:latin typeface="+mn-lt"/>
              </a:rPr>
              <a:t>Produção</a:t>
            </a:r>
            <a:r>
              <a:rPr lang="en-US" sz="3300" b="1" dirty="0">
                <a:latin typeface="+mn-lt"/>
              </a:rPr>
              <a:t> Lean</a:t>
            </a:r>
          </a:p>
        </p:txBody>
      </p:sp>
    </p:spTree>
    <p:extLst>
      <p:ext uri="{BB962C8B-B14F-4D97-AF65-F5344CB8AC3E}">
        <p14:creationId xmlns:p14="http://schemas.microsoft.com/office/powerpoint/2010/main" val="210045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Taiichi Ohn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7155" y="1899346"/>
            <a:ext cx="3673313" cy="367331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637157" y="1899346"/>
            <a:ext cx="3673312" cy="3676027"/>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Sisällön paikkamerkki 2"/>
          <p:cNvSpPr txBox="1">
            <a:spLocks/>
          </p:cNvSpPr>
          <p:nvPr/>
        </p:nvSpPr>
        <p:spPr>
          <a:xfrm>
            <a:off x="612560" y="2201657"/>
            <a:ext cx="5483440" cy="296514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a:latin typeface="Calibri"/>
                <a:cs typeface="Calibri"/>
              </a:rPr>
              <a:t>1956</a:t>
            </a:r>
          </a:p>
          <a:p>
            <a:pPr>
              <a:lnSpc>
                <a:spcPct val="120000"/>
              </a:lnSpc>
              <a:spcBef>
                <a:spcPts val="600"/>
              </a:spcBef>
              <a:buFont typeface="Wingdings" panose="05000000000000000000" pitchFamily="2" charset="2"/>
              <a:buChar char="§"/>
            </a:pPr>
            <a:r>
              <a:rPr lang="pt-BR" sz="2000" dirty="0">
                <a:cs typeface="Calibri"/>
              </a:rPr>
              <a:t>2ª Guerra Mundial reduziu as vendas e diminuiu a rentabilidade</a:t>
            </a:r>
          </a:p>
          <a:p>
            <a:pPr>
              <a:lnSpc>
                <a:spcPct val="120000"/>
              </a:lnSpc>
              <a:spcBef>
                <a:spcPts val="600"/>
              </a:spcBef>
              <a:buFont typeface="Wingdings" panose="05000000000000000000" pitchFamily="2" charset="2"/>
              <a:buChar char="§"/>
            </a:pPr>
            <a:r>
              <a:rPr lang="pt-BR" sz="2000" dirty="0">
                <a:cs typeface="Calibri"/>
              </a:rPr>
              <a:t>EUA vs Produtividade dos Japão</a:t>
            </a:r>
          </a:p>
          <a:p>
            <a:pPr>
              <a:lnSpc>
                <a:spcPct val="120000"/>
              </a:lnSpc>
              <a:spcBef>
                <a:spcPts val="600"/>
              </a:spcBef>
              <a:buFont typeface="Wingdings" panose="05000000000000000000" pitchFamily="2" charset="2"/>
              <a:buChar char="§"/>
            </a:pPr>
            <a:r>
              <a:rPr lang="pt-BR" sz="2000" dirty="0">
                <a:cs typeface="Calibri"/>
              </a:rPr>
              <a:t>Procurar o método de produção mais eficiente para a eliminação de resíduos</a:t>
            </a:r>
          </a:p>
        </p:txBody>
      </p:sp>
      <p:sp>
        <p:nvSpPr>
          <p:cNvPr id="8" name="TextBox 6"/>
          <p:cNvSpPr txBox="1">
            <a:spLocks noChangeArrowheads="1"/>
          </p:cNvSpPr>
          <p:nvPr/>
        </p:nvSpPr>
        <p:spPr bwMode="auto">
          <a:xfrm>
            <a:off x="6637156" y="5269819"/>
            <a:ext cx="3487365" cy="307777"/>
          </a:xfrm>
          <a:prstGeom prst="rect">
            <a:avLst/>
          </a:prstGeom>
          <a:noFill/>
          <a:ln w="9525">
            <a:noFill/>
            <a:miter lim="800000"/>
            <a:headEnd/>
            <a:tailEnd/>
          </a:ln>
        </p:spPr>
        <p:txBody>
          <a:bodyPr wrap="none">
            <a:spAutoFit/>
          </a:bodyPr>
          <a:lstStyle/>
          <a:p>
            <a:r>
              <a:rPr lang="pt-PT" sz="1400">
                <a:solidFill>
                  <a:schemeClr val="bg1"/>
                </a:solidFill>
              </a:rPr>
              <a:t>Toyota </a:t>
            </a:r>
            <a:r>
              <a:rPr lang="pt-PT" sz="1400" err="1">
                <a:solidFill>
                  <a:schemeClr val="bg1"/>
                </a:solidFill>
              </a:rPr>
              <a:t>Production</a:t>
            </a:r>
            <a:r>
              <a:rPr lang="pt-PT" sz="1400">
                <a:solidFill>
                  <a:schemeClr val="bg1"/>
                </a:solidFill>
              </a:rPr>
              <a:t> </a:t>
            </a:r>
            <a:r>
              <a:rPr lang="pt-PT" sz="1400" err="1">
                <a:solidFill>
                  <a:schemeClr val="bg1"/>
                </a:solidFill>
              </a:rPr>
              <a:t>System</a:t>
            </a:r>
            <a:r>
              <a:rPr lang="pt-PT" sz="1400">
                <a:solidFill>
                  <a:schemeClr val="bg1"/>
                </a:solidFill>
              </a:rPr>
              <a:t> – </a:t>
            </a:r>
            <a:r>
              <a:rPr lang="pt-PT" sz="1400" err="1">
                <a:solidFill>
                  <a:schemeClr val="bg1"/>
                </a:solidFill>
              </a:rPr>
              <a:t>Lean</a:t>
            </a:r>
            <a:r>
              <a:rPr lang="pt-PT" sz="1400">
                <a:solidFill>
                  <a:schemeClr val="bg1"/>
                </a:solidFill>
              </a:rPr>
              <a:t> </a:t>
            </a:r>
            <a:r>
              <a:rPr lang="pt-PT" sz="1400" err="1">
                <a:solidFill>
                  <a:schemeClr val="bg1"/>
                </a:solidFill>
              </a:rPr>
              <a:t>Production</a:t>
            </a:r>
            <a:endParaRPr lang="en-US" sz="1400">
              <a:solidFill>
                <a:schemeClr val="bg1"/>
              </a:solidFill>
            </a:endParaRPr>
          </a:p>
        </p:txBody>
      </p:sp>
      <p:sp>
        <p:nvSpPr>
          <p:cNvPr id="12" name="Otsikko 1">
            <a:extLst>
              <a:ext uri="{FF2B5EF4-FFF2-40B4-BE49-F238E27FC236}">
                <a16:creationId xmlns:a16="http://schemas.microsoft.com/office/drawing/2014/main" id="{25349023-11B4-43DA-90AC-7F6D9BB8AC24}"/>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Introdução</a:t>
            </a:r>
            <a:endParaRPr lang="en-US" sz="4100" b="1" dirty="0">
              <a:latin typeface="+mn-lt"/>
            </a:endParaRPr>
          </a:p>
          <a:p>
            <a:pPr algn="ctr"/>
            <a:r>
              <a:rPr lang="en-US" sz="3300" b="1" dirty="0" err="1">
                <a:latin typeface="+mn-lt"/>
              </a:rPr>
              <a:t>História</a:t>
            </a:r>
            <a:r>
              <a:rPr lang="en-US" sz="3300" b="1" dirty="0">
                <a:latin typeface="+mn-lt"/>
              </a:rPr>
              <a:t> da </a:t>
            </a:r>
            <a:r>
              <a:rPr lang="en-US" sz="3300" b="1" dirty="0" err="1">
                <a:latin typeface="+mn-lt"/>
              </a:rPr>
              <a:t>Produção</a:t>
            </a:r>
            <a:r>
              <a:rPr lang="en-US" sz="3300" b="1" dirty="0">
                <a:latin typeface="+mn-lt"/>
              </a:rPr>
              <a:t> Lean</a:t>
            </a:r>
          </a:p>
        </p:txBody>
      </p:sp>
    </p:spTree>
    <p:extLst>
      <p:ext uri="{BB962C8B-B14F-4D97-AF65-F5344CB8AC3E}">
        <p14:creationId xmlns:p14="http://schemas.microsoft.com/office/powerpoint/2010/main" val="216517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group of people in a subway station&#10;&#10;Description generated with high confidence">
            <a:extLst>
              <a:ext uri="{FF2B5EF4-FFF2-40B4-BE49-F238E27FC236}">
                <a16:creationId xmlns:a16="http://schemas.microsoft.com/office/drawing/2014/main" id="{79A211A2-E9E7-4F6C-B1A8-94BE2FCACA3A}"/>
              </a:ext>
            </a:extLst>
          </p:cNvPr>
          <p:cNvPicPr>
            <a:picLocks noChangeAspect="1"/>
          </p:cNvPicPr>
          <p:nvPr/>
        </p:nvPicPr>
        <p:blipFill>
          <a:blip r:embed="rId2"/>
          <a:stretch>
            <a:fillRect/>
          </a:stretch>
        </p:blipFill>
        <p:spPr>
          <a:xfrm>
            <a:off x="612664" y="2120099"/>
            <a:ext cx="3401290" cy="2550968"/>
          </a:xfrm>
          <a:prstGeom prst="rect">
            <a:avLst/>
          </a:prstGeom>
        </p:spPr>
      </p:pic>
      <p:pic>
        <p:nvPicPr>
          <p:cNvPr id="7" name="Picture 8" descr="A picture containing monitor, sitting, room, television&#10;&#10;Description generated with very high confidence">
            <a:extLst>
              <a:ext uri="{FF2B5EF4-FFF2-40B4-BE49-F238E27FC236}">
                <a16:creationId xmlns:a16="http://schemas.microsoft.com/office/drawing/2014/main" id="{904678D2-8FAD-424D-AD35-764A060EFCA2}"/>
              </a:ext>
            </a:extLst>
          </p:cNvPr>
          <p:cNvPicPr>
            <a:picLocks noChangeAspect="1"/>
          </p:cNvPicPr>
          <p:nvPr/>
        </p:nvPicPr>
        <p:blipFill>
          <a:blip r:embed="rId3"/>
          <a:stretch>
            <a:fillRect/>
          </a:stretch>
        </p:blipFill>
        <p:spPr>
          <a:xfrm>
            <a:off x="4728173" y="1027624"/>
            <a:ext cx="2743200" cy="3667302"/>
          </a:xfrm>
          <a:prstGeom prst="rect">
            <a:avLst/>
          </a:prstGeom>
        </p:spPr>
      </p:pic>
      <p:sp>
        <p:nvSpPr>
          <p:cNvPr id="8" name="TextBox 7">
            <a:extLst>
              <a:ext uri="{FF2B5EF4-FFF2-40B4-BE49-F238E27FC236}">
                <a16:creationId xmlns:a16="http://schemas.microsoft.com/office/drawing/2014/main" id="{7676D181-9F71-4E62-9B7A-20CD1A0E0DF7}"/>
              </a:ext>
            </a:extLst>
          </p:cNvPr>
          <p:cNvSpPr txBox="1"/>
          <p:nvPr/>
        </p:nvSpPr>
        <p:spPr>
          <a:xfrm>
            <a:off x="4923560" y="47244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dirty="0"/>
              <a:t>Quadro num restaurante para comunicação entre a cozinha e os empregados de mesa</a:t>
            </a:r>
          </a:p>
        </p:txBody>
      </p:sp>
      <p:pic>
        <p:nvPicPr>
          <p:cNvPr id="10" name="Picture 3" descr="Towels in a Beauty Shop">
            <a:extLst>
              <a:ext uri="{FF2B5EF4-FFF2-40B4-BE49-F238E27FC236}">
                <a16:creationId xmlns:a16="http://schemas.microsoft.com/office/drawing/2014/main" id="{5FB9D070-0D33-464C-B852-75F1FA5094D9}"/>
              </a:ext>
            </a:extLst>
          </p:cNvPr>
          <p:cNvPicPr>
            <a:picLocks noChangeAspect="1"/>
          </p:cNvPicPr>
          <p:nvPr/>
        </p:nvPicPr>
        <p:blipFill>
          <a:blip r:embed="rId4"/>
          <a:stretch>
            <a:fillRect/>
          </a:stretch>
        </p:blipFill>
        <p:spPr>
          <a:xfrm>
            <a:off x="8688486" y="2637653"/>
            <a:ext cx="2743200" cy="2054721"/>
          </a:xfrm>
          <a:prstGeom prst="rect">
            <a:avLst/>
          </a:prstGeom>
        </p:spPr>
      </p:pic>
      <p:sp>
        <p:nvSpPr>
          <p:cNvPr id="12" name="TextBox 11">
            <a:extLst>
              <a:ext uri="{FF2B5EF4-FFF2-40B4-BE49-F238E27FC236}">
                <a16:creationId xmlns:a16="http://schemas.microsoft.com/office/drawing/2014/main" id="{0A74B7A7-051E-4187-BB60-692DD2533F96}"/>
              </a:ext>
            </a:extLst>
          </p:cNvPr>
          <p:cNvSpPr txBox="1"/>
          <p:nvPr/>
        </p:nvSpPr>
        <p:spPr>
          <a:xfrm>
            <a:off x="8811491" y="483696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Toalhas</a:t>
            </a:r>
            <a:r>
              <a:rPr lang="en-US" dirty="0">
                <a:cs typeface="Calibri"/>
              </a:rPr>
              <a:t> num </a:t>
            </a:r>
            <a:r>
              <a:rPr lang="en-US" dirty="0" err="1">
                <a:cs typeface="Calibri"/>
              </a:rPr>
              <a:t>salão</a:t>
            </a:r>
            <a:r>
              <a:rPr lang="en-US" dirty="0">
                <a:cs typeface="Calibri"/>
              </a:rPr>
              <a:t> de </a:t>
            </a:r>
            <a:r>
              <a:rPr lang="en-US" dirty="0" err="1">
                <a:cs typeface="Calibri"/>
              </a:rPr>
              <a:t>beleza</a:t>
            </a:r>
            <a:endParaRPr lang="en-US" dirty="0">
              <a:cs typeface="Calibri"/>
            </a:endParaRPr>
          </a:p>
        </p:txBody>
      </p:sp>
      <p:sp>
        <p:nvSpPr>
          <p:cNvPr id="14" name="TextBox 13">
            <a:extLst>
              <a:ext uri="{FF2B5EF4-FFF2-40B4-BE49-F238E27FC236}">
                <a16:creationId xmlns:a16="http://schemas.microsoft.com/office/drawing/2014/main" id="{A3E97D09-6637-4F57-911A-88FCE3C50174}"/>
              </a:ext>
            </a:extLst>
          </p:cNvPr>
          <p:cNvSpPr txBox="1"/>
          <p:nvPr/>
        </p:nvSpPr>
        <p:spPr>
          <a:xfrm>
            <a:off x="741218" y="4836968"/>
            <a:ext cx="31155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Estação</a:t>
            </a:r>
            <a:r>
              <a:rPr lang="en-US" dirty="0">
                <a:cs typeface="Calibri"/>
              </a:rPr>
              <a:t> de Metro </a:t>
            </a:r>
            <a:r>
              <a:rPr lang="en-US" dirty="0" err="1">
                <a:cs typeface="Calibri"/>
              </a:rPr>
              <a:t>em</a:t>
            </a:r>
            <a:r>
              <a:rPr lang="en-US" dirty="0">
                <a:cs typeface="Calibri"/>
              </a:rPr>
              <a:t> Osaka (Japan)</a:t>
            </a:r>
          </a:p>
        </p:txBody>
      </p:sp>
    </p:spTree>
    <p:extLst>
      <p:ext uri="{BB962C8B-B14F-4D97-AF65-F5344CB8AC3E}">
        <p14:creationId xmlns:p14="http://schemas.microsoft.com/office/powerpoint/2010/main" val="6847834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7FB7FE31D87FC944BC2242F5F365016A" ma:contentTypeVersion="12" ma:contentTypeDescription="Luo uusi asiakirja." ma:contentTypeScope="" ma:versionID="e7cd290be0310d79ded4a47832a0808f">
  <xsd:schema xmlns:xsd="http://www.w3.org/2001/XMLSchema" xmlns:xs="http://www.w3.org/2001/XMLSchema" xmlns:p="http://schemas.microsoft.com/office/2006/metadata/properties" xmlns:ns2="231c4e8d-8d33-4f83-9b03-dff978f9daf7" xmlns:ns3="dbb4bb59-340b-40d7-b36a-e65cb49f14f9" targetNamespace="http://schemas.microsoft.com/office/2006/metadata/properties" ma:root="true" ma:fieldsID="180e86ecb833259490524a507f8d9f6c" ns2:_="" ns3:_="">
    <xsd:import namespace="231c4e8d-8d33-4f83-9b03-dff978f9daf7"/>
    <xsd:import namespace="dbb4bb59-340b-40d7-b36a-e65cb49f1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c4e8d-8d33-4f83-9b03-dff978f9d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4bb59-340b-40d7-b36a-e65cb49f14f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C6E1E1-2391-4497-8B1D-43D891CD2B9D}">
  <ds:schemaRefs>
    <ds:schemaRef ds:uri="231c4e8d-8d33-4f83-9b03-dff978f9daf7"/>
    <ds:schemaRef ds:uri="dbb4bb59-340b-40d7-b36a-e65cb49f14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4440A1-3272-4FF9-BB46-6E531CC13FAE}">
  <ds:schemaRefs>
    <ds:schemaRef ds:uri="http://schemas.microsoft.com/sharepoint/v3/contenttype/forms"/>
  </ds:schemaRefs>
</ds:datastoreItem>
</file>

<file path=customXml/itemProps3.xml><?xml version="1.0" encoding="utf-8"?>
<ds:datastoreItem xmlns:ds="http://schemas.openxmlformats.org/officeDocument/2006/customXml" ds:itemID="{617C9609-6E8D-4B8E-A79E-072F611FF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c4e8d-8d33-4f83-9b03-dff978f9daf7"/>
    <ds:schemaRef ds:uri="dbb4bb59-340b-40d7-b36a-e65cb49f1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TotalTime>
  <Words>2380</Words>
  <Application>Microsoft Office PowerPoint</Application>
  <PresentationFormat>Widescreen</PresentationFormat>
  <Paragraphs>195</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Nedergård Jan</dc:creator>
  <cp:lastModifiedBy>João Alves</cp:lastModifiedBy>
  <cp:revision>104</cp:revision>
  <dcterms:created xsi:type="dcterms:W3CDTF">2019-08-21T07:31:50Z</dcterms:created>
  <dcterms:modified xsi:type="dcterms:W3CDTF">2020-12-03T16:38:14Z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0x0101007FB7FE31D87FC944BC2242F5F365016A</vt:lpwstr>
  </property>
</Properties>
</file>