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sldIdLst>
    <p:sldId id="256" r:id="rId5"/>
    <p:sldId id="299" r:id="rId6"/>
    <p:sldId id="274" r:id="rId7"/>
    <p:sldId id="269" r:id="rId8"/>
    <p:sldId id="275" r:id="rId9"/>
    <p:sldId id="276" r:id="rId10"/>
    <p:sldId id="296" r:id="rId11"/>
    <p:sldId id="300" r:id="rId12"/>
    <p:sldId id="297" r:id="rId13"/>
    <p:sldId id="298" r:id="rId14"/>
    <p:sldId id="294" r:id="rId15"/>
    <p:sldId id="284" r:id="rId16"/>
    <p:sldId id="263" r:id="rId17"/>
    <p:sldId id="285" r:id="rId18"/>
    <p:sldId id="286" r:id="rId19"/>
    <p:sldId id="287" r:id="rId20"/>
    <p:sldId id="266" r:id="rId21"/>
    <p:sldId id="288" r:id="rId22"/>
    <p:sldId id="289" r:id="rId23"/>
    <p:sldId id="290" r:id="rId24"/>
    <p:sldId id="295" r:id="rId25"/>
    <p:sldId id="260" r:id="rId26"/>
  </p:sldIdLst>
  <p:sldSz cx="12192000" cy="6858000"/>
  <p:notesSz cx="6797675"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46E65E-66B1-4A0A-A7EC-46D441EBB5B8}" v="23" dt="2021-01-24T15:13:49.128"/>
    <p1510:client id="{2338297E-7A83-44CA-A6A1-33FB180280B7}" v="322" dt="2020-02-14T11:26:06.490"/>
    <p1510:client id="{3CC2C3E6-E7B6-6244-76AE-2DA17A7A6D67}" v="27" dt="2020-01-22T07:58:23.407"/>
    <p1510:client id="{63565C39-7BD6-471D-B7E4-831C23EA5BBA}" v="81" dt="2020-01-14T12:01:53.980"/>
    <p1510:client id="{7DB4E459-0C8F-41F6-9EEA-FDDE889A26B3}" v="32" dt="2021-01-24T14:59:50.339"/>
    <p1510:client id="{A5F3B816-ACAC-4E11-8EA5-8A1F125EDE2F}" v="27" dt="2021-01-24T15:04:22.604"/>
    <p1510:client id="{E78E2A34-4E6E-4310-A70B-E0DF38204954}" v="50" dt="2021-01-24T15:18:27.647"/>
    <p1510:client id="{F9528160-F4AB-42BF-91A4-A0652C9806F0}" v="92" dt="2020-02-14T10:51:06.382"/>
  </p1510:revLst>
</p1510:revInfo>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83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dbacka Katarina" userId="S::katarina.sandbacka@vamia.fi::1930a15f-4c37-469e-9f57-4ba92dfff4e7" providerId="AD" clId="Web-{A5F3B816-ACAC-4E11-8EA5-8A1F125EDE2F}"/>
    <pc:docChg chg="modSld">
      <pc:chgData name="Sandbacka Katarina" userId="S::katarina.sandbacka@vamia.fi::1930a15f-4c37-469e-9f57-4ba92dfff4e7" providerId="AD" clId="Web-{A5F3B816-ACAC-4E11-8EA5-8A1F125EDE2F}" dt="2021-01-24T15:04:19.057" v="7" actId="20577"/>
      <pc:docMkLst>
        <pc:docMk/>
      </pc:docMkLst>
      <pc:sldChg chg="modSp">
        <pc:chgData name="Sandbacka Katarina" userId="S::katarina.sandbacka@vamia.fi::1930a15f-4c37-469e-9f57-4ba92dfff4e7" providerId="AD" clId="Web-{A5F3B816-ACAC-4E11-8EA5-8A1F125EDE2F}" dt="2021-01-24T15:04:19.057" v="7" actId="20577"/>
        <pc:sldMkLst>
          <pc:docMk/>
          <pc:sldMk cId="0" sldId="256"/>
        </pc:sldMkLst>
        <pc:spChg chg="mod">
          <ac:chgData name="Sandbacka Katarina" userId="S::katarina.sandbacka@vamia.fi::1930a15f-4c37-469e-9f57-4ba92dfff4e7" providerId="AD" clId="Web-{A5F3B816-ACAC-4E11-8EA5-8A1F125EDE2F}" dt="2021-01-24T15:04:19.057" v="7" actId="20577"/>
          <ac:spMkLst>
            <pc:docMk/>
            <pc:sldMk cId="0" sldId="256"/>
            <ac:spMk id="2" creationId="{2B4D16F0-82B0-4A33-9F91-2C0054A18D9B}"/>
          </ac:spMkLst>
        </pc:spChg>
      </pc:sldChg>
    </pc:docChg>
  </pc:docChgLst>
  <pc:docChgLst>
    <pc:chgData name="Sandbacka Katarina" userId="S::katarina.sandbacka@vamia.fi::1930a15f-4c37-469e-9f57-4ba92dfff4e7" providerId="AD" clId="Web-{1D46E65E-66B1-4A0A-A7EC-46D441EBB5B8}"/>
    <pc:docChg chg="modSld">
      <pc:chgData name="Sandbacka Katarina" userId="S::katarina.sandbacka@vamia.fi::1930a15f-4c37-469e-9f57-4ba92dfff4e7" providerId="AD" clId="Web-{1D46E65E-66B1-4A0A-A7EC-46D441EBB5B8}" dt="2021-01-24T15:13:32.534" v="2"/>
      <pc:docMkLst>
        <pc:docMk/>
      </pc:docMkLst>
      <pc:sldChg chg="modSp">
        <pc:chgData name="Sandbacka Katarina" userId="S::katarina.sandbacka@vamia.fi::1930a15f-4c37-469e-9f57-4ba92dfff4e7" providerId="AD" clId="Web-{1D46E65E-66B1-4A0A-A7EC-46D441EBB5B8}" dt="2021-01-24T15:13:32.534" v="2"/>
        <pc:sldMkLst>
          <pc:docMk/>
          <pc:sldMk cId="0" sldId="294"/>
        </pc:sldMkLst>
        <pc:graphicFrameChg chg="mod modGraphic">
          <ac:chgData name="Sandbacka Katarina" userId="S::katarina.sandbacka@vamia.fi::1930a15f-4c37-469e-9f57-4ba92dfff4e7" providerId="AD" clId="Web-{1D46E65E-66B1-4A0A-A7EC-46D441EBB5B8}" dt="2021-01-24T15:13:32.534" v="2"/>
          <ac:graphicFrameMkLst>
            <pc:docMk/>
            <pc:sldMk cId="0" sldId="294"/>
            <ac:graphicFrameMk id="4" creationId="{5432E683-E7F1-4C4C-99C6-AACEA37FB4FB}"/>
          </ac:graphicFrameMkLst>
        </pc:graphicFrameChg>
      </pc:sldChg>
    </pc:docChg>
  </pc:docChgLst>
  <pc:docChgLst>
    <pc:chgData name="Leire Mugerza Garate" userId="S::leire_mugerza_eroski.es#ext#@eduvaasa.onmicrosoft.com::ddb56f61-1002-43f4-9707-0c4cca0bef99" providerId="AD" clId="Web-{F9528160-F4AB-42BF-91A4-A0652C9806F0}"/>
    <pc:docChg chg="modSld">
      <pc:chgData name="Leire Mugerza Garate" userId="S::leire_mugerza_eroski.es#ext#@eduvaasa.onmicrosoft.com::ddb56f61-1002-43f4-9707-0c4cca0bef99" providerId="AD" clId="Web-{F9528160-F4AB-42BF-91A4-A0652C9806F0}" dt="2020-02-14T10:51:06.300" v="37"/>
      <pc:docMkLst>
        <pc:docMk/>
      </pc:docMkLst>
      <pc:sldChg chg="modSp">
        <pc:chgData name="Leire Mugerza Garate" userId="S::leire_mugerza_eroski.es#ext#@eduvaasa.onmicrosoft.com::ddb56f61-1002-43f4-9707-0c4cca0bef99" providerId="AD" clId="Web-{F9528160-F4AB-42BF-91A4-A0652C9806F0}" dt="2020-02-14T10:51:06.298" v="36"/>
        <pc:sldMkLst>
          <pc:docMk/>
          <pc:sldMk cId="0" sldId="266"/>
        </pc:sldMkLst>
        <pc:graphicFrameChg chg="mod modGraphic">
          <ac:chgData name="Leire Mugerza Garate" userId="S::leire_mugerza_eroski.es#ext#@eduvaasa.onmicrosoft.com::ddb56f61-1002-43f4-9707-0c4cca0bef99" providerId="AD" clId="Web-{F9528160-F4AB-42BF-91A4-A0652C9806F0}" dt="2020-02-14T10:51:06.298" v="36"/>
          <ac:graphicFrameMkLst>
            <pc:docMk/>
            <pc:sldMk cId="0" sldId="266"/>
            <ac:graphicFrameMk id="2" creationId="{3D0C089A-8C26-4327-A1B5-F45264143DB8}"/>
          </ac:graphicFrameMkLst>
        </pc:graphicFrameChg>
      </pc:sldChg>
      <pc:sldChg chg="modSp">
        <pc:chgData name="Leire Mugerza Garate" userId="S::leire_mugerza_eroski.es#ext#@eduvaasa.onmicrosoft.com::ddb56f61-1002-43f4-9707-0c4cca0bef99" providerId="AD" clId="Web-{F9528160-F4AB-42BF-91A4-A0652C9806F0}" dt="2020-02-14T10:49:11.620" v="30"/>
        <pc:sldMkLst>
          <pc:docMk/>
          <pc:sldMk cId="0" sldId="279"/>
        </pc:sldMkLst>
        <pc:graphicFrameChg chg="mod modGraphic">
          <ac:chgData name="Leire Mugerza Garate" userId="S::leire_mugerza_eroski.es#ext#@eduvaasa.onmicrosoft.com::ddb56f61-1002-43f4-9707-0c4cca0bef99" providerId="AD" clId="Web-{F9528160-F4AB-42BF-91A4-A0652C9806F0}" dt="2020-02-14T10:49:11.620" v="30"/>
          <ac:graphicFrameMkLst>
            <pc:docMk/>
            <pc:sldMk cId="0" sldId="279"/>
            <ac:graphicFrameMk id="4" creationId="{EA3FE47D-3F15-4F1F-A9C2-93B088A85F07}"/>
          </ac:graphicFrameMkLst>
        </pc:graphicFrameChg>
      </pc:sldChg>
      <pc:sldChg chg="modSp">
        <pc:chgData name="Leire Mugerza Garate" userId="S::leire_mugerza_eroski.es#ext#@eduvaasa.onmicrosoft.com::ddb56f61-1002-43f4-9707-0c4cca0bef99" providerId="AD" clId="Web-{F9528160-F4AB-42BF-91A4-A0652C9806F0}" dt="2020-02-14T10:48:55.411" v="28"/>
        <pc:sldMkLst>
          <pc:docMk/>
          <pc:sldMk cId="0" sldId="298"/>
        </pc:sldMkLst>
        <pc:graphicFrameChg chg="mod modGraphic">
          <ac:chgData name="Leire Mugerza Garate" userId="S::leire_mugerza_eroski.es#ext#@eduvaasa.onmicrosoft.com::ddb56f61-1002-43f4-9707-0c4cca0bef99" providerId="AD" clId="Web-{F9528160-F4AB-42BF-91A4-A0652C9806F0}" dt="2020-02-14T10:48:55.411" v="28"/>
          <ac:graphicFrameMkLst>
            <pc:docMk/>
            <pc:sldMk cId="0" sldId="298"/>
            <ac:graphicFrameMk id="4" creationId="{31A1E544-233B-4251-86E2-37256824297E}"/>
          </ac:graphicFrameMkLst>
        </pc:graphicFrameChg>
      </pc:sldChg>
    </pc:docChg>
  </pc:docChgLst>
  <pc:docChgLst>
    <pc:chgData clId="Web-{A5F3B816-ACAC-4E11-8EA5-8A1F125EDE2F}"/>
    <pc:docChg chg="modSld">
      <pc:chgData name="" userId="" providerId="" clId="Web-{A5F3B816-ACAC-4E11-8EA5-8A1F125EDE2F}" dt="2021-01-24T15:04:15.182" v="3" actId="20577"/>
      <pc:docMkLst>
        <pc:docMk/>
      </pc:docMkLst>
      <pc:sldChg chg="modSp">
        <pc:chgData name="" userId="" providerId="" clId="Web-{A5F3B816-ACAC-4E11-8EA5-8A1F125EDE2F}" dt="2021-01-24T15:04:15.182" v="3" actId="20577"/>
        <pc:sldMkLst>
          <pc:docMk/>
          <pc:sldMk cId="0" sldId="256"/>
        </pc:sldMkLst>
        <pc:spChg chg="mod">
          <ac:chgData name="" userId="" providerId="" clId="Web-{A5F3B816-ACAC-4E11-8EA5-8A1F125EDE2F}" dt="2021-01-24T15:04:15.182" v="3" actId="20577"/>
          <ac:spMkLst>
            <pc:docMk/>
            <pc:sldMk cId="0" sldId="256"/>
            <ac:spMk id="2" creationId="{2B4D16F0-82B0-4A33-9F91-2C0054A18D9B}"/>
          </ac:spMkLst>
        </pc:spChg>
      </pc:sldChg>
    </pc:docChg>
  </pc:docChgLst>
  <pc:docChgLst>
    <pc:chgData name="Leire Mugerza Garate" userId="S::leire_mugerza_eroski.es#ext#@eduvaasa.onmicrosoft.com::ddb56f61-1002-43f4-9707-0c4cca0bef99" providerId="AD" clId="Web-{63565C39-7BD6-471D-B7E4-831C23EA5BBA}"/>
    <pc:docChg chg="modSld">
      <pc:chgData name="Leire Mugerza Garate" userId="S::leire_mugerza_eroski.es#ext#@eduvaasa.onmicrosoft.com::ddb56f61-1002-43f4-9707-0c4cca0bef99" providerId="AD" clId="Web-{63565C39-7BD6-471D-B7E4-831C23EA5BBA}" dt="2020-01-14T12:01:53.980" v="80"/>
      <pc:docMkLst>
        <pc:docMk/>
      </pc:docMkLst>
      <pc:sldChg chg="modSp">
        <pc:chgData name="Leire Mugerza Garate" userId="S::leire_mugerza_eroski.es#ext#@eduvaasa.onmicrosoft.com::ddb56f61-1002-43f4-9707-0c4cca0bef99" providerId="AD" clId="Web-{63565C39-7BD6-471D-B7E4-831C23EA5BBA}" dt="2020-01-14T12:01:53.980" v="80"/>
        <pc:sldMkLst>
          <pc:docMk/>
          <pc:sldMk cId="0" sldId="298"/>
        </pc:sldMkLst>
        <pc:graphicFrameChg chg="mod modGraphic">
          <ac:chgData name="Leire Mugerza Garate" userId="S::leire_mugerza_eroski.es#ext#@eduvaasa.onmicrosoft.com::ddb56f61-1002-43f4-9707-0c4cca0bef99" providerId="AD" clId="Web-{63565C39-7BD6-471D-B7E4-831C23EA5BBA}" dt="2020-01-14T12:01:53.980" v="80"/>
          <ac:graphicFrameMkLst>
            <pc:docMk/>
            <pc:sldMk cId="0" sldId="298"/>
            <ac:graphicFrameMk id="4" creationId="{31A1E544-233B-4251-86E2-37256824297E}"/>
          </ac:graphicFrameMkLst>
        </pc:graphicFrameChg>
      </pc:sldChg>
    </pc:docChg>
  </pc:docChgLst>
  <pc:docChgLst>
    <pc:chgData name="Kiviharju Minna" userId="S::minna.kiviharju@vamia.fi::a4301af6-58c1-4565-b48a-5d0b97851b1c" providerId="AD" clId="Web-{3CC2C3E6-E7B6-6244-76AE-2DA17A7A6D67}"/>
    <pc:docChg chg="modSld">
      <pc:chgData name="Kiviharju Minna" userId="S::minna.kiviharju@vamia.fi::a4301af6-58c1-4565-b48a-5d0b97851b1c" providerId="AD" clId="Web-{3CC2C3E6-E7B6-6244-76AE-2DA17A7A6D67}" dt="2020-01-22T07:58:22.173" v="1"/>
      <pc:docMkLst>
        <pc:docMk/>
      </pc:docMkLst>
      <pc:sldChg chg="modSp">
        <pc:chgData name="Kiviharju Minna" userId="S::minna.kiviharju@vamia.fi::a4301af6-58c1-4565-b48a-5d0b97851b1c" providerId="AD" clId="Web-{3CC2C3E6-E7B6-6244-76AE-2DA17A7A6D67}" dt="2020-01-22T07:58:22.173" v="1"/>
        <pc:sldMkLst>
          <pc:docMk/>
          <pc:sldMk cId="0" sldId="287"/>
        </pc:sldMkLst>
        <pc:graphicFrameChg chg="mod modGraphic">
          <ac:chgData name="Kiviharju Minna" userId="S::minna.kiviharju@vamia.fi::a4301af6-58c1-4565-b48a-5d0b97851b1c" providerId="AD" clId="Web-{3CC2C3E6-E7B6-6244-76AE-2DA17A7A6D67}" dt="2020-01-22T07:58:22.173" v="1"/>
          <ac:graphicFrameMkLst>
            <pc:docMk/>
            <pc:sldMk cId="0" sldId="287"/>
            <ac:graphicFrameMk id="2" creationId="{890D1CC3-320A-450C-9ED6-8A614D45A939}"/>
          </ac:graphicFrameMkLst>
        </pc:graphicFrameChg>
      </pc:sldChg>
    </pc:docChg>
  </pc:docChgLst>
  <pc:docChgLst>
    <pc:chgData name="Leire Mugerza Garate" userId="S::leire_mugerza_eroski.es#ext#@eduvaasa.onmicrosoft.com::ddb56f61-1002-43f4-9707-0c4cca0bef99" providerId="AD" clId="Web-{2338297E-7A83-44CA-A6A1-33FB180280B7}"/>
    <pc:docChg chg="modSld">
      <pc:chgData name="Leire Mugerza Garate" userId="S::leire_mugerza_eroski.es#ext#@eduvaasa.onmicrosoft.com::ddb56f61-1002-43f4-9707-0c4cca0bef99" providerId="AD" clId="Web-{2338297E-7A83-44CA-A6A1-33FB180280B7}" dt="2020-02-14T11:26:06.490" v="280"/>
      <pc:docMkLst>
        <pc:docMk/>
      </pc:docMkLst>
      <pc:sldChg chg="modSp">
        <pc:chgData name="Leire Mugerza Garate" userId="S::leire_mugerza_eroski.es#ext#@eduvaasa.onmicrosoft.com::ddb56f61-1002-43f4-9707-0c4cca0bef99" providerId="AD" clId="Web-{2338297E-7A83-44CA-A6A1-33FB180280B7}" dt="2020-02-14T11:26:06.490" v="280"/>
        <pc:sldMkLst>
          <pc:docMk/>
          <pc:sldMk cId="0" sldId="275"/>
        </pc:sldMkLst>
        <pc:spChg chg="mod">
          <ac:chgData name="Leire Mugerza Garate" userId="S::leire_mugerza_eroski.es#ext#@eduvaasa.onmicrosoft.com::ddb56f61-1002-43f4-9707-0c4cca0bef99" providerId="AD" clId="Web-{2338297E-7A83-44CA-A6A1-33FB180280B7}" dt="2020-02-14T11:11:00.458" v="76" actId="1076"/>
          <ac:spMkLst>
            <pc:docMk/>
            <pc:sldMk cId="0" sldId="275"/>
            <ac:spMk id="3" creationId="{236BBD71-E560-4F2F-A02C-32681BB195B0}"/>
          </ac:spMkLst>
        </pc:spChg>
        <pc:graphicFrameChg chg="mod modGraphic">
          <ac:chgData name="Leire Mugerza Garate" userId="S::leire_mugerza_eroski.es#ext#@eduvaasa.onmicrosoft.com::ddb56f61-1002-43f4-9707-0c4cca0bef99" providerId="AD" clId="Web-{2338297E-7A83-44CA-A6A1-33FB180280B7}" dt="2020-02-14T11:26:06.490" v="280"/>
          <ac:graphicFrameMkLst>
            <pc:docMk/>
            <pc:sldMk cId="0" sldId="275"/>
            <ac:graphicFrameMk id="2" creationId="{DAE9B5B0-ACCA-46A2-AAAC-7645061B5F69}"/>
          </ac:graphicFrameMkLst>
        </pc:graphicFrameChg>
      </pc:sldChg>
    </pc:docChg>
  </pc:docChgLst>
  <pc:docChgLst>
    <pc:chgData name="Sandbacka Katarina" userId="S::katarina.sandbacka@vamia.fi::1930a15f-4c37-469e-9f57-4ba92dfff4e7" providerId="AD" clId="Web-{7DB4E459-0C8F-41F6-9EEA-FDDE889A26B3}"/>
    <pc:docChg chg="modSld">
      <pc:chgData name="Sandbacka Katarina" userId="S::katarina.sandbacka@vamia.fi::1930a15f-4c37-469e-9f57-4ba92dfff4e7" providerId="AD" clId="Web-{7DB4E459-0C8F-41F6-9EEA-FDDE889A26B3}" dt="2021-01-24T14:59:50.339" v="15" actId="20577"/>
      <pc:docMkLst>
        <pc:docMk/>
      </pc:docMkLst>
      <pc:sldChg chg="modSp">
        <pc:chgData name="Sandbacka Katarina" userId="S::katarina.sandbacka@vamia.fi::1930a15f-4c37-469e-9f57-4ba92dfff4e7" providerId="AD" clId="Web-{7DB4E459-0C8F-41F6-9EEA-FDDE889A26B3}" dt="2021-01-24T14:59:50.339" v="15" actId="20577"/>
        <pc:sldMkLst>
          <pc:docMk/>
          <pc:sldMk cId="0" sldId="256"/>
        </pc:sldMkLst>
        <pc:spChg chg="mod">
          <ac:chgData name="Sandbacka Katarina" userId="S::katarina.sandbacka@vamia.fi::1930a15f-4c37-469e-9f57-4ba92dfff4e7" providerId="AD" clId="Web-{7DB4E459-0C8F-41F6-9EEA-FDDE889A26B3}" dt="2021-01-24T14:59:50.339" v="15" actId="20577"/>
          <ac:spMkLst>
            <pc:docMk/>
            <pc:sldMk cId="0" sldId="256"/>
            <ac:spMk id="2" creationId="{2B4D16F0-82B0-4A33-9F91-2C0054A18D9B}"/>
          </ac:spMkLst>
        </pc:spChg>
      </pc:sldChg>
    </pc:docChg>
  </pc:docChgLst>
  <pc:docChgLst>
    <pc:chgData name="Sandbacka Katarina" userId="S::katarina.sandbacka@vamia.fi::1930a15f-4c37-469e-9f57-4ba92dfff4e7" providerId="AD" clId="Web-{E78E2A34-4E6E-4310-A70B-E0DF38204954}"/>
    <pc:docChg chg="modSld">
      <pc:chgData name="Sandbacka Katarina" userId="S::katarina.sandbacka@vamia.fi::1930a15f-4c37-469e-9f57-4ba92dfff4e7" providerId="AD" clId="Web-{E78E2A34-4E6E-4310-A70B-E0DF38204954}" dt="2021-01-24T15:18:27.647" v="24" actId="20577"/>
      <pc:docMkLst>
        <pc:docMk/>
      </pc:docMkLst>
      <pc:sldChg chg="modSp">
        <pc:chgData name="Sandbacka Katarina" userId="S::katarina.sandbacka@vamia.fi::1930a15f-4c37-469e-9f57-4ba92dfff4e7" providerId="AD" clId="Web-{E78E2A34-4E6E-4310-A70B-E0DF38204954}" dt="2021-01-24T15:18:27.647" v="24" actId="20577"/>
        <pc:sldMkLst>
          <pc:docMk/>
          <pc:sldMk cId="2061247842" sldId="299"/>
        </pc:sldMkLst>
        <pc:spChg chg="mod">
          <ac:chgData name="Sandbacka Katarina" userId="S::katarina.sandbacka@vamia.fi::1930a15f-4c37-469e-9f57-4ba92dfff4e7" providerId="AD" clId="Web-{E78E2A34-4E6E-4310-A70B-E0DF38204954}" dt="2021-01-24T15:18:27.647" v="24" actId="20577"/>
          <ac:spMkLst>
            <pc:docMk/>
            <pc:sldMk cId="2061247842" sldId="299"/>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872C10A6-9FA9-48A6-A838-E036C86BBAEB}"/>
              </a:ext>
            </a:extLst>
          </p:cNvPr>
          <p:cNvSpPr txBox="1">
            <a:spLocks noGrp="1"/>
          </p:cNvSpPr>
          <p:nvPr>
            <p:ph type="hdr" sz="quarter"/>
          </p:nvPr>
        </p:nvSpPr>
        <p:spPr>
          <a:xfrm>
            <a:off x="1" y="0"/>
            <a:ext cx="2919746" cy="540684"/>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s-ES" sz="1200" b="0" i="0" u="none" strike="noStrike" kern="1200" cap="none" spc="0" baseline="0">
                <a:solidFill>
                  <a:srgbClr val="000000"/>
                </a:solidFill>
                <a:uFillTx/>
                <a:latin typeface="Calibri"/>
              </a:defRPr>
            </a:lvl1pPr>
          </a:lstStyle>
          <a:p>
            <a:pPr lvl="0"/>
            <a:endParaRPr lang="es-ES"/>
          </a:p>
        </p:txBody>
      </p:sp>
      <p:sp>
        <p:nvSpPr>
          <p:cNvPr id="3" name="Marcador de fecha 2">
            <a:extLst>
              <a:ext uri="{FF2B5EF4-FFF2-40B4-BE49-F238E27FC236}">
                <a16:creationId xmlns:a16="http://schemas.microsoft.com/office/drawing/2014/main" id="{F31E90DF-442B-49FE-B15B-4DC7A2EE99B5}"/>
              </a:ext>
            </a:extLst>
          </p:cNvPr>
          <p:cNvSpPr txBox="1">
            <a:spLocks noGrp="1"/>
          </p:cNvSpPr>
          <p:nvPr>
            <p:ph type="dt" idx="1"/>
          </p:nvPr>
        </p:nvSpPr>
        <p:spPr>
          <a:xfrm>
            <a:off x="3816577" y="0"/>
            <a:ext cx="2919746" cy="540684"/>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s-ES" sz="1200" b="0" i="0" u="none" strike="noStrike" kern="1200" cap="none" spc="0" baseline="0">
                <a:solidFill>
                  <a:srgbClr val="000000"/>
                </a:solidFill>
                <a:uFillTx/>
                <a:latin typeface="Calibri"/>
              </a:defRPr>
            </a:lvl1pPr>
          </a:lstStyle>
          <a:p>
            <a:pPr lvl="0"/>
            <a:fld id="{BF39A1E0-B148-4922-A8DA-D463DD880A0E}" type="datetime1">
              <a:rPr lang="es-ES"/>
              <a:pPr lvl="0"/>
              <a:t>01/02/2021</a:t>
            </a:fld>
            <a:endParaRPr lang="es-ES"/>
          </a:p>
        </p:txBody>
      </p:sp>
      <p:sp>
        <p:nvSpPr>
          <p:cNvPr id="4" name="Marcador de imagen de diapositiva 3">
            <a:extLst>
              <a:ext uri="{FF2B5EF4-FFF2-40B4-BE49-F238E27FC236}">
                <a16:creationId xmlns:a16="http://schemas.microsoft.com/office/drawing/2014/main" id="{E86E68BF-C956-4E28-BB77-91E5678B6A5C}"/>
              </a:ext>
            </a:extLst>
          </p:cNvPr>
          <p:cNvSpPr>
            <a:spLocks noGrp="1" noRot="1" noChangeAspect="1"/>
          </p:cNvSpPr>
          <p:nvPr>
            <p:ph type="sldImg" idx="2"/>
          </p:nvPr>
        </p:nvSpPr>
        <p:spPr>
          <a:xfrm>
            <a:off x="138113" y="1347788"/>
            <a:ext cx="6462712" cy="3636962"/>
          </a:xfrm>
          <a:prstGeom prst="rect">
            <a:avLst/>
          </a:prstGeom>
          <a:noFill/>
          <a:ln w="12701">
            <a:solidFill>
              <a:srgbClr val="000000"/>
            </a:solidFill>
            <a:prstDash val="solid"/>
          </a:ln>
        </p:spPr>
      </p:sp>
      <p:sp>
        <p:nvSpPr>
          <p:cNvPr id="5" name="Marcador de notas 4">
            <a:extLst>
              <a:ext uri="{FF2B5EF4-FFF2-40B4-BE49-F238E27FC236}">
                <a16:creationId xmlns:a16="http://schemas.microsoft.com/office/drawing/2014/main" id="{8B933758-FB50-4046-9A75-61FC9CD8FA6A}"/>
              </a:ext>
            </a:extLst>
          </p:cNvPr>
          <p:cNvSpPr txBox="1">
            <a:spLocks noGrp="1"/>
          </p:cNvSpPr>
          <p:nvPr>
            <p:ph type="body" sz="quarter" idx="3"/>
          </p:nvPr>
        </p:nvSpPr>
        <p:spPr>
          <a:xfrm>
            <a:off x="673785" y="5186073"/>
            <a:ext cx="5390302" cy="4243150"/>
          </a:xfrm>
          <a:prstGeom prst="rect">
            <a:avLst/>
          </a:prstGeom>
          <a:noFill/>
          <a:ln>
            <a:noFill/>
          </a:ln>
        </p:spPr>
        <p:txBody>
          <a:bodyPr vert="horz" wrap="square" lIns="91440" tIns="45720" rIns="91440" bIns="45720" anchor="t" anchorCtr="0" compatLnSpc="1">
            <a:no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a:extLst>
              <a:ext uri="{FF2B5EF4-FFF2-40B4-BE49-F238E27FC236}">
                <a16:creationId xmlns:a16="http://schemas.microsoft.com/office/drawing/2014/main" id="{51C2A8C1-30EE-4B12-ACC3-B842D2F32351}"/>
              </a:ext>
            </a:extLst>
          </p:cNvPr>
          <p:cNvSpPr txBox="1">
            <a:spLocks noGrp="1"/>
          </p:cNvSpPr>
          <p:nvPr>
            <p:ph type="ftr" sz="quarter" idx="4"/>
          </p:nvPr>
        </p:nvSpPr>
        <p:spPr>
          <a:xfrm>
            <a:off x="1" y="10235575"/>
            <a:ext cx="2919746" cy="540684"/>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s-ES" sz="1200" b="0" i="0" u="none" strike="noStrike" kern="1200" cap="none" spc="0" baseline="0">
                <a:solidFill>
                  <a:srgbClr val="000000"/>
                </a:solidFill>
                <a:uFillTx/>
                <a:latin typeface="Calibri"/>
              </a:defRPr>
            </a:lvl1pPr>
          </a:lstStyle>
          <a:p>
            <a:pPr lvl="0"/>
            <a:endParaRPr lang="es-ES"/>
          </a:p>
        </p:txBody>
      </p:sp>
      <p:sp>
        <p:nvSpPr>
          <p:cNvPr id="7" name="Marcador de número de diapositiva 6">
            <a:extLst>
              <a:ext uri="{FF2B5EF4-FFF2-40B4-BE49-F238E27FC236}">
                <a16:creationId xmlns:a16="http://schemas.microsoft.com/office/drawing/2014/main" id="{A2BF5221-F739-45BC-A733-8B8051723F60}"/>
              </a:ext>
            </a:extLst>
          </p:cNvPr>
          <p:cNvSpPr txBox="1">
            <a:spLocks noGrp="1"/>
          </p:cNvSpPr>
          <p:nvPr>
            <p:ph type="sldNum" sz="quarter" idx="5"/>
          </p:nvPr>
        </p:nvSpPr>
        <p:spPr>
          <a:xfrm>
            <a:off x="3816577" y="10235575"/>
            <a:ext cx="2919746" cy="540684"/>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s-ES" sz="1200" b="0" i="0" u="none" strike="noStrike" kern="1200" cap="none" spc="0" baseline="0">
                <a:solidFill>
                  <a:srgbClr val="000000"/>
                </a:solidFill>
                <a:uFillTx/>
                <a:latin typeface="Calibri"/>
              </a:defRPr>
            </a:lvl1pPr>
          </a:lstStyle>
          <a:p>
            <a:pPr lvl="0"/>
            <a:fld id="{4E44F9EF-B2E0-4753-BDD4-CDE324B982A4}" type="slidenum">
              <a:t>‹#›</a:t>
            </a:fld>
            <a:endParaRPr lang="es-ES"/>
          </a:p>
        </p:txBody>
      </p:sp>
    </p:spTree>
    <p:extLst>
      <p:ext uri="{BB962C8B-B14F-4D97-AF65-F5344CB8AC3E}">
        <p14:creationId xmlns:p14="http://schemas.microsoft.com/office/powerpoint/2010/main" val="838607389"/>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s-E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s-E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s-E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s-E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s-E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E9ED9D3F-5DE5-4EDA-8D67-DD65441414D7}"/>
              </a:ext>
            </a:extLst>
          </p:cNvPr>
          <p:cNvSpPr>
            <a:spLocks noGrp="1" noRot="1" noChangeAspect="1"/>
          </p:cNvSpPr>
          <p:nvPr>
            <p:ph type="sldImg"/>
          </p:nvPr>
        </p:nvSpPr>
        <p:spPr>
          <a:xfrm>
            <a:off x="138113" y="1347788"/>
            <a:ext cx="6462712" cy="3636962"/>
          </a:xfrm>
        </p:spPr>
      </p:sp>
      <p:sp>
        <p:nvSpPr>
          <p:cNvPr id="3" name="Marcador de notas 2">
            <a:extLst>
              <a:ext uri="{FF2B5EF4-FFF2-40B4-BE49-F238E27FC236}">
                <a16:creationId xmlns:a16="http://schemas.microsoft.com/office/drawing/2014/main" id="{06FBAC0E-8F9D-45F1-899E-75726928616F}"/>
              </a:ext>
            </a:extLst>
          </p:cNvPr>
          <p:cNvSpPr txBox="1">
            <a:spLocks noGrp="1"/>
          </p:cNvSpPr>
          <p:nvPr>
            <p:ph type="body" sz="quarter" idx="1"/>
          </p:nvPr>
        </p:nvSpPr>
        <p:spPr/>
        <p:txBody>
          <a:bodyPr/>
          <a:lstStyle/>
          <a:p>
            <a:pPr lvl="0"/>
            <a:endParaRPr lang="es-ES"/>
          </a:p>
        </p:txBody>
      </p:sp>
      <p:sp>
        <p:nvSpPr>
          <p:cNvPr id="4" name="Marcador de número de diapositiva 3">
            <a:extLst>
              <a:ext uri="{FF2B5EF4-FFF2-40B4-BE49-F238E27FC236}">
                <a16:creationId xmlns:a16="http://schemas.microsoft.com/office/drawing/2014/main" id="{0702E604-7561-42F0-8A9B-14456289FB6E}"/>
              </a:ext>
            </a:extLst>
          </p:cNvPr>
          <p:cNvSpPr txBox="1">
            <a:spLocks noGrp="1"/>
          </p:cNvSpPr>
          <p:nvPr>
            <p:ph type="sldNum" sz="quarter" idx="8"/>
          </p:nvPr>
        </p:nvSpPr>
        <p:spPr/>
        <p:txBody>
          <a:bodyPr/>
          <a:lstStyle/>
          <a:p>
            <a:pPr lvl="0"/>
            <a:fld id="{18C5B489-8B2F-429A-AD0E-24F9DDBFE3DD}" type="slidenum">
              <a:t>13</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3E2F64F9-EC9E-4ACD-AEBE-864DDC8E70E1}"/>
              </a:ext>
            </a:extLst>
          </p:cNvPr>
          <p:cNvSpPr>
            <a:spLocks noGrp="1" noRot="1" noChangeAspect="1"/>
          </p:cNvSpPr>
          <p:nvPr>
            <p:ph type="sldImg"/>
          </p:nvPr>
        </p:nvSpPr>
        <p:spPr>
          <a:xfrm>
            <a:off x="138113" y="1347788"/>
            <a:ext cx="6462712" cy="3636962"/>
          </a:xfrm>
        </p:spPr>
      </p:sp>
      <p:sp>
        <p:nvSpPr>
          <p:cNvPr id="3" name="Marcador de notas 2">
            <a:extLst>
              <a:ext uri="{FF2B5EF4-FFF2-40B4-BE49-F238E27FC236}">
                <a16:creationId xmlns:a16="http://schemas.microsoft.com/office/drawing/2014/main" id="{9B6F6C15-A0F3-45F6-A647-5AFC61031456}"/>
              </a:ext>
            </a:extLst>
          </p:cNvPr>
          <p:cNvSpPr txBox="1">
            <a:spLocks noGrp="1"/>
          </p:cNvSpPr>
          <p:nvPr>
            <p:ph type="body" sz="quarter" idx="1"/>
          </p:nvPr>
        </p:nvSpPr>
        <p:spPr/>
        <p:txBody>
          <a:bodyPr/>
          <a:lstStyle/>
          <a:p>
            <a:pPr lvl="0"/>
            <a:endParaRPr lang="es-ES"/>
          </a:p>
        </p:txBody>
      </p:sp>
      <p:sp>
        <p:nvSpPr>
          <p:cNvPr id="4" name="Marcador de número de diapositiva 3">
            <a:extLst>
              <a:ext uri="{FF2B5EF4-FFF2-40B4-BE49-F238E27FC236}">
                <a16:creationId xmlns:a16="http://schemas.microsoft.com/office/drawing/2014/main" id="{3788DF3C-72F3-41D1-825D-BEB11DF6E8B0}"/>
              </a:ext>
            </a:extLst>
          </p:cNvPr>
          <p:cNvSpPr txBox="1">
            <a:spLocks noGrp="1"/>
          </p:cNvSpPr>
          <p:nvPr>
            <p:ph type="sldNum" sz="quarter" idx="8"/>
          </p:nvPr>
        </p:nvSpPr>
        <p:spPr/>
        <p:txBody>
          <a:bodyPr/>
          <a:lstStyle/>
          <a:p>
            <a:pPr lvl="0"/>
            <a:fld id="{8DCF8001-232A-435E-BBA8-D30FB9F85A89}" type="slidenum">
              <a:t>14</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92AFB96-DF25-417B-9850-872DC55F1684}"/>
              </a:ext>
            </a:extLst>
          </p:cNvPr>
          <p:cNvSpPr>
            <a:spLocks noGrp="1" noRot="1" noChangeAspect="1"/>
          </p:cNvSpPr>
          <p:nvPr>
            <p:ph type="sldImg"/>
          </p:nvPr>
        </p:nvSpPr>
        <p:spPr>
          <a:xfrm>
            <a:off x="138113" y="1347788"/>
            <a:ext cx="6462712" cy="3636962"/>
          </a:xfrm>
        </p:spPr>
      </p:sp>
      <p:sp>
        <p:nvSpPr>
          <p:cNvPr id="3" name="Marcador de notas 2">
            <a:extLst>
              <a:ext uri="{FF2B5EF4-FFF2-40B4-BE49-F238E27FC236}">
                <a16:creationId xmlns:a16="http://schemas.microsoft.com/office/drawing/2014/main" id="{8EDB63E6-CC98-4AE9-B5BA-C019700408F7}"/>
              </a:ext>
            </a:extLst>
          </p:cNvPr>
          <p:cNvSpPr txBox="1">
            <a:spLocks noGrp="1"/>
          </p:cNvSpPr>
          <p:nvPr>
            <p:ph type="body" sz="quarter" idx="1"/>
          </p:nvPr>
        </p:nvSpPr>
        <p:spPr/>
        <p:txBody>
          <a:bodyPr/>
          <a:lstStyle/>
          <a:p>
            <a:pPr lvl="0"/>
            <a:endParaRPr lang="es-ES"/>
          </a:p>
        </p:txBody>
      </p:sp>
      <p:sp>
        <p:nvSpPr>
          <p:cNvPr id="4" name="Marcador de número de diapositiva 3">
            <a:extLst>
              <a:ext uri="{FF2B5EF4-FFF2-40B4-BE49-F238E27FC236}">
                <a16:creationId xmlns:a16="http://schemas.microsoft.com/office/drawing/2014/main" id="{89FFF5EC-CC33-4A11-985C-2DB2F1191E81}"/>
              </a:ext>
            </a:extLst>
          </p:cNvPr>
          <p:cNvSpPr txBox="1">
            <a:spLocks noGrp="1"/>
          </p:cNvSpPr>
          <p:nvPr>
            <p:ph type="sldNum" sz="quarter" idx="8"/>
          </p:nvPr>
        </p:nvSpPr>
        <p:spPr/>
        <p:txBody>
          <a:bodyPr/>
          <a:lstStyle/>
          <a:p>
            <a:pPr lvl="0"/>
            <a:fld id="{F8A32F98-D5BC-4669-A365-26C9A9AC40FA}" type="slidenum">
              <a:t>15</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5BDF16C-5DC3-4B33-88FA-98AF2C6E4E01}"/>
              </a:ext>
            </a:extLst>
          </p:cNvPr>
          <p:cNvSpPr>
            <a:spLocks noGrp="1" noRot="1" noChangeAspect="1"/>
          </p:cNvSpPr>
          <p:nvPr>
            <p:ph type="sldImg"/>
          </p:nvPr>
        </p:nvSpPr>
        <p:spPr>
          <a:xfrm>
            <a:off x="138113" y="1347788"/>
            <a:ext cx="6462712" cy="3636962"/>
          </a:xfrm>
        </p:spPr>
      </p:sp>
      <p:sp>
        <p:nvSpPr>
          <p:cNvPr id="3" name="Marcador de notas 2">
            <a:extLst>
              <a:ext uri="{FF2B5EF4-FFF2-40B4-BE49-F238E27FC236}">
                <a16:creationId xmlns:a16="http://schemas.microsoft.com/office/drawing/2014/main" id="{CEB77B50-9E99-4A87-9CDC-A497F5C75FD8}"/>
              </a:ext>
            </a:extLst>
          </p:cNvPr>
          <p:cNvSpPr txBox="1">
            <a:spLocks noGrp="1"/>
          </p:cNvSpPr>
          <p:nvPr>
            <p:ph type="body" sz="quarter" idx="1"/>
          </p:nvPr>
        </p:nvSpPr>
        <p:spPr/>
        <p:txBody>
          <a:bodyPr/>
          <a:lstStyle/>
          <a:p>
            <a:pPr lvl="0"/>
            <a:endParaRPr lang="es-ES"/>
          </a:p>
        </p:txBody>
      </p:sp>
      <p:sp>
        <p:nvSpPr>
          <p:cNvPr id="4" name="Marcador de número de diapositiva 3">
            <a:extLst>
              <a:ext uri="{FF2B5EF4-FFF2-40B4-BE49-F238E27FC236}">
                <a16:creationId xmlns:a16="http://schemas.microsoft.com/office/drawing/2014/main" id="{48014277-C238-4D77-8636-7BAE8F81AEC3}"/>
              </a:ext>
            </a:extLst>
          </p:cNvPr>
          <p:cNvSpPr txBox="1">
            <a:spLocks noGrp="1"/>
          </p:cNvSpPr>
          <p:nvPr>
            <p:ph type="sldNum" sz="quarter" idx="8"/>
          </p:nvPr>
        </p:nvSpPr>
        <p:spPr/>
        <p:txBody>
          <a:bodyPr/>
          <a:lstStyle/>
          <a:p>
            <a:pPr lvl="0"/>
            <a:fld id="{6A02A833-106E-4D2C-B977-4BA24BCFC55E}" type="slidenum">
              <a:t>16</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F4C4FDBD-E32A-4C85-A924-C530F3087220}"/>
              </a:ext>
            </a:extLst>
          </p:cNvPr>
          <p:cNvSpPr>
            <a:spLocks noGrp="1" noRot="1" noChangeAspect="1"/>
          </p:cNvSpPr>
          <p:nvPr>
            <p:ph type="sldImg"/>
          </p:nvPr>
        </p:nvSpPr>
        <p:spPr>
          <a:xfrm>
            <a:off x="138113" y="1347788"/>
            <a:ext cx="6462712" cy="3636962"/>
          </a:xfrm>
        </p:spPr>
      </p:sp>
      <p:sp>
        <p:nvSpPr>
          <p:cNvPr id="3" name="Marcador de notas 2">
            <a:extLst>
              <a:ext uri="{FF2B5EF4-FFF2-40B4-BE49-F238E27FC236}">
                <a16:creationId xmlns:a16="http://schemas.microsoft.com/office/drawing/2014/main" id="{4C9CF4D9-0883-49F1-AC73-EEC2DAC430BE}"/>
              </a:ext>
            </a:extLst>
          </p:cNvPr>
          <p:cNvSpPr txBox="1">
            <a:spLocks noGrp="1"/>
          </p:cNvSpPr>
          <p:nvPr>
            <p:ph type="body" sz="quarter" idx="1"/>
          </p:nvPr>
        </p:nvSpPr>
        <p:spPr/>
        <p:txBody>
          <a:bodyPr/>
          <a:lstStyle/>
          <a:p>
            <a:pPr lvl="0"/>
            <a:endParaRPr lang="es-ES"/>
          </a:p>
        </p:txBody>
      </p:sp>
      <p:sp>
        <p:nvSpPr>
          <p:cNvPr id="4" name="Marcador de número de diapositiva 3">
            <a:extLst>
              <a:ext uri="{FF2B5EF4-FFF2-40B4-BE49-F238E27FC236}">
                <a16:creationId xmlns:a16="http://schemas.microsoft.com/office/drawing/2014/main" id="{369EF5C2-BB3C-43ED-B8B6-F0964342A9BC}"/>
              </a:ext>
            </a:extLst>
          </p:cNvPr>
          <p:cNvSpPr txBox="1">
            <a:spLocks noGrp="1"/>
          </p:cNvSpPr>
          <p:nvPr>
            <p:ph type="sldNum" sz="quarter" idx="8"/>
          </p:nvPr>
        </p:nvSpPr>
        <p:spPr/>
        <p:txBody>
          <a:bodyPr/>
          <a:lstStyle/>
          <a:p>
            <a:pPr lvl="0"/>
            <a:fld id="{C9DA4B75-7007-4244-8637-36B63ABFA7C9}" type="slidenum">
              <a:t>17</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0AC8996A-CFCE-4D3A-AC98-319EDDD5DB3B}"/>
              </a:ext>
            </a:extLst>
          </p:cNvPr>
          <p:cNvSpPr>
            <a:spLocks noGrp="1" noRot="1" noChangeAspect="1"/>
          </p:cNvSpPr>
          <p:nvPr>
            <p:ph type="sldImg"/>
          </p:nvPr>
        </p:nvSpPr>
        <p:spPr>
          <a:xfrm>
            <a:off x="138113" y="1347788"/>
            <a:ext cx="6462712" cy="3636962"/>
          </a:xfrm>
        </p:spPr>
      </p:sp>
      <p:sp>
        <p:nvSpPr>
          <p:cNvPr id="3" name="Marcador de notas 2">
            <a:extLst>
              <a:ext uri="{FF2B5EF4-FFF2-40B4-BE49-F238E27FC236}">
                <a16:creationId xmlns:a16="http://schemas.microsoft.com/office/drawing/2014/main" id="{D8806139-55E8-4E0D-941A-B209948F0746}"/>
              </a:ext>
            </a:extLst>
          </p:cNvPr>
          <p:cNvSpPr txBox="1">
            <a:spLocks noGrp="1"/>
          </p:cNvSpPr>
          <p:nvPr>
            <p:ph type="body" sz="quarter" idx="1"/>
          </p:nvPr>
        </p:nvSpPr>
        <p:spPr/>
        <p:txBody>
          <a:bodyPr/>
          <a:lstStyle/>
          <a:p>
            <a:pPr lvl="0"/>
            <a:endParaRPr lang="es-ES"/>
          </a:p>
        </p:txBody>
      </p:sp>
      <p:sp>
        <p:nvSpPr>
          <p:cNvPr id="4" name="Marcador de número de diapositiva 3">
            <a:extLst>
              <a:ext uri="{FF2B5EF4-FFF2-40B4-BE49-F238E27FC236}">
                <a16:creationId xmlns:a16="http://schemas.microsoft.com/office/drawing/2014/main" id="{3983B615-37AF-4B22-A281-0931CE7A460C}"/>
              </a:ext>
            </a:extLst>
          </p:cNvPr>
          <p:cNvSpPr txBox="1">
            <a:spLocks noGrp="1"/>
          </p:cNvSpPr>
          <p:nvPr>
            <p:ph type="sldNum" sz="quarter" idx="8"/>
          </p:nvPr>
        </p:nvSpPr>
        <p:spPr/>
        <p:txBody>
          <a:bodyPr/>
          <a:lstStyle/>
          <a:p>
            <a:pPr lvl="0"/>
            <a:fld id="{7965B3F3-AFE9-40C7-860A-FC770CDF1251}" type="slidenum">
              <a:t>18</a:t>
            </a:fld>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61331D86-64B7-412D-86AA-A32678E2D7B1}"/>
              </a:ext>
            </a:extLst>
          </p:cNvPr>
          <p:cNvSpPr>
            <a:spLocks noGrp="1" noRot="1" noChangeAspect="1"/>
          </p:cNvSpPr>
          <p:nvPr>
            <p:ph type="sldImg"/>
          </p:nvPr>
        </p:nvSpPr>
        <p:spPr>
          <a:xfrm>
            <a:off x="138113" y="1347788"/>
            <a:ext cx="6462712" cy="3636962"/>
          </a:xfrm>
        </p:spPr>
      </p:sp>
      <p:sp>
        <p:nvSpPr>
          <p:cNvPr id="3" name="Marcador de notas 2">
            <a:extLst>
              <a:ext uri="{FF2B5EF4-FFF2-40B4-BE49-F238E27FC236}">
                <a16:creationId xmlns:a16="http://schemas.microsoft.com/office/drawing/2014/main" id="{8F5D7477-F440-46F2-87D0-1E12BD1134F2}"/>
              </a:ext>
            </a:extLst>
          </p:cNvPr>
          <p:cNvSpPr txBox="1">
            <a:spLocks noGrp="1"/>
          </p:cNvSpPr>
          <p:nvPr>
            <p:ph type="body" sz="quarter" idx="1"/>
          </p:nvPr>
        </p:nvSpPr>
        <p:spPr/>
        <p:txBody>
          <a:bodyPr/>
          <a:lstStyle/>
          <a:p>
            <a:pPr lvl="0"/>
            <a:endParaRPr lang="es-ES"/>
          </a:p>
        </p:txBody>
      </p:sp>
      <p:sp>
        <p:nvSpPr>
          <p:cNvPr id="4" name="Marcador de número de diapositiva 3">
            <a:extLst>
              <a:ext uri="{FF2B5EF4-FFF2-40B4-BE49-F238E27FC236}">
                <a16:creationId xmlns:a16="http://schemas.microsoft.com/office/drawing/2014/main" id="{D05F1E80-F041-4994-BFFD-B29DC35D9DD9}"/>
              </a:ext>
            </a:extLst>
          </p:cNvPr>
          <p:cNvSpPr txBox="1">
            <a:spLocks noGrp="1"/>
          </p:cNvSpPr>
          <p:nvPr>
            <p:ph type="sldNum" sz="quarter" idx="8"/>
          </p:nvPr>
        </p:nvSpPr>
        <p:spPr/>
        <p:txBody>
          <a:bodyPr/>
          <a:lstStyle/>
          <a:p>
            <a:pPr lvl="0"/>
            <a:fld id="{90FB7E11-BB5B-4045-B95C-E02F7E43AE85}" type="slidenum">
              <a:t>19</a:t>
            </a:fld>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5F079C1E-1DAA-4104-BE95-7ABF8876DE1B}"/>
              </a:ext>
            </a:extLst>
          </p:cNvPr>
          <p:cNvSpPr>
            <a:spLocks noGrp="1" noRot="1" noChangeAspect="1"/>
          </p:cNvSpPr>
          <p:nvPr>
            <p:ph type="sldImg"/>
          </p:nvPr>
        </p:nvSpPr>
        <p:spPr>
          <a:xfrm>
            <a:off x="138113" y="1347788"/>
            <a:ext cx="6462712" cy="3636962"/>
          </a:xfrm>
        </p:spPr>
      </p:sp>
      <p:sp>
        <p:nvSpPr>
          <p:cNvPr id="3" name="Marcador de notas 2">
            <a:extLst>
              <a:ext uri="{FF2B5EF4-FFF2-40B4-BE49-F238E27FC236}">
                <a16:creationId xmlns:a16="http://schemas.microsoft.com/office/drawing/2014/main" id="{95088AE1-D065-448C-954A-5ED2F8DF924A}"/>
              </a:ext>
            </a:extLst>
          </p:cNvPr>
          <p:cNvSpPr txBox="1">
            <a:spLocks noGrp="1"/>
          </p:cNvSpPr>
          <p:nvPr>
            <p:ph type="body" sz="quarter" idx="1"/>
          </p:nvPr>
        </p:nvSpPr>
        <p:spPr/>
        <p:txBody>
          <a:bodyPr/>
          <a:lstStyle/>
          <a:p>
            <a:pPr lvl="0"/>
            <a:endParaRPr lang="es-ES"/>
          </a:p>
        </p:txBody>
      </p:sp>
      <p:sp>
        <p:nvSpPr>
          <p:cNvPr id="4" name="Marcador de número de diapositiva 3">
            <a:extLst>
              <a:ext uri="{FF2B5EF4-FFF2-40B4-BE49-F238E27FC236}">
                <a16:creationId xmlns:a16="http://schemas.microsoft.com/office/drawing/2014/main" id="{7FDA6FD0-A820-434E-BFE4-A4E137054396}"/>
              </a:ext>
            </a:extLst>
          </p:cNvPr>
          <p:cNvSpPr txBox="1">
            <a:spLocks noGrp="1"/>
          </p:cNvSpPr>
          <p:nvPr>
            <p:ph type="sldNum" sz="quarter" idx="8"/>
          </p:nvPr>
        </p:nvSpPr>
        <p:spPr/>
        <p:txBody>
          <a:bodyPr/>
          <a:lstStyle/>
          <a:p>
            <a:pPr lvl="0"/>
            <a:fld id="{58DAAB22-98F5-4D2E-8046-5CB230542854}" type="slidenum">
              <a:t>20</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Rubrikbild">
    <p:spTree>
      <p:nvGrpSpPr>
        <p:cNvPr id="1" name=""/>
        <p:cNvGrpSpPr/>
        <p:nvPr/>
      </p:nvGrpSpPr>
      <p:grpSpPr>
        <a:xfrm>
          <a:off x="0" y="0"/>
          <a:ext cx="0" cy="0"/>
          <a:chOff x="0" y="0"/>
          <a:chExt cx="0" cy="0"/>
        </a:xfrm>
      </p:grpSpPr>
      <p:pic>
        <p:nvPicPr>
          <p:cNvPr id="2" name="Bildobjekt 2">
            <a:extLst>
              <a:ext uri="{FF2B5EF4-FFF2-40B4-BE49-F238E27FC236}">
                <a16:creationId xmlns:a16="http://schemas.microsoft.com/office/drawing/2014/main" id="{EBDBF438-37E8-4A05-A3F1-3E7B7F33ECA3}"/>
              </a:ext>
            </a:extLst>
          </p:cNvPr>
          <p:cNvPicPr>
            <a:picLocks noChangeAspect="1"/>
          </p:cNvPicPr>
          <p:nvPr/>
        </p:nvPicPr>
        <p:blipFill>
          <a:blip r:embed="rId2"/>
          <a:stretch>
            <a:fillRect/>
          </a:stretch>
        </p:blipFill>
        <p:spPr>
          <a:xfrm>
            <a:off x="-65904" y="16475"/>
            <a:ext cx="12312429" cy="6792096"/>
          </a:xfrm>
          <a:prstGeom prst="rect">
            <a:avLst/>
          </a:prstGeom>
          <a:noFill/>
          <a:ln cap="flat">
            <a:noFill/>
          </a:ln>
        </p:spPr>
      </p:pic>
      <p:pic>
        <p:nvPicPr>
          <p:cNvPr id="3" name="Kuva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190595" y="5983619"/>
            <a:ext cx="838200" cy="295275"/>
          </a:xfrm>
          <a:prstGeom prst="rect">
            <a:avLst/>
          </a:prstGeom>
        </p:spPr>
      </p:pic>
    </p:spTree>
    <p:extLst>
      <p:ext uri="{BB962C8B-B14F-4D97-AF65-F5344CB8AC3E}">
        <p14:creationId xmlns:p14="http://schemas.microsoft.com/office/powerpoint/2010/main" val="2676876399"/>
      </p:ext>
    </p:extLst>
  </p:cSld>
  <p:clrMapOvr>
    <a:masterClrMapping/>
  </p:clrMapOvr>
  <p:timing>
    <p:tnLst>
      <p:par>
        <p:cTn id="1" dur="indefinite" restart="never" nodeType="tmRoot"/>
      </p:par>
    </p:tnLst>
  </p:timing>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Rubrik och innehåll">
    <p:spTree>
      <p:nvGrpSpPr>
        <p:cNvPr id="1" name=""/>
        <p:cNvGrpSpPr/>
        <p:nvPr/>
      </p:nvGrpSpPr>
      <p:grpSpPr>
        <a:xfrm>
          <a:off x="0" y="0"/>
          <a:ext cx="0" cy="0"/>
          <a:chOff x="0" y="0"/>
          <a:chExt cx="0" cy="0"/>
        </a:xfrm>
      </p:grpSpPr>
      <p:pic>
        <p:nvPicPr>
          <p:cNvPr id="2" name="Bildobjekt 2">
            <a:extLst>
              <a:ext uri="{FF2B5EF4-FFF2-40B4-BE49-F238E27FC236}">
                <a16:creationId xmlns:a16="http://schemas.microsoft.com/office/drawing/2014/main" id="{AE7D3236-68EC-4330-8D70-18E4891485DC}"/>
              </a:ext>
            </a:extLst>
          </p:cNvPr>
          <p:cNvPicPr>
            <a:picLocks noChangeAspect="1"/>
          </p:cNvPicPr>
          <p:nvPr/>
        </p:nvPicPr>
        <p:blipFill>
          <a:blip r:embed="rId2"/>
          <a:stretch>
            <a:fillRect/>
          </a:stretch>
        </p:blipFill>
        <p:spPr>
          <a:xfrm>
            <a:off x="0" y="0"/>
            <a:ext cx="12219666" cy="6858000"/>
          </a:xfrm>
          <a:prstGeom prst="rect">
            <a:avLst/>
          </a:prstGeom>
          <a:noFill/>
          <a:ln cap="flat">
            <a:noFill/>
          </a:ln>
        </p:spPr>
      </p:pic>
      <p:pic>
        <p:nvPicPr>
          <p:cNvPr id="3" name="Kuva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163300" y="6051858"/>
            <a:ext cx="838200" cy="295275"/>
          </a:xfrm>
          <a:prstGeom prst="rect">
            <a:avLst/>
          </a:prstGeom>
        </p:spPr>
      </p:pic>
    </p:spTree>
    <p:extLst>
      <p:ext uri="{BB962C8B-B14F-4D97-AF65-F5344CB8AC3E}">
        <p14:creationId xmlns:p14="http://schemas.microsoft.com/office/powerpoint/2010/main" val="2694208689"/>
      </p:ext>
    </p:extLst>
  </p:cSld>
  <p:clrMapOvr>
    <a:masterClrMapping/>
  </p:clrMapOvr>
  <p:timing>
    <p:tnLst>
      <p:par>
        <p:cTn id="1" dur="indefinite" restart="never" nodeType="tmRoot"/>
      </p:par>
    </p:tnLst>
  </p:timing>
  <p:hf sldNum="0" hdr="0" ftr="0" dt="0"/>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2QDFp0cfamQ" TargetMode="External"/><Relationship Id="rId2" Type="http://schemas.openxmlformats.org/officeDocument/2006/relationships/hyperlink" Target="https://support.thinglink.com/hc/fi/" TargetMode="External"/><Relationship Id="rId1" Type="http://schemas.openxmlformats.org/officeDocument/2006/relationships/slideLayout" Target="../slideLayouts/slideLayout1.xml"/><Relationship Id="rId4" Type="http://schemas.openxmlformats.org/officeDocument/2006/relationships/hyperlink" Target="https://www.youtube.com/watch?v=dkF5rYq1whc" TargetMode="Externa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extruta 3">
            <a:extLst>
              <a:ext uri="{FF2B5EF4-FFF2-40B4-BE49-F238E27FC236}">
                <a16:creationId xmlns:a16="http://schemas.microsoft.com/office/drawing/2014/main" id="{2B4D16F0-82B0-4A33-9F91-2C0054A18D9B}"/>
              </a:ext>
            </a:extLst>
          </p:cNvPr>
          <p:cNvSpPr txBox="1"/>
          <p:nvPr/>
        </p:nvSpPr>
        <p:spPr>
          <a:xfrm>
            <a:off x="947990" y="2844736"/>
            <a:ext cx="10146081" cy="923333"/>
          </a:xfrm>
          <a:prstGeom prst="rect">
            <a:avLst/>
          </a:prstGeom>
          <a:noFill/>
          <a:ln cap="flat">
            <a:noFill/>
          </a:ln>
        </p:spPr>
        <p:txBody>
          <a:bodyPr vert="horz" wrap="square" lIns="91440" tIns="45720" rIns="91440" bIns="45720" anchor="t" anchorCtr="1" compatLnSpc="1">
            <a:spAutoFit/>
          </a:bodyPr>
          <a:lstStyle/>
          <a:p>
            <a:pPr algn="ctr">
              <a:defRPr sz="1800" b="0" i="0" u="none" strike="noStrike" kern="0" cap="none" spc="0" baseline="0">
                <a:solidFill>
                  <a:srgbClr val="000000"/>
                </a:solidFill>
                <a:uFillTx/>
              </a:defRPr>
            </a:pPr>
            <a:r>
              <a:rPr lang="es-ES" sz="5400" b="1">
                <a:solidFill>
                  <a:srgbClr val="000000"/>
                </a:solidFill>
                <a:latin typeface="Calibri"/>
              </a:rPr>
              <a:t>HANDLEDAR instruktioner</a:t>
            </a:r>
            <a:endParaRPr lang="es-ES" sz="5400" b="1" i="0" u="none" strike="noStrike" kern="0" cap="none" spc="0" baseline="0">
              <a:solidFill>
                <a:srgbClr val="000000"/>
              </a:solidFill>
              <a:uFillTx/>
              <a:latin typeface="Calibri"/>
              <a:cs typeface="Calibri"/>
            </a:endParaRPr>
          </a:p>
        </p:txBody>
      </p:sp>
      <p:sp>
        <p:nvSpPr>
          <p:cNvPr id="3" name="TextBox 2"/>
          <p:cNvSpPr txBox="1"/>
          <p:nvPr/>
        </p:nvSpPr>
        <p:spPr>
          <a:xfrm>
            <a:off x="3347103" y="4835237"/>
            <a:ext cx="5347854" cy="923330"/>
          </a:xfrm>
          <a:prstGeom prst="rect">
            <a:avLst/>
          </a:prstGeom>
          <a:noFill/>
        </p:spPr>
        <p:txBody>
          <a:bodyPr wrap="square" rtlCol="0">
            <a:spAutoFit/>
          </a:bodyPr>
          <a:lstStyle/>
          <a:p>
            <a:r>
              <a:rPr lang="en-US" i="1" dirty="0"/>
              <a:t>This publication has been funded by the European Commission. The Commission accepts no responsibility for the contents of the publication.</a:t>
            </a:r>
            <a:endParaRPr lang="fi-FI"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Slide43">
    <p:spTree>
      <p:nvGrpSpPr>
        <p:cNvPr id="1" name=""/>
        <p:cNvGrpSpPr/>
        <p:nvPr/>
      </p:nvGrpSpPr>
      <p:grpSpPr>
        <a:xfrm>
          <a:off x="0" y="0"/>
          <a:ext cx="0" cy="0"/>
          <a:chOff x="0" y="0"/>
          <a:chExt cx="0" cy="0"/>
        </a:xfrm>
      </p:grpSpPr>
      <p:sp>
        <p:nvSpPr>
          <p:cNvPr id="3" name="Rectángulo 3">
            <a:extLst>
              <a:ext uri="{FF2B5EF4-FFF2-40B4-BE49-F238E27FC236}">
                <a16:creationId xmlns:a16="http://schemas.microsoft.com/office/drawing/2014/main" id="{8531534A-CF7A-4B86-8E88-41631632BB5E}"/>
              </a:ext>
            </a:extLst>
          </p:cNvPr>
          <p:cNvSpPr/>
          <p:nvPr/>
        </p:nvSpPr>
        <p:spPr>
          <a:xfrm>
            <a:off x="3356314" y="3189619"/>
            <a:ext cx="6096003" cy="1246491"/>
          </a:xfrm>
          <a:prstGeom prst="rect">
            <a:avLst/>
          </a:prstGeom>
          <a:no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p:txBody>
      </p:sp>
      <p:graphicFrame>
        <p:nvGraphicFramePr>
          <p:cNvPr id="4" name="Tabla 6">
            <a:extLst>
              <a:ext uri="{FF2B5EF4-FFF2-40B4-BE49-F238E27FC236}">
                <a16:creationId xmlns:a16="http://schemas.microsoft.com/office/drawing/2014/main" id="{31A1E544-233B-4251-86E2-37256824297E}"/>
              </a:ext>
            </a:extLst>
          </p:cNvPr>
          <p:cNvGraphicFramePr>
            <a:graphicFrameLocks noGrp="1"/>
          </p:cNvGraphicFramePr>
          <p:nvPr>
            <p:extLst>
              <p:ext uri="{D42A27DB-BD31-4B8C-83A1-F6EECF244321}">
                <p14:modId xmlns:p14="http://schemas.microsoft.com/office/powerpoint/2010/main" val="4020486772"/>
              </p:ext>
            </p:extLst>
          </p:nvPr>
        </p:nvGraphicFramePr>
        <p:xfrm>
          <a:off x="2090404" y="932504"/>
          <a:ext cx="8011187" cy="5760720"/>
        </p:xfrm>
        <a:graphic>
          <a:graphicData uri="http://schemas.openxmlformats.org/drawingml/2006/table">
            <a:tbl>
              <a:tblPr firstRow="1" bandRow="1">
                <a:effectLst/>
                <a:tableStyleId>{5C22544A-7EE6-4342-B048-85BDC9FD1C3A}</a:tableStyleId>
              </a:tblPr>
              <a:tblGrid>
                <a:gridCol w="1047406">
                  <a:extLst>
                    <a:ext uri="{9D8B030D-6E8A-4147-A177-3AD203B41FA5}">
                      <a16:colId xmlns:a16="http://schemas.microsoft.com/office/drawing/2014/main" val="1396560804"/>
                    </a:ext>
                  </a:extLst>
                </a:gridCol>
                <a:gridCol w="3198415">
                  <a:extLst>
                    <a:ext uri="{9D8B030D-6E8A-4147-A177-3AD203B41FA5}">
                      <a16:colId xmlns:a16="http://schemas.microsoft.com/office/drawing/2014/main" val="355871147"/>
                    </a:ext>
                  </a:extLst>
                </a:gridCol>
                <a:gridCol w="3765366">
                  <a:extLst>
                    <a:ext uri="{9D8B030D-6E8A-4147-A177-3AD203B41FA5}">
                      <a16:colId xmlns:a16="http://schemas.microsoft.com/office/drawing/2014/main" val="4194943359"/>
                    </a:ext>
                  </a:extLst>
                </a:gridCol>
              </a:tblGrid>
              <a:tr h="330643">
                <a:tc>
                  <a:txBody>
                    <a:bodyPr/>
                    <a:lstStyle/>
                    <a:p>
                      <a:pPr lvl="0" algn="ctr"/>
                      <a:r>
                        <a:rPr lang="es-ES" sz="1600"/>
                        <a:t>AVSNITT</a:t>
                      </a:r>
                    </a:p>
                  </a:txBody>
                  <a:tcPr>
                    <a:lnB w="12701" cap="flat" cmpd="sng" algn="ctr">
                      <a:solidFill>
                        <a:srgbClr val="000000"/>
                      </a:solidFill>
                      <a:prstDash val="solid"/>
                      <a:round/>
                      <a:headEnd type="none" w="med" len="med"/>
                      <a:tailEnd type="none" w="med" len="med"/>
                    </a:lnB>
                    <a:solidFill>
                      <a:srgbClr val="000000"/>
                    </a:solidFill>
                  </a:tcPr>
                </a:tc>
                <a:tc>
                  <a:txBody>
                    <a:bodyPr/>
                    <a:lstStyle/>
                    <a:p>
                      <a:pPr lvl="0" algn="l"/>
                      <a:r>
                        <a:rPr lang="es-ES" sz="1600"/>
                        <a:t>SPEL</a:t>
                      </a:r>
                    </a:p>
                  </a:txBody>
                  <a:tcPr>
                    <a:lnB w="12701" cap="flat" cmpd="sng" algn="ctr">
                      <a:solidFill>
                        <a:srgbClr val="000000"/>
                      </a:solidFill>
                      <a:prstDash val="solid"/>
                      <a:round/>
                      <a:headEnd type="none" w="med" len="med"/>
                      <a:tailEnd type="none" w="med" len="med"/>
                    </a:lnB>
                    <a:solidFill>
                      <a:srgbClr val="92D050"/>
                    </a:solidFill>
                  </a:tcPr>
                </a:tc>
                <a:tc>
                  <a:txBody>
                    <a:bodyPr/>
                    <a:lstStyle/>
                    <a:p>
                      <a:pPr lvl="0" algn="l"/>
                      <a:r>
                        <a:rPr lang="es-ES" sz="1600"/>
                        <a:t>ÖVNING  (</a:t>
                      </a:r>
                      <a:r>
                        <a:rPr lang="es-ES" sz="1600" err="1"/>
                        <a:t>inbäddade</a:t>
                      </a:r>
                      <a:r>
                        <a:rPr lang="es-ES" sz="1600" baseline="0"/>
                        <a:t> i </a:t>
                      </a:r>
                      <a:r>
                        <a:rPr lang="es-ES" sz="1600" baseline="0" err="1"/>
                        <a:t>själva</a:t>
                      </a:r>
                      <a:r>
                        <a:rPr lang="es-ES" sz="1600" baseline="0"/>
                        <a:t> PPT </a:t>
                      </a:r>
                      <a:r>
                        <a:rPr lang="es-ES" sz="1600" baseline="0" err="1"/>
                        <a:t>presentationerna</a:t>
                      </a:r>
                      <a:r>
                        <a:rPr lang="es-ES" sz="1600" baseline="0"/>
                        <a:t>)</a:t>
                      </a:r>
                      <a:endParaRPr lang="es-ES" sz="1600"/>
                    </a:p>
                  </a:txBody>
                  <a:tcPr>
                    <a:lnB w="12701"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530192164"/>
                  </a:ext>
                </a:extLst>
              </a:tr>
              <a:tr h="330643">
                <a:tc rowSpan="2">
                  <a:txBody>
                    <a:bodyPr/>
                    <a:lstStyle/>
                    <a:p>
                      <a:pPr lvl="0"/>
                      <a:r>
                        <a:rPr lang="es-ES" sz="1600"/>
                        <a:t>T00B  </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r>
                        <a:rPr lang="es-ES" sz="1600">
                          <a:solidFill>
                            <a:schemeClr val="tx1"/>
                          </a:solidFill>
                        </a:rPr>
                        <a:t>T00B-Gb  </a:t>
                      </a:r>
                      <a:r>
                        <a:rPr lang="es-ES" sz="1600" err="1">
                          <a:solidFill>
                            <a:schemeClr val="tx1"/>
                          </a:solidFill>
                        </a:rPr>
                        <a:t>Bollspel</a:t>
                      </a:r>
                      <a:r>
                        <a:rPr lang="es-ES" sz="1600">
                          <a:solidFill>
                            <a:schemeClr val="tx1"/>
                          </a:solidFill>
                        </a:rPr>
                        <a:t>  (1. rundan)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70219168"/>
                  </a:ext>
                </a:extLst>
              </a:tr>
              <a:tr h="330643">
                <a:tc vMerge="1">
                  <a:txBody>
                    <a:bodyPr/>
                    <a:lstStyle/>
                    <a:p>
                      <a:endParaRPr lang="es-ES"/>
                    </a:p>
                  </a:txBody>
                  <a:tcPr/>
                </a:tc>
                <a:tc>
                  <a:txBody>
                    <a:bodyPr/>
                    <a:lstStyle/>
                    <a:p>
                      <a:pPr lvl="0"/>
                      <a:r>
                        <a:rPr lang="es-ES" sz="1600">
                          <a:solidFill>
                            <a:schemeClr val="tx1"/>
                          </a:solidFill>
                        </a:rPr>
                        <a:t>T00B-Ga  </a:t>
                      </a:r>
                      <a:r>
                        <a:rPr lang="es-ES" sz="1600" err="1">
                          <a:solidFill>
                            <a:schemeClr val="tx1"/>
                          </a:solidFill>
                        </a:rPr>
                        <a:t>Kulspettspensspel</a:t>
                      </a:r>
                      <a:endParaRPr lang="es-ES" sz="1600">
                        <a:solidFill>
                          <a:schemeClr val="tx1"/>
                        </a:solidFill>
                      </a:endParaRPr>
                    </a:p>
                    <a:p>
                      <a:pPr lvl="0"/>
                      <a:r>
                        <a:rPr lang="es-ES" sz="1600">
                          <a:solidFill>
                            <a:schemeClr val="tx1"/>
                          </a:solidFill>
                        </a:rPr>
                        <a:t>  (1. rundan)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04925274"/>
                  </a:ext>
                </a:extLst>
              </a:tr>
              <a:tr h="330643">
                <a:tc rowSpan="2">
                  <a:txBody>
                    <a:bodyPr/>
                    <a:lstStyle/>
                    <a:p>
                      <a:pPr lvl="0"/>
                      <a:r>
                        <a:rPr lang="es-ES" sz="1600"/>
                        <a:t>T01</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a:solidFill>
                            <a:schemeClr val="tx1"/>
                          </a:solidFill>
                        </a:rPr>
                        <a:t>T01-E1  </a:t>
                      </a:r>
                      <a:r>
                        <a:rPr lang="es-ES" sz="1600" err="1">
                          <a:solidFill>
                            <a:schemeClr val="tx1"/>
                          </a:solidFill>
                        </a:rPr>
                        <a:t>Kano</a:t>
                      </a:r>
                      <a:r>
                        <a:rPr lang="es-ES" sz="1600">
                          <a:solidFill>
                            <a:schemeClr val="tx1"/>
                          </a:solidFill>
                        </a:rPr>
                        <a:t>​ </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23307831"/>
                  </a:ext>
                </a:extLst>
              </a:tr>
              <a:tr h="330643">
                <a:tc vMerge="1">
                  <a:txBody>
                    <a:bodyPr/>
                    <a:lstStyle/>
                    <a:p>
                      <a:endParaRPr lang="es-ES"/>
                    </a:p>
                  </a:txBody>
                  <a:tcPr/>
                </a:tc>
                <a:tc>
                  <a:txBody>
                    <a:bodyPr/>
                    <a:lstStyle/>
                    <a:p>
                      <a:pPr lvl="0"/>
                      <a:r>
                        <a:rPr lang="es-ES" sz="1600">
                          <a:solidFill>
                            <a:schemeClr val="tx1"/>
                          </a:solidFill>
                        </a:rPr>
                        <a:t>T01- G  </a:t>
                      </a:r>
                      <a:r>
                        <a:rPr lang="es-ES" sz="1600" err="1">
                          <a:solidFill>
                            <a:schemeClr val="tx1"/>
                          </a:solidFill>
                        </a:rPr>
                        <a:t>Kortspel</a:t>
                      </a:r>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31923786"/>
                  </a:ext>
                </a:extLst>
              </a:tr>
              <a:tr h="330643">
                <a:tc>
                  <a:txBody>
                    <a:bodyPr/>
                    <a:lstStyle/>
                    <a:p>
                      <a:pPr lvl="0">
                        <a:buNone/>
                      </a:pPr>
                      <a:r>
                        <a:rPr lang="es-ES" sz="1600"/>
                        <a:t>T02</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lvl="0">
                        <a:buNone/>
                      </a:pPr>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a:solidFill>
                            <a:schemeClr val="tx1"/>
                          </a:solidFill>
                        </a:rPr>
                        <a:t>T02-E1  </a:t>
                      </a:r>
                      <a:r>
                        <a:rPr lang="es-ES" sz="1600" err="1">
                          <a:solidFill>
                            <a:schemeClr val="tx1"/>
                          </a:solidFill>
                        </a:rPr>
                        <a:t>Process</a:t>
                      </a:r>
                      <a:r>
                        <a:rPr lang="es-ES" sz="1600">
                          <a:solidFill>
                            <a:schemeClr val="tx1"/>
                          </a:solidFill>
                        </a:rPr>
                        <a:t> </a:t>
                      </a:r>
                      <a:r>
                        <a:rPr lang="es-ES" sz="1600" err="1">
                          <a:solidFill>
                            <a:schemeClr val="tx1"/>
                          </a:solidFill>
                        </a:rPr>
                        <a:t>karta</a:t>
                      </a:r>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92327797"/>
                  </a:ext>
                </a:extLst>
              </a:tr>
              <a:tr h="330643">
                <a:tc>
                  <a:txBody>
                    <a:bodyPr/>
                    <a:lstStyle/>
                    <a:p>
                      <a:pPr lvl="0"/>
                      <a:endParaRPr lang="es-ES" sz="1600"/>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r>
                        <a:rPr lang="es-ES" sz="1600">
                          <a:solidFill>
                            <a:schemeClr val="tx1"/>
                          </a:solidFill>
                        </a:rPr>
                        <a:t>T02-E2  </a:t>
                      </a:r>
                      <a:r>
                        <a:rPr lang="es-ES" sz="1600" err="1">
                          <a:solidFill>
                            <a:schemeClr val="tx1"/>
                          </a:solidFill>
                        </a:rPr>
                        <a:t>Coffe</a:t>
                      </a:r>
                      <a:r>
                        <a:rPr lang="es-ES" sz="1600">
                          <a:solidFill>
                            <a:schemeClr val="tx1"/>
                          </a:solidFill>
                        </a:rPr>
                        <a:t> </a:t>
                      </a:r>
                      <a:r>
                        <a:rPr lang="es-ES" sz="1600" err="1">
                          <a:solidFill>
                            <a:schemeClr val="tx1"/>
                          </a:solidFill>
                        </a:rPr>
                        <a:t>Kaizen</a:t>
                      </a:r>
                      <a:r>
                        <a:rPr lang="es-ES" sz="1600">
                          <a:solidFill>
                            <a:schemeClr val="tx1"/>
                          </a:solidFill>
                        </a:rPr>
                        <a:t> </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49971350"/>
                  </a:ext>
                </a:extLst>
              </a:tr>
              <a:tr h="330643">
                <a:tc rowSpan="5">
                  <a:txBody>
                    <a:bodyPr/>
                    <a:lstStyle/>
                    <a:p>
                      <a:pPr lvl="0"/>
                      <a:r>
                        <a:rPr lang="es-ES" sz="1600"/>
                        <a:t>T03</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r>
                        <a:rPr lang="es-ES" sz="1600">
                          <a:solidFill>
                            <a:schemeClr val="tx1"/>
                          </a:solidFill>
                        </a:rPr>
                        <a:t>T03-E1  5S </a:t>
                      </a:r>
                      <a:r>
                        <a:rPr lang="es-ES" sz="1600" err="1">
                          <a:solidFill>
                            <a:schemeClr val="tx1"/>
                          </a:solidFill>
                        </a:rPr>
                        <a:t>nummerspel</a:t>
                      </a:r>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71797614"/>
                  </a:ext>
                </a:extLst>
              </a:tr>
              <a:tr h="330643">
                <a:tc vMerge="1">
                  <a:txBody>
                    <a:bodyPr/>
                    <a:lstStyle/>
                    <a:p>
                      <a:endParaRPr lang="es-ES"/>
                    </a:p>
                  </a:txBody>
                  <a:tcPr/>
                </a:tc>
                <a:tc>
                  <a:txBody>
                    <a:bodyPr/>
                    <a:lstStyle/>
                    <a:p>
                      <a:pPr marL="0" lvl="0" indent="0" algn="l">
                        <a:lnSpc>
                          <a:spcPct val="100000"/>
                        </a:lnSpc>
                        <a:spcBef>
                          <a:spcPts val="0"/>
                        </a:spcBef>
                        <a:spcAft>
                          <a:spcPts val="0"/>
                        </a:spcAft>
                        <a:buNone/>
                      </a:pPr>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lvl="0" indent="0" algn="l">
                        <a:lnSpc>
                          <a:spcPct val="100000"/>
                        </a:lnSpc>
                        <a:spcBef>
                          <a:spcPts val="0"/>
                        </a:spcBef>
                        <a:spcAft>
                          <a:spcPts val="0"/>
                        </a:spcAft>
                        <a:buNone/>
                      </a:pPr>
                      <a:r>
                        <a:rPr lang="es-ES" sz="1600">
                          <a:solidFill>
                            <a:schemeClr val="tx1"/>
                          </a:solidFill>
                        </a:rPr>
                        <a:t>T03-E2  </a:t>
                      </a:r>
                      <a:r>
                        <a:rPr lang="es-ES" sz="1600" err="1">
                          <a:solidFill>
                            <a:schemeClr val="tx1"/>
                          </a:solidFill>
                        </a:rPr>
                        <a:t>Individuell</a:t>
                      </a:r>
                      <a:r>
                        <a:rPr lang="es-ES" sz="1600" baseline="0">
                          <a:solidFill>
                            <a:schemeClr val="tx1"/>
                          </a:solidFill>
                        </a:rPr>
                        <a:t> </a:t>
                      </a:r>
                      <a:r>
                        <a:rPr lang="es-ES" sz="1600" baseline="0" err="1">
                          <a:solidFill>
                            <a:schemeClr val="tx1"/>
                          </a:solidFill>
                        </a:rPr>
                        <a:t>övning</a:t>
                      </a:r>
                      <a:r>
                        <a:rPr lang="es-ES" sz="1600">
                          <a:solidFill>
                            <a:schemeClr val="tx1"/>
                          </a:solidFill>
                        </a:rPr>
                        <a:t>: </a:t>
                      </a:r>
                      <a:r>
                        <a:rPr lang="es-ES" sz="1600" err="1">
                          <a:solidFill>
                            <a:schemeClr val="tx1"/>
                          </a:solidFill>
                        </a:rPr>
                        <a:t>Kärrä</a:t>
                      </a:r>
                      <a:r>
                        <a:rPr lang="es-ES" sz="1600">
                          <a:solidFill>
                            <a:schemeClr val="tx1"/>
                          </a:solidFill>
                        </a:rPr>
                        <a:t> (</a:t>
                      </a:r>
                      <a:r>
                        <a:rPr lang="es-ES" sz="1600" err="1">
                          <a:solidFill>
                            <a:schemeClr val="tx1"/>
                          </a:solidFill>
                        </a:rPr>
                        <a:t>skilld</a:t>
                      </a:r>
                      <a:r>
                        <a:rPr lang="es-ES" sz="1600">
                          <a:solidFill>
                            <a:schemeClr val="tx1"/>
                          </a:solidFill>
                        </a:rPr>
                        <a:t>)</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3066350"/>
                  </a:ext>
                </a:extLst>
              </a:tr>
              <a:tr h="330643">
                <a:tc vMerge="1">
                  <a:txBody>
                    <a:bodyPr/>
                    <a:lstStyle/>
                    <a:p>
                      <a:endParaRPr lang="es-ES"/>
                    </a:p>
                  </a:txBody>
                  <a:tcPr/>
                </a:tc>
                <a:tc>
                  <a:txBody>
                    <a:bodyPr/>
                    <a:lstStyle/>
                    <a:p>
                      <a:pPr marL="0" marR="0" lvl="0" indent="0" algn="l" rtl="0" fontAlgn="auto" hangingPunct="1">
                        <a:lnSpc>
                          <a:spcPct val="100000"/>
                        </a:lnSpc>
                        <a:spcBef>
                          <a:spcPts val="0"/>
                        </a:spcBef>
                        <a:spcAft>
                          <a:spcPts val="0"/>
                        </a:spcAft>
                        <a:buNone/>
                      </a:pPr>
                      <a:r>
                        <a:rPr lang="es-ES" sz="1600">
                          <a:solidFill>
                            <a:schemeClr val="tx1"/>
                          </a:solidFill>
                        </a:rPr>
                        <a:t>T03-Ga  </a:t>
                      </a:r>
                      <a:r>
                        <a:rPr lang="es-ES" sz="1600" err="1">
                          <a:solidFill>
                            <a:schemeClr val="tx1"/>
                          </a:solidFill>
                        </a:rPr>
                        <a:t>Nummerspel</a:t>
                      </a:r>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rtl="0" fontAlgn="auto" hangingPunct="1">
                        <a:lnSpc>
                          <a:spcPct val="100000"/>
                        </a:lnSpc>
                        <a:spcBef>
                          <a:spcPts val="0"/>
                        </a:spcBef>
                        <a:spcAft>
                          <a:spcPts val="0"/>
                        </a:spcAft>
                        <a:buNone/>
                      </a:pPr>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10164093"/>
                  </a:ext>
                </a:extLst>
              </a:tr>
              <a:tr h="330643">
                <a:tc vMerge="1">
                  <a:txBody>
                    <a:bodyPr/>
                    <a:lstStyle/>
                    <a:p>
                      <a:endParaRPr lang="es-ES"/>
                    </a:p>
                  </a:txBody>
                  <a:tcPr/>
                </a:tc>
                <a:tc>
                  <a:txBody>
                    <a:bodyPr/>
                    <a:lstStyle/>
                    <a:p>
                      <a:pPr marL="0" marR="0" lvl="0" indent="0" algn="l" rtl="0" fontAlgn="auto" hangingPunct="1">
                        <a:lnSpc>
                          <a:spcPct val="100000"/>
                        </a:lnSpc>
                        <a:spcBef>
                          <a:spcPts val="0"/>
                        </a:spcBef>
                        <a:spcAft>
                          <a:spcPts val="0"/>
                        </a:spcAft>
                        <a:buNone/>
                      </a:pPr>
                      <a:r>
                        <a:rPr lang="es-ES" sz="1600">
                          <a:solidFill>
                            <a:schemeClr val="tx1"/>
                          </a:solidFill>
                        </a:rPr>
                        <a:t>T03-Gb  </a:t>
                      </a:r>
                      <a:r>
                        <a:rPr lang="es-ES" sz="1600" err="1">
                          <a:solidFill>
                            <a:schemeClr val="tx1"/>
                          </a:solidFill>
                        </a:rPr>
                        <a:t>Pappersflygplansspel</a:t>
                      </a:r>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rtl="0" fontAlgn="auto" hangingPunct="1">
                        <a:lnSpc>
                          <a:spcPct val="100000"/>
                        </a:lnSpc>
                        <a:spcBef>
                          <a:spcPts val="0"/>
                        </a:spcBef>
                        <a:spcAft>
                          <a:spcPts val="0"/>
                        </a:spcAft>
                        <a:buNone/>
                      </a:pPr>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65460163"/>
                  </a:ext>
                </a:extLst>
              </a:tr>
              <a:tr h="330643">
                <a:tc vMerge="1">
                  <a:txBody>
                    <a:bodyPr/>
                    <a:lstStyle/>
                    <a:p>
                      <a:endParaRPr lang="es-ES"/>
                    </a:p>
                  </a:txBody>
                  <a:tcPr/>
                </a:tc>
                <a:tc>
                  <a:txBody>
                    <a:bodyPr/>
                    <a:lstStyle/>
                    <a:p>
                      <a:pPr marL="0" marR="0" lvl="0" indent="0" algn="l" rtl="0" fontAlgn="auto" hangingPunct="1">
                        <a:lnSpc>
                          <a:spcPct val="100000"/>
                        </a:lnSpc>
                        <a:spcBef>
                          <a:spcPts val="0"/>
                        </a:spcBef>
                        <a:spcAft>
                          <a:spcPts val="0"/>
                        </a:spcAft>
                        <a:buNone/>
                      </a:pPr>
                      <a:r>
                        <a:rPr lang="es-ES" sz="1600">
                          <a:solidFill>
                            <a:schemeClr val="tx1"/>
                          </a:solidFill>
                        </a:rPr>
                        <a:t>T03-Gc   </a:t>
                      </a:r>
                      <a:r>
                        <a:rPr lang="es-ES" sz="1600" err="1">
                          <a:solidFill>
                            <a:schemeClr val="tx1"/>
                          </a:solidFill>
                        </a:rPr>
                        <a:t>Bilspel</a:t>
                      </a:r>
                      <a:r>
                        <a:rPr lang="es-ES" sz="1600">
                          <a:solidFill>
                            <a:schemeClr val="tx1"/>
                          </a:solidFill>
                        </a:rPr>
                        <a:t> </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rtl="0" fontAlgn="auto" hangingPunct="1">
                        <a:lnSpc>
                          <a:spcPct val="100000"/>
                        </a:lnSpc>
                        <a:spcBef>
                          <a:spcPts val="0"/>
                        </a:spcBef>
                        <a:spcAft>
                          <a:spcPts val="0"/>
                        </a:spcAft>
                        <a:buNone/>
                      </a:pPr>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0368663"/>
                  </a:ext>
                </a:extLst>
              </a:tr>
              <a:tr h="330643">
                <a:tc>
                  <a:txBody>
                    <a:bodyPr/>
                    <a:lstStyle/>
                    <a:p>
                      <a:pPr lvl="0"/>
                      <a:r>
                        <a:rPr lang="es-ES" sz="1600"/>
                        <a:t>T04</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fontAlgn="auto" hangingPunct="1">
                        <a:lnSpc>
                          <a:spcPct val="100000"/>
                        </a:lnSpc>
                        <a:spcBef>
                          <a:spcPts val="0"/>
                        </a:spcBef>
                        <a:spcAft>
                          <a:spcPts val="0"/>
                        </a:spcAft>
                        <a:buNone/>
                        <a:tabLst/>
                      </a:pPr>
                      <a:r>
                        <a:rPr lang="es-ES" sz="1600">
                          <a:solidFill>
                            <a:schemeClr val="tx1"/>
                          </a:solidFill>
                        </a:rPr>
                        <a:t>T04 G     </a:t>
                      </a:r>
                      <a:r>
                        <a:rPr lang="es-ES" sz="1600" err="1">
                          <a:solidFill>
                            <a:schemeClr val="tx1"/>
                          </a:solidFill>
                        </a:rPr>
                        <a:t>Kuvertspel</a:t>
                      </a:r>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fontAlgn="auto" hangingPunct="1">
                        <a:lnSpc>
                          <a:spcPct val="100000"/>
                        </a:lnSpc>
                        <a:spcBef>
                          <a:spcPts val="0"/>
                        </a:spcBef>
                        <a:spcAft>
                          <a:spcPts val="0"/>
                        </a:spcAft>
                        <a:buNone/>
                        <a:tabLst/>
                      </a:pPr>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7865226"/>
                  </a:ext>
                </a:extLst>
              </a:tr>
              <a:tr h="330643">
                <a:tc>
                  <a:txBody>
                    <a:bodyPr/>
                    <a:lstStyle/>
                    <a:p>
                      <a:pPr marL="0" marR="0" lvl="0" indent="0" algn="l" defTabSz="914400" rtl="0" fontAlgn="auto" hangingPunct="1">
                        <a:lnSpc>
                          <a:spcPct val="100000"/>
                        </a:lnSpc>
                        <a:spcBef>
                          <a:spcPts val="0"/>
                        </a:spcBef>
                        <a:spcAft>
                          <a:spcPts val="0"/>
                        </a:spcAft>
                        <a:buNone/>
                        <a:tabLst/>
                      </a:pPr>
                      <a:r>
                        <a:rPr lang="es-ES" sz="1600"/>
                        <a:t>T05</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r>
                        <a:rPr lang="es-ES" sz="1600">
                          <a:solidFill>
                            <a:schemeClr val="tx1"/>
                          </a:solidFill>
                        </a:rPr>
                        <a:t>T00B-Ga  </a:t>
                      </a:r>
                      <a:r>
                        <a:rPr lang="es-ES" sz="1600" err="1">
                          <a:solidFill>
                            <a:schemeClr val="tx1"/>
                          </a:solidFill>
                        </a:rPr>
                        <a:t>Kulspetspennspel</a:t>
                      </a:r>
                      <a:endParaRPr lang="es-ES" sz="1600">
                        <a:solidFill>
                          <a:schemeClr val="tx1"/>
                        </a:solidFill>
                      </a:endParaRPr>
                    </a:p>
                    <a:p>
                      <a:pPr lvl="0"/>
                      <a:r>
                        <a:rPr lang="es-ES" sz="1600">
                          <a:solidFill>
                            <a:schemeClr val="tx1"/>
                          </a:solidFill>
                        </a:rPr>
                        <a:t>                 ( runda2. ja 3.)</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53047641"/>
                  </a:ext>
                </a:extLst>
              </a:tr>
              <a:tr h="330643">
                <a:tc>
                  <a:txBody>
                    <a:bodyPr/>
                    <a:lstStyle/>
                    <a:p>
                      <a:pPr lvl="0"/>
                      <a:r>
                        <a:rPr lang="es-ES" sz="1600"/>
                        <a:t>T06</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rtl="0" fontAlgn="auto" hangingPunct="1">
                        <a:lnSpc>
                          <a:spcPct val="100000"/>
                        </a:lnSpc>
                        <a:spcBef>
                          <a:spcPts val="0"/>
                        </a:spcBef>
                        <a:spcAft>
                          <a:spcPts val="0"/>
                        </a:spcAft>
                        <a:buNone/>
                      </a:pPr>
                      <a:r>
                        <a:rPr lang="es-ES" sz="1600">
                          <a:solidFill>
                            <a:schemeClr val="tx1"/>
                          </a:solidFill>
                        </a:rPr>
                        <a:t>T00B-Gb  </a:t>
                      </a:r>
                      <a:r>
                        <a:rPr lang="es-ES" sz="1600" err="1">
                          <a:solidFill>
                            <a:schemeClr val="tx1"/>
                          </a:solidFill>
                        </a:rPr>
                        <a:t>Bollspel</a:t>
                      </a:r>
                      <a:r>
                        <a:rPr lang="es-ES" sz="1600">
                          <a:solidFill>
                            <a:schemeClr val="tx1"/>
                          </a:solidFill>
                        </a:rPr>
                        <a:t> (runda 2. ja 3.)</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rtl="0" fontAlgn="auto" hangingPunct="1">
                        <a:lnSpc>
                          <a:spcPct val="100000"/>
                        </a:lnSpc>
                        <a:spcBef>
                          <a:spcPts val="0"/>
                        </a:spcBef>
                        <a:spcAft>
                          <a:spcPts val="0"/>
                        </a:spcAft>
                        <a:buNone/>
                      </a:pPr>
                      <a:endParaRPr lang="es-ES" sz="1600">
                        <a:solidFill>
                          <a:schemeClr val="tx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96470608"/>
                  </a:ext>
                </a:extLst>
              </a:tr>
            </a:tbl>
          </a:graphicData>
        </a:graphic>
      </p:graphicFrame>
      <p:sp>
        <p:nvSpPr>
          <p:cNvPr id="6" name="Otsikko 1">
            <a:extLst>
              <a:ext uri="{FF2B5EF4-FFF2-40B4-BE49-F238E27FC236}">
                <a16:creationId xmlns:a16="http://schemas.microsoft.com/office/drawing/2014/main" id="{76EB122E-81A5-44B6-859B-53A8350373C0}"/>
              </a:ext>
            </a:extLst>
          </p:cNvPr>
          <p:cNvSpPr txBox="1"/>
          <p:nvPr/>
        </p:nvSpPr>
        <p:spPr>
          <a:xfrm>
            <a:off x="0" y="321807"/>
            <a:ext cx="12191996" cy="687103"/>
          </a:xfrm>
          <a:prstGeom prst="rect">
            <a:avLst/>
          </a:prstGeom>
          <a:noFill/>
          <a:ln cap="flat">
            <a:noFill/>
          </a:ln>
        </p:spPr>
        <p:txBody>
          <a:bodyPr vert="horz" wrap="square" lIns="91440" tIns="45720" rIns="91440" bIns="45720" anchor="t" anchorCtr="1" compatLnSpc="1">
            <a:normAutofit/>
          </a:bodyPr>
          <a:lstStyle/>
          <a:p>
            <a:pPr marL="0" marR="0" lvl="0" indent="0" algn="ctr"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en-US" sz="4100" b="1" err="1">
                <a:solidFill>
                  <a:srgbClr val="000000"/>
                </a:solidFill>
                <a:latin typeface="Calibri"/>
              </a:rPr>
              <a:t>Kodning</a:t>
            </a:r>
            <a:r>
              <a:rPr lang="en-US" sz="4100" b="1">
                <a:solidFill>
                  <a:srgbClr val="000000"/>
                </a:solidFill>
                <a:latin typeface="Calibri"/>
              </a:rPr>
              <a:t> </a:t>
            </a:r>
            <a:r>
              <a:rPr lang="en-US" sz="4100" b="1" err="1">
                <a:solidFill>
                  <a:srgbClr val="000000"/>
                </a:solidFill>
                <a:latin typeface="Calibri"/>
              </a:rPr>
              <a:t>av</a:t>
            </a:r>
            <a:r>
              <a:rPr lang="en-US" sz="4100" b="1">
                <a:solidFill>
                  <a:srgbClr val="000000"/>
                </a:solidFill>
                <a:latin typeface="Calibri"/>
              </a:rPr>
              <a:t> </a:t>
            </a:r>
            <a:r>
              <a:rPr lang="en-US" sz="4100" b="1" err="1">
                <a:solidFill>
                  <a:srgbClr val="000000"/>
                </a:solidFill>
                <a:latin typeface="Calibri"/>
              </a:rPr>
              <a:t>spel</a:t>
            </a:r>
            <a:r>
              <a:rPr lang="en-US" sz="4100" b="1">
                <a:solidFill>
                  <a:srgbClr val="000000"/>
                </a:solidFill>
                <a:latin typeface="Calibri"/>
              </a:rPr>
              <a:t> </a:t>
            </a:r>
            <a:r>
              <a:rPr lang="en-US" sz="4100" b="1" err="1">
                <a:solidFill>
                  <a:srgbClr val="000000"/>
                </a:solidFill>
                <a:latin typeface="Calibri"/>
              </a:rPr>
              <a:t>och</a:t>
            </a:r>
            <a:r>
              <a:rPr lang="en-US" sz="4100" b="1">
                <a:solidFill>
                  <a:srgbClr val="000000"/>
                </a:solidFill>
                <a:latin typeface="Calibri"/>
              </a:rPr>
              <a:t> </a:t>
            </a:r>
            <a:r>
              <a:rPr lang="en-US" sz="4100" b="1" err="1">
                <a:solidFill>
                  <a:srgbClr val="000000"/>
                </a:solidFill>
                <a:latin typeface="Calibri"/>
              </a:rPr>
              <a:t>övningar</a:t>
            </a:r>
            <a:endParaRPr lang="en-US" sz="4100" b="1" i="0" u="none" strike="noStrike" kern="1200" cap="none" spc="0" baseline="0">
              <a:solidFill>
                <a:srgbClr val="000000"/>
              </a:solidFill>
              <a:uFillTx/>
              <a:latin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39">
    <p:spTree>
      <p:nvGrpSpPr>
        <p:cNvPr id="1" name=""/>
        <p:cNvGrpSpPr/>
        <p:nvPr/>
      </p:nvGrpSpPr>
      <p:grpSpPr>
        <a:xfrm>
          <a:off x="0" y="0"/>
          <a:ext cx="0" cy="0"/>
          <a:chOff x="0" y="0"/>
          <a:chExt cx="0" cy="0"/>
        </a:xfrm>
      </p:grpSpPr>
      <p:sp>
        <p:nvSpPr>
          <p:cNvPr id="6" name="Otsikko 1">
            <a:extLst>
              <a:ext uri="{FF2B5EF4-FFF2-40B4-BE49-F238E27FC236}">
                <a16:creationId xmlns:a16="http://schemas.microsoft.com/office/drawing/2014/main" id="{76EB122E-81A5-44B6-859B-53A8350373C0}"/>
              </a:ext>
            </a:extLst>
          </p:cNvPr>
          <p:cNvSpPr txBox="1"/>
          <p:nvPr/>
        </p:nvSpPr>
        <p:spPr>
          <a:xfrm>
            <a:off x="0" y="442450"/>
            <a:ext cx="12191996" cy="1199537"/>
          </a:xfrm>
          <a:prstGeom prst="rect">
            <a:avLst/>
          </a:prstGeom>
          <a:noFill/>
          <a:ln cap="flat">
            <a:noFill/>
          </a:ln>
        </p:spPr>
        <p:txBody>
          <a:bodyPr vert="horz" wrap="square" lIns="91440" tIns="45720" rIns="91440" bIns="45720" anchor="t" anchorCtr="1" compatLnSpc="1">
            <a:normAutofit/>
          </a:bodyPr>
          <a:lstStyle/>
          <a:p>
            <a:pPr marL="0" marR="0" lvl="0" indent="0" algn="ctr"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en-US" sz="4100" b="1" err="1">
                <a:solidFill>
                  <a:srgbClr val="000000"/>
                </a:solidFill>
                <a:latin typeface="Calibri"/>
              </a:rPr>
              <a:t>Koder</a:t>
            </a:r>
            <a:r>
              <a:rPr lang="en-US" sz="4100" b="1">
                <a:solidFill>
                  <a:srgbClr val="000000"/>
                </a:solidFill>
                <a:latin typeface="Calibri"/>
              </a:rPr>
              <a:t> </a:t>
            </a:r>
            <a:r>
              <a:rPr lang="en-US" sz="4100" b="1" err="1">
                <a:solidFill>
                  <a:srgbClr val="000000"/>
                </a:solidFill>
                <a:latin typeface="Calibri"/>
              </a:rPr>
              <a:t>för</a:t>
            </a:r>
            <a:r>
              <a:rPr lang="en-US" sz="4100" b="1">
                <a:solidFill>
                  <a:srgbClr val="000000"/>
                </a:solidFill>
                <a:latin typeface="Calibri"/>
              </a:rPr>
              <a:t> </a:t>
            </a:r>
            <a:r>
              <a:rPr lang="en-US" sz="4100" b="1" err="1">
                <a:solidFill>
                  <a:srgbClr val="000000"/>
                </a:solidFill>
                <a:latin typeface="Calibri"/>
              </a:rPr>
              <a:t>videon</a:t>
            </a:r>
            <a:endParaRPr lang="en-US" sz="4100" b="1" i="0" u="none" strike="noStrike" kern="1200" cap="none" spc="0" baseline="0">
              <a:solidFill>
                <a:srgbClr val="000000"/>
              </a:solidFill>
              <a:uFillTx/>
              <a:latin typeface="Calibri"/>
            </a:endParaRPr>
          </a:p>
        </p:txBody>
      </p:sp>
      <p:sp>
        <p:nvSpPr>
          <p:cNvPr id="2" name="Sisällön paikkamerkki 2">
            <a:extLst>
              <a:ext uri="{FF2B5EF4-FFF2-40B4-BE49-F238E27FC236}">
                <a16:creationId xmlns:a16="http://schemas.microsoft.com/office/drawing/2014/main" id="{F7CA73BF-1BC9-4E67-AB97-39394F991986}"/>
              </a:ext>
            </a:extLst>
          </p:cNvPr>
          <p:cNvSpPr txBox="1"/>
          <p:nvPr/>
        </p:nvSpPr>
        <p:spPr>
          <a:xfrm>
            <a:off x="306278" y="1183426"/>
            <a:ext cx="11579440" cy="860060"/>
          </a:xfrm>
          <a:prstGeom prst="rect">
            <a:avLst/>
          </a:prstGeom>
          <a:noFill/>
          <a:ln cap="flat">
            <a:noFill/>
          </a:ln>
        </p:spPr>
        <p:txBody>
          <a:bodyPr vert="horz" wrap="square" lIns="91440" tIns="45720" rIns="91440" bIns="45720" anchor="t" anchorCtr="0" compatLnSpc="1">
            <a:noAutofit/>
          </a:bodyPr>
          <a:lstStyle/>
          <a:p>
            <a:pPr marL="0" marR="0" lvl="0" indent="0" algn="l" defTabSz="914400" rtl="0" fontAlgn="auto" hangingPunct="1">
              <a:lnSpc>
                <a:spcPct val="120000"/>
              </a:lnSpc>
              <a:spcBef>
                <a:spcPts val="600"/>
              </a:spcBef>
              <a:spcAft>
                <a:spcPts val="0"/>
              </a:spcAft>
              <a:buNone/>
              <a:tabLst/>
              <a:defRPr sz="1800" b="0" i="0" u="none" strike="noStrike" kern="0" cap="none" spc="0" baseline="0">
                <a:solidFill>
                  <a:srgbClr val="000000"/>
                </a:solidFill>
                <a:uFillTx/>
              </a:defRPr>
            </a:pPr>
            <a:r>
              <a:rPr lang="en-US" sz="2800" b="1" i="0" u="none" strike="noStrike" kern="1200" cap="none" spc="0" baseline="0" err="1">
                <a:solidFill>
                  <a:srgbClr val="000000"/>
                </a:solidFill>
                <a:uFillTx/>
                <a:latin typeface="Calibri" pitchFamily="34"/>
              </a:rPr>
              <a:t>Lista</a:t>
            </a:r>
            <a:r>
              <a:rPr lang="en-US" sz="2800" b="1" i="0" u="none" strike="noStrike" kern="1200" cap="none" spc="0">
                <a:solidFill>
                  <a:srgbClr val="000000"/>
                </a:solidFill>
                <a:uFillTx/>
                <a:latin typeface="Calibri" pitchFamily="34"/>
              </a:rPr>
              <a:t> </a:t>
            </a:r>
            <a:r>
              <a:rPr lang="en-US" sz="2800" b="1" kern="0" err="1">
                <a:solidFill>
                  <a:srgbClr val="000000"/>
                </a:solidFill>
                <a:latin typeface="Calibri" pitchFamily="34"/>
              </a:rPr>
              <a:t>på</a:t>
            </a:r>
            <a:r>
              <a:rPr lang="en-US" sz="2800" b="1" kern="0">
                <a:solidFill>
                  <a:srgbClr val="000000"/>
                </a:solidFill>
                <a:latin typeface="Calibri" pitchFamily="34"/>
              </a:rPr>
              <a:t> </a:t>
            </a:r>
            <a:r>
              <a:rPr lang="en-US" sz="2800" b="1" kern="0" err="1">
                <a:solidFill>
                  <a:srgbClr val="000000"/>
                </a:solidFill>
                <a:latin typeface="Calibri" pitchFamily="34"/>
              </a:rPr>
              <a:t>videon</a:t>
            </a:r>
            <a:endParaRPr lang="en-US" sz="2800" b="1" i="0" u="none" strike="noStrike" kern="1200" cap="none" spc="0" baseline="0">
              <a:solidFill>
                <a:srgbClr val="000000"/>
              </a:solidFill>
              <a:uFillTx/>
              <a:latin typeface="Calibri" pitchFamily="34"/>
            </a:endParaRPr>
          </a:p>
        </p:txBody>
      </p:sp>
      <p:sp>
        <p:nvSpPr>
          <p:cNvPr id="3" name="Rectángulo 3">
            <a:extLst>
              <a:ext uri="{FF2B5EF4-FFF2-40B4-BE49-F238E27FC236}">
                <a16:creationId xmlns:a16="http://schemas.microsoft.com/office/drawing/2014/main" id="{D8E83020-395B-453C-A7F2-81A6C61F39D0}"/>
              </a:ext>
            </a:extLst>
          </p:cNvPr>
          <p:cNvSpPr/>
          <p:nvPr/>
        </p:nvSpPr>
        <p:spPr>
          <a:xfrm>
            <a:off x="3356314" y="3189619"/>
            <a:ext cx="6096003" cy="1246491"/>
          </a:xfrm>
          <a:prstGeom prst="rect">
            <a:avLst/>
          </a:prstGeom>
          <a:no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p:txBody>
      </p:sp>
      <p:graphicFrame>
        <p:nvGraphicFramePr>
          <p:cNvPr id="4" name="Tabla 6">
            <a:extLst>
              <a:ext uri="{FF2B5EF4-FFF2-40B4-BE49-F238E27FC236}">
                <a16:creationId xmlns:a16="http://schemas.microsoft.com/office/drawing/2014/main" id="{5432E683-E7F1-4C4C-99C6-AACEA37FB4FB}"/>
              </a:ext>
            </a:extLst>
          </p:cNvPr>
          <p:cNvGraphicFramePr>
            <a:graphicFrameLocks noGrp="1"/>
          </p:cNvGraphicFramePr>
          <p:nvPr>
            <p:extLst>
              <p:ext uri="{D42A27DB-BD31-4B8C-83A1-F6EECF244321}">
                <p14:modId xmlns:p14="http://schemas.microsoft.com/office/powerpoint/2010/main" val="3757335332"/>
              </p:ext>
            </p:extLst>
          </p:nvPr>
        </p:nvGraphicFramePr>
        <p:xfrm>
          <a:off x="2854518" y="1183425"/>
          <a:ext cx="7386761" cy="5121748"/>
        </p:xfrm>
        <a:graphic>
          <a:graphicData uri="http://schemas.openxmlformats.org/drawingml/2006/table">
            <a:tbl>
              <a:tblPr firstRow="1" bandRow="1">
                <a:effectLst/>
                <a:tableStyleId>{5C22544A-7EE6-4342-B048-85BDC9FD1C3A}</a:tableStyleId>
              </a:tblPr>
              <a:tblGrid>
                <a:gridCol w="2087423">
                  <a:extLst>
                    <a:ext uri="{9D8B030D-6E8A-4147-A177-3AD203B41FA5}">
                      <a16:colId xmlns:a16="http://schemas.microsoft.com/office/drawing/2014/main" val="350951165"/>
                    </a:ext>
                  </a:extLst>
                </a:gridCol>
                <a:gridCol w="5299338">
                  <a:extLst>
                    <a:ext uri="{9D8B030D-6E8A-4147-A177-3AD203B41FA5}">
                      <a16:colId xmlns:a16="http://schemas.microsoft.com/office/drawing/2014/main" val="1181545394"/>
                    </a:ext>
                  </a:extLst>
                </a:gridCol>
              </a:tblGrid>
              <a:tr h="0">
                <a:tc>
                  <a:txBody>
                    <a:bodyPr/>
                    <a:lstStyle/>
                    <a:p>
                      <a:pPr lvl="0" algn="ctr"/>
                      <a:r>
                        <a:rPr lang="es-ES" sz="1400"/>
                        <a:t>AVSNITT</a:t>
                      </a:r>
                    </a:p>
                  </a:txBody>
                  <a:tcPr>
                    <a:lnB w="12701" cap="flat" cmpd="sng" algn="ctr">
                      <a:solidFill>
                        <a:srgbClr val="000000"/>
                      </a:solidFill>
                      <a:prstDash val="solid"/>
                      <a:round/>
                      <a:headEnd type="none" w="med" len="med"/>
                      <a:tailEnd type="none" w="med" len="med"/>
                    </a:lnB>
                    <a:solidFill>
                      <a:srgbClr val="000000"/>
                    </a:solidFill>
                  </a:tcPr>
                </a:tc>
                <a:tc>
                  <a:txBody>
                    <a:bodyPr/>
                    <a:lstStyle/>
                    <a:p>
                      <a:pPr marL="0" lvl="0" algn="ctr" defTabSz="914400" rtl="0" hangingPunct="1"/>
                      <a:r>
                        <a:rPr lang="es-ES" sz="1400" b="1" kern="1200">
                          <a:solidFill>
                            <a:srgbClr val="FFFFFF"/>
                          </a:solidFill>
                          <a:latin typeface="Calibri"/>
                        </a:rPr>
                        <a:t>VIDEON</a:t>
                      </a:r>
                    </a:p>
                  </a:txBody>
                  <a:tcPr>
                    <a:lnB w="12701" cap="flat" cmpd="sng" algn="ctr">
                      <a:solidFill>
                        <a:srgbClr val="000000"/>
                      </a:solidFill>
                      <a:prstDash val="solid"/>
                      <a:round/>
                      <a:headEnd type="none" w="med" len="med"/>
                      <a:tailEnd type="none" w="med" len="med"/>
                    </a:lnB>
                    <a:solidFill>
                      <a:srgbClr val="4472C4"/>
                    </a:solidFill>
                  </a:tcPr>
                </a:tc>
                <a:extLst>
                  <a:ext uri="{0D108BD9-81ED-4DB2-BD59-A6C34878D82A}">
                    <a16:rowId xmlns:a16="http://schemas.microsoft.com/office/drawing/2014/main" val="372487696"/>
                  </a:ext>
                </a:extLst>
              </a:tr>
              <a:tr h="370844">
                <a:tc>
                  <a:txBody>
                    <a:bodyPr/>
                    <a:lstStyle/>
                    <a:p>
                      <a:pPr lvl="0"/>
                      <a:r>
                        <a:rPr lang="es-ES" sz="1400"/>
                        <a:t>T00B  </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r>
                        <a:rPr lang="es-ES" sz="1400"/>
                        <a:t>T00B-V1  Lean Pizza</a:t>
                      </a:r>
                      <a:endParaRPr lang="es-ES" sz="1400">
                        <a:solidFill>
                          <a:srgbClr val="FF0000"/>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24605728"/>
                  </a:ext>
                </a:extLst>
              </a:tr>
              <a:tr h="370844">
                <a:tc rowSpan="2">
                  <a:txBody>
                    <a:bodyPr/>
                    <a:lstStyle/>
                    <a:p>
                      <a:pPr lvl="0"/>
                      <a:r>
                        <a:rPr lang="es-ES" sz="1400"/>
                        <a:t>T01</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eaLnBrk="1" hangingPunct="1"/>
                      <a:r>
                        <a:rPr lang="es-ES" sz="1400"/>
                        <a:t>T01-V1  </a:t>
                      </a:r>
                      <a:r>
                        <a:rPr lang="pt-PT" altLang="en-US" sz="1400" baseline="0" err="1"/>
                        <a:t>Lean</a:t>
                      </a:r>
                      <a:r>
                        <a:rPr lang="pt-PT" altLang="en-US" sz="1400" baseline="0"/>
                        <a:t> management – </a:t>
                      </a:r>
                      <a:r>
                        <a:rPr lang="pt-PT" altLang="en-US" sz="1400" baseline="0" err="1"/>
                        <a:t>Increase</a:t>
                      </a:r>
                      <a:r>
                        <a:rPr lang="pt-PT" altLang="en-US" sz="1400" baseline="0"/>
                        <a:t> </a:t>
                      </a:r>
                      <a:r>
                        <a:rPr lang="pt-PT" altLang="en-US" sz="1400" baseline="0" err="1"/>
                        <a:t>added</a:t>
                      </a:r>
                      <a:r>
                        <a:rPr lang="pt-PT" altLang="en-US" sz="1400" baseline="0"/>
                        <a:t> </a:t>
                      </a:r>
                      <a:r>
                        <a:rPr lang="pt-PT" altLang="en-US" sz="1400" baseline="0" err="1"/>
                        <a:t>value</a:t>
                      </a:r>
                      <a:r>
                        <a:rPr lang="pt-PT" altLang="en-US" sz="1400" baseline="0"/>
                        <a:t> </a:t>
                      </a:r>
                      <a:r>
                        <a:rPr lang="pt-PT" altLang="en-US" sz="1400" baseline="0" err="1"/>
                        <a:t>and</a:t>
                      </a:r>
                      <a:r>
                        <a:rPr lang="pt-PT" altLang="en-US" sz="1400" baseline="0"/>
                        <a:t> </a:t>
                      </a:r>
                      <a:r>
                        <a:rPr lang="pt-PT" altLang="en-US" sz="1400" baseline="0" err="1"/>
                        <a:t>identify</a:t>
                      </a:r>
                      <a:r>
                        <a:rPr lang="pt-PT" altLang="en-US" sz="1400" baseline="0"/>
                        <a:t> </a:t>
                      </a:r>
                      <a:r>
                        <a:rPr lang="pt-PT" altLang="en-US" sz="1400" baseline="0" err="1"/>
                        <a:t>waste</a:t>
                      </a:r>
                      <a:r>
                        <a:rPr lang="pt-PT" altLang="en-US" sz="1400" baseline="0"/>
                        <a:t> </a:t>
                      </a:r>
                      <a:endParaRPr lang="pt-PT" altLang="en-US" sz="1400"/>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04201678"/>
                  </a:ext>
                </a:extLst>
              </a:tr>
              <a:tr h="370844">
                <a:tc vMerge="1">
                  <a:txBody>
                    <a:bodyPr/>
                    <a:lstStyle/>
                    <a:p>
                      <a:endParaRPr lang="es-ES"/>
                    </a:p>
                  </a:txBody>
                  <a:tcPr/>
                </a:tc>
                <a:tc>
                  <a:txBody>
                    <a:bodyPr/>
                    <a:lstStyle/>
                    <a:p>
                      <a:pPr lvl="0"/>
                      <a:r>
                        <a:rPr lang="es-ES" sz="1400"/>
                        <a:t>T01- V2  </a:t>
                      </a:r>
                      <a:r>
                        <a:rPr lang="pt-PT" altLang="en-US" sz="1400"/>
                        <a:t>LEAN: 8 </a:t>
                      </a:r>
                      <a:r>
                        <a:rPr lang="pt-PT" altLang="en-US" sz="1400" err="1"/>
                        <a:t>wastes</a:t>
                      </a:r>
                      <a:endParaRPr lang="es-ES" sz="1400" err="1"/>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81731316"/>
                  </a:ext>
                </a:extLst>
              </a:tr>
              <a:tr h="370844">
                <a:tc rowSpan="3">
                  <a:txBody>
                    <a:bodyPr/>
                    <a:lstStyle/>
                    <a:p>
                      <a:pPr lvl="0"/>
                      <a:r>
                        <a:rPr lang="es-ES" sz="1400"/>
                        <a:t>T02</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r>
                        <a:rPr lang="es-ES" sz="1400"/>
                        <a:t>T02-V1  </a:t>
                      </a:r>
                      <a:r>
                        <a:rPr lang="es-ES" sz="1400" err="1"/>
                        <a:t>Layout</a:t>
                      </a:r>
                      <a:r>
                        <a:rPr lang="es-ES" sz="1400"/>
                        <a:t>, Lead time, </a:t>
                      </a:r>
                      <a:r>
                        <a:rPr lang="es-ES" sz="1400" err="1"/>
                        <a:t>Tacttime</a:t>
                      </a:r>
                      <a:endParaRPr lang="es-ES" sz="1400"/>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42967955"/>
                  </a:ext>
                </a:extLst>
              </a:tr>
              <a:tr h="370844">
                <a:tc vMerge="1">
                  <a:txBody>
                    <a:bodyPr/>
                    <a:lstStyle/>
                    <a:p>
                      <a:endParaRPr lang="es-ES"/>
                    </a:p>
                  </a:txBody>
                  <a:tcPr/>
                </a:tc>
                <a:tc>
                  <a:txBody>
                    <a:bodyPr/>
                    <a:lstStyle/>
                    <a:p>
                      <a:pPr marL="0" marR="0" lvl="0" indent="0" algn="l" rtl="0" fontAlgn="auto" hangingPunct="1">
                        <a:lnSpc>
                          <a:spcPct val="100000"/>
                        </a:lnSpc>
                        <a:spcBef>
                          <a:spcPts val="0"/>
                        </a:spcBef>
                        <a:spcAft>
                          <a:spcPts val="0"/>
                        </a:spcAft>
                        <a:buNone/>
                      </a:pPr>
                      <a:r>
                        <a:rPr lang="es-ES" sz="1400"/>
                        <a:t>T02-V2  </a:t>
                      </a:r>
                      <a:r>
                        <a:rPr lang="es-ES" sz="1400" err="1"/>
                        <a:t>Coffee</a:t>
                      </a:r>
                      <a:r>
                        <a:rPr lang="es-ES" sz="1400"/>
                        <a:t> </a:t>
                      </a:r>
                      <a:r>
                        <a:rPr lang="es-ES" sz="1400" err="1"/>
                        <a:t>Kaizen</a:t>
                      </a:r>
                      <a:r>
                        <a:rPr lang="es-ES" sz="1400"/>
                        <a:t> </a:t>
                      </a:r>
                      <a:r>
                        <a:rPr lang="es-ES" sz="1400" err="1"/>
                        <a:t>Part</a:t>
                      </a:r>
                      <a:r>
                        <a:rPr lang="es-ES" sz="1400"/>
                        <a:t> 1</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06893627"/>
                  </a:ext>
                </a:extLst>
              </a:tr>
              <a:tr h="370844">
                <a:tc vMerge="1">
                  <a:txBody>
                    <a:bodyPr/>
                    <a:lstStyle/>
                    <a:p>
                      <a:endParaRPr lang="es-ES"/>
                    </a:p>
                  </a:txBody>
                  <a:tcPr/>
                </a:tc>
                <a:tc>
                  <a:txBody>
                    <a:bodyPr/>
                    <a:lstStyle/>
                    <a:p>
                      <a:pPr marL="0" marR="0" lvl="0" indent="0" algn="l" rtl="0" fontAlgn="auto" hangingPunct="1">
                        <a:lnSpc>
                          <a:spcPct val="100000"/>
                        </a:lnSpc>
                        <a:spcBef>
                          <a:spcPts val="0"/>
                        </a:spcBef>
                        <a:spcAft>
                          <a:spcPts val="0"/>
                        </a:spcAft>
                        <a:buNone/>
                      </a:pPr>
                      <a:r>
                        <a:rPr lang="es-ES" sz="1400"/>
                        <a:t>T02-V3  </a:t>
                      </a:r>
                      <a:r>
                        <a:rPr lang="es-ES" sz="1400" err="1"/>
                        <a:t>Coffee</a:t>
                      </a:r>
                      <a:r>
                        <a:rPr lang="es-ES" sz="1400"/>
                        <a:t> </a:t>
                      </a:r>
                      <a:r>
                        <a:rPr lang="es-ES" sz="1400" err="1"/>
                        <a:t>Kaizen</a:t>
                      </a:r>
                      <a:r>
                        <a:rPr lang="es-ES" sz="1400"/>
                        <a:t> </a:t>
                      </a:r>
                      <a:r>
                        <a:rPr lang="es-ES" sz="1400" err="1"/>
                        <a:t>Part</a:t>
                      </a:r>
                      <a:r>
                        <a:rPr lang="es-ES" sz="1400"/>
                        <a:t> 2</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60740357"/>
                  </a:ext>
                </a:extLst>
              </a:tr>
              <a:tr h="370844">
                <a:tc>
                  <a:txBody>
                    <a:bodyPr/>
                    <a:lstStyle/>
                    <a:p>
                      <a:pPr lvl="0"/>
                      <a:r>
                        <a:rPr lang="es-ES" sz="1400"/>
                        <a:t>T03</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r>
                        <a:rPr lang="es-ES" sz="1400" err="1"/>
                        <a:t>Ingen</a:t>
                      </a:r>
                      <a:r>
                        <a:rPr lang="es-ES" sz="1400" baseline="0"/>
                        <a:t> video</a:t>
                      </a:r>
                      <a:endParaRPr lang="es-ES" sz="1400"/>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19588894"/>
                  </a:ext>
                </a:extLst>
              </a:tr>
              <a:tr h="370844">
                <a:tc rowSpan="3">
                  <a:txBody>
                    <a:bodyPr/>
                    <a:lstStyle/>
                    <a:p>
                      <a:pPr lvl="0"/>
                      <a:r>
                        <a:rPr lang="es-ES" sz="1400"/>
                        <a:t>T04</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rtl="0" fontAlgn="auto" hangingPunct="1">
                        <a:lnSpc>
                          <a:spcPct val="100000"/>
                        </a:lnSpc>
                        <a:spcBef>
                          <a:spcPts val="0"/>
                        </a:spcBef>
                        <a:spcAft>
                          <a:spcPts val="0"/>
                        </a:spcAft>
                        <a:buNone/>
                      </a:pPr>
                      <a:r>
                        <a:rPr lang="es-ES" sz="1400"/>
                        <a:t>T04 V1  Kanban </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74874209"/>
                  </a:ext>
                </a:extLst>
              </a:tr>
              <a:tr h="370844">
                <a:tc vMerge="1">
                  <a:txBody>
                    <a:bodyPr/>
                    <a:lstStyle/>
                    <a:p>
                      <a:endParaRPr lang="es-ES"/>
                    </a:p>
                  </a:txBody>
                  <a:tcPr/>
                </a:tc>
                <a:tc>
                  <a:txBody>
                    <a:bodyPr/>
                    <a:lstStyle/>
                    <a:p>
                      <a:pPr marL="0" marR="0" lvl="0" indent="0" algn="l" defTabSz="914400" rtl="0" fontAlgn="auto" hangingPunct="1">
                        <a:lnSpc>
                          <a:spcPct val="100000"/>
                        </a:lnSpc>
                        <a:spcBef>
                          <a:spcPts val="0"/>
                        </a:spcBef>
                        <a:spcAft>
                          <a:spcPts val="0"/>
                        </a:spcAft>
                        <a:buNone/>
                        <a:tabLst/>
                      </a:pPr>
                      <a:endParaRPr lang="es-ES" sz="1400"/>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6611614"/>
                  </a:ext>
                </a:extLst>
              </a:tr>
              <a:tr h="370844">
                <a:tc vMerge="1">
                  <a:txBody>
                    <a:bodyPr/>
                    <a:lstStyle/>
                    <a:p>
                      <a:endParaRPr lang="es-ES"/>
                    </a:p>
                  </a:txBody>
                  <a:tcPr/>
                </a:tc>
                <a:tc>
                  <a:txBody>
                    <a:bodyPr/>
                    <a:lstStyle/>
                    <a:p>
                      <a:pPr marL="0" marR="0" lvl="0" indent="0" algn="l" defTabSz="914400" rtl="0" fontAlgn="auto" hangingPunct="1">
                        <a:lnSpc>
                          <a:spcPct val="100000"/>
                        </a:lnSpc>
                        <a:spcBef>
                          <a:spcPts val="0"/>
                        </a:spcBef>
                        <a:spcAft>
                          <a:spcPts val="0"/>
                        </a:spcAft>
                        <a:buNone/>
                        <a:tabLst/>
                      </a:pPr>
                      <a:endParaRPr lang="es-ES" sz="1400"/>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23941826"/>
                  </a:ext>
                </a:extLst>
              </a:tr>
              <a:tr h="403835">
                <a:tc rowSpan="3">
                  <a:txBody>
                    <a:bodyPr/>
                    <a:lstStyle/>
                    <a:p>
                      <a:pPr marL="0" marR="0" lvl="0" indent="0" algn="l" defTabSz="914400" rtl="0" fontAlgn="auto" hangingPunct="1">
                        <a:lnSpc>
                          <a:spcPct val="100000"/>
                        </a:lnSpc>
                        <a:spcBef>
                          <a:spcPts val="0"/>
                        </a:spcBef>
                        <a:spcAft>
                          <a:spcPts val="0"/>
                        </a:spcAft>
                        <a:buNone/>
                        <a:tabLst/>
                      </a:pPr>
                      <a:r>
                        <a:rPr lang="es-ES" sz="1400"/>
                        <a:t>T05</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rtl="0" fontAlgn="auto" hangingPunct="1">
                        <a:lnSpc>
                          <a:spcPct val="100000"/>
                        </a:lnSpc>
                        <a:spcBef>
                          <a:spcPts val="0"/>
                        </a:spcBef>
                        <a:spcAft>
                          <a:spcPts val="0"/>
                        </a:spcAft>
                        <a:buNone/>
                      </a:pPr>
                      <a:r>
                        <a:rPr lang="es-ES" sz="1400"/>
                        <a:t>T05 V1  PDCA </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56111956"/>
                  </a:ext>
                </a:extLst>
              </a:tr>
              <a:tr h="333829">
                <a:tc vMerge="1">
                  <a:txBody>
                    <a:bodyPr/>
                    <a:lstStyle/>
                    <a:p>
                      <a:endParaRPr lang="es-ES"/>
                    </a:p>
                  </a:txBody>
                  <a:tcPr/>
                </a:tc>
                <a:tc>
                  <a:txBody>
                    <a:bodyPr/>
                    <a:lstStyle/>
                    <a:p>
                      <a:pPr marL="0" marR="0" lvl="0" indent="0" algn="l" rtl="0" fontAlgn="auto" hangingPunct="1">
                        <a:lnSpc>
                          <a:spcPct val="100000"/>
                        </a:lnSpc>
                        <a:spcBef>
                          <a:spcPts val="0"/>
                        </a:spcBef>
                        <a:spcAft>
                          <a:spcPts val="0"/>
                        </a:spcAft>
                        <a:buNone/>
                      </a:pPr>
                      <a:r>
                        <a:rPr lang="es-ES" sz="1400"/>
                        <a:t>T05 V2  KPI </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9345863"/>
                  </a:ext>
                </a:extLst>
              </a:tr>
              <a:tr h="370844">
                <a:tc vMerge="1">
                  <a:txBody>
                    <a:bodyPr/>
                    <a:lstStyle/>
                    <a:p>
                      <a:endParaRPr lang="es-ES"/>
                    </a:p>
                  </a:txBody>
                  <a:tcPr/>
                </a:tc>
                <a:tc>
                  <a:txBody>
                    <a:bodyPr/>
                    <a:lstStyle/>
                    <a:p>
                      <a:pPr marL="0" marR="0" lvl="0" indent="0" algn="l" rtl="0" fontAlgn="auto" hangingPunct="1">
                        <a:lnSpc>
                          <a:spcPct val="100000"/>
                        </a:lnSpc>
                        <a:spcBef>
                          <a:spcPts val="0"/>
                        </a:spcBef>
                        <a:spcAft>
                          <a:spcPts val="0"/>
                        </a:spcAft>
                        <a:buNone/>
                      </a:pPr>
                      <a:r>
                        <a:rPr lang="es-ES" sz="1400"/>
                        <a:t>T05 V3  A3 </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61543288"/>
                  </a:ext>
                </a:extLst>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Slide29">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84A5E78-A9C4-4E51-B35E-48F0713D1D7E}"/>
              </a:ext>
            </a:extLst>
          </p:cNvPr>
          <p:cNvSpPr txBox="1"/>
          <p:nvPr/>
        </p:nvSpPr>
        <p:spPr>
          <a:xfrm>
            <a:off x="0" y="442450"/>
            <a:ext cx="12191996" cy="1199537"/>
          </a:xfrm>
          <a:prstGeom prst="rect">
            <a:avLst/>
          </a:prstGeom>
          <a:noFill/>
          <a:ln cap="flat">
            <a:noFill/>
          </a:ln>
        </p:spPr>
        <p:txBody>
          <a:bodyPr vert="horz" wrap="square" lIns="91440" tIns="45720" rIns="91440" bIns="45720" anchor="t" anchorCtr="1" compatLnSpc="1">
            <a:normAutofit/>
          </a:bodyPr>
          <a:lstStyle/>
          <a:p>
            <a:pPr marL="0" marR="0" lvl="0" indent="0" algn="ctr"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es-ES" sz="4100" b="1" kern="0" err="1">
                <a:solidFill>
                  <a:srgbClr val="000000"/>
                </a:solidFill>
                <a:latin typeface="Calibri"/>
              </a:rPr>
              <a:t>Guidens</a:t>
            </a:r>
            <a:r>
              <a:rPr lang="es-ES" sz="4100" b="1" kern="0">
                <a:solidFill>
                  <a:srgbClr val="000000"/>
                </a:solidFill>
                <a:latin typeface="Calibri"/>
              </a:rPr>
              <a:t> </a:t>
            </a:r>
            <a:r>
              <a:rPr lang="es-ES" sz="4100" b="1" kern="0" err="1">
                <a:solidFill>
                  <a:srgbClr val="000000"/>
                </a:solidFill>
                <a:latin typeface="Calibri"/>
              </a:rPr>
              <a:t>uppbyggnad</a:t>
            </a:r>
            <a:endParaRPr lang="en-US" sz="3300" b="1" i="0" u="none" strike="noStrike" kern="1200" cap="none" spc="0" baseline="0">
              <a:solidFill>
                <a:srgbClr val="000000"/>
              </a:solidFill>
              <a:uFillTx/>
              <a:latin typeface="Calibri"/>
            </a:endParaRPr>
          </a:p>
        </p:txBody>
      </p:sp>
      <p:sp>
        <p:nvSpPr>
          <p:cNvPr id="3" name="Sisällön paikkamerkki 2">
            <a:extLst>
              <a:ext uri="{FF2B5EF4-FFF2-40B4-BE49-F238E27FC236}">
                <a16:creationId xmlns:a16="http://schemas.microsoft.com/office/drawing/2014/main" id="{14D67CD4-05DE-4C85-B2B3-E878C87AEF53}"/>
              </a:ext>
            </a:extLst>
          </p:cNvPr>
          <p:cNvSpPr txBox="1"/>
          <p:nvPr/>
        </p:nvSpPr>
        <p:spPr>
          <a:xfrm>
            <a:off x="306278" y="1312163"/>
            <a:ext cx="11579440" cy="2965143"/>
          </a:xfrm>
          <a:prstGeom prst="rect">
            <a:avLst/>
          </a:prstGeom>
          <a:noFill/>
          <a:ln cap="flat">
            <a:noFill/>
          </a:ln>
        </p:spPr>
        <p:txBody>
          <a:bodyPr vert="horz" wrap="square" lIns="91440" tIns="45720" rIns="91440" bIns="45720" anchor="t" anchorCtr="0" compatLnSpc="1">
            <a:noAutofit/>
          </a:bodyPr>
          <a:lstStyle/>
          <a:p>
            <a:pPr marL="0" marR="0" lvl="0" indent="0" algn="l" defTabSz="914400" rtl="0" fontAlgn="auto" hangingPunct="1">
              <a:lnSpc>
                <a:spcPct val="120000"/>
              </a:lnSpc>
              <a:spcBef>
                <a:spcPts val="600"/>
              </a:spcBef>
              <a:spcAft>
                <a:spcPts val="0"/>
              </a:spcAft>
              <a:buNone/>
              <a:tabLst/>
              <a:defRPr sz="1800" b="0" i="0" u="none" strike="noStrike" kern="0" cap="none" spc="0" baseline="0">
                <a:solidFill>
                  <a:srgbClr val="000000"/>
                </a:solidFill>
                <a:uFillTx/>
              </a:defRPr>
            </a:pPr>
            <a:endParaRPr lang="en-US" sz="2800" b="1" i="0" u="none" strike="noStrike" kern="1200" cap="none" spc="0" baseline="0">
              <a:solidFill>
                <a:srgbClr val="000000"/>
              </a:solidFill>
              <a:uFillTx/>
              <a:latin typeface="Calibri" pitchFamily="34"/>
            </a:endParaRPr>
          </a:p>
        </p:txBody>
      </p:sp>
      <p:sp>
        <p:nvSpPr>
          <p:cNvPr id="4" name="Rectángulo 3">
            <a:extLst>
              <a:ext uri="{FF2B5EF4-FFF2-40B4-BE49-F238E27FC236}">
                <a16:creationId xmlns:a16="http://schemas.microsoft.com/office/drawing/2014/main" id="{BA2268FD-F2D1-4256-BDD5-141AE02BFBD3}"/>
              </a:ext>
            </a:extLst>
          </p:cNvPr>
          <p:cNvSpPr/>
          <p:nvPr/>
        </p:nvSpPr>
        <p:spPr>
          <a:xfrm>
            <a:off x="3356314" y="3189619"/>
            <a:ext cx="6096003" cy="1246491"/>
          </a:xfrm>
          <a:prstGeom prst="rect">
            <a:avLst/>
          </a:prstGeom>
          <a:no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p:txBody>
      </p:sp>
      <p:graphicFrame>
        <p:nvGraphicFramePr>
          <p:cNvPr id="5" name="Tabla 5">
            <a:extLst>
              <a:ext uri="{FF2B5EF4-FFF2-40B4-BE49-F238E27FC236}">
                <a16:creationId xmlns:a16="http://schemas.microsoft.com/office/drawing/2014/main" id="{02886406-E6C3-4FA0-A3C9-CBFCF1A30CF3}"/>
              </a:ext>
            </a:extLst>
          </p:cNvPr>
          <p:cNvGraphicFramePr>
            <a:graphicFrameLocks noGrp="1"/>
          </p:cNvGraphicFramePr>
          <p:nvPr>
            <p:extLst>
              <p:ext uri="{D42A27DB-BD31-4B8C-83A1-F6EECF244321}">
                <p14:modId xmlns:p14="http://schemas.microsoft.com/office/powerpoint/2010/main" val="3236202600"/>
              </p:ext>
            </p:extLst>
          </p:nvPr>
        </p:nvGraphicFramePr>
        <p:xfrm>
          <a:off x="306277" y="1641988"/>
          <a:ext cx="11318529" cy="4743043"/>
        </p:xfrm>
        <a:graphic>
          <a:graphicData uri="http://schemas.openxmlformats.org/drawingml/2006/table">
            <a:tbl>
              <a:tblPr firstRow="1" bandRow="1">
                <a:effectLst/>
                <a:tableStyleId>{5C22544A-7EE6-4342-B048-85BDC9FD1C3A}</a:tableStyleId>
              </a:tblPr>
              <a:tblGrid>
                <a:gridCol w="2084263">
                  <a:extLst>
                    <a:ext uri="{9D8B030D-6E8A-4147-A177-3AD203B41FA5}">
                      <a16:colId xmlns:a16="http://schemas.microsoft.com/office/drawing/2014/main" val="3173263981"/>
                    </a:ext>
                  </a:extLst>
                </a:gridCol>
                <a:gridCol w="9234266">
                  <a:extLst>
                    <a:ext uri="{9D8B030D-6E8A-4147-A177-3AD203B41FA5}">
                      <a16:colId xmlns:a16="http://schemas.microsoft.com/office/drawing/2014/main" val="4175074085"/>
                    </a:ext>
                  </a:extLst>
                </a:gridCol>
              </a:tblGrid>
              <a:tr h="425351">
                <a:tc>
                  <a:txBody>
                    <a:bodyPr/>
                    <a:lstStyle/>
                    <a:p>
                      <a:pPr lvl="0" algn="l"/>
                      <a:r>
                        <a:rPr lang="es-ES" sz="1600"/>
                        <a:t>TITEL</a:t>
                      </a:r>
                    </a:p>
                  </a:txBody>
                  <a:tcPr/>
                </a:tc>
                <a:tc>
                  <a:txBody>
                    <a:bodyPr/>
                    <a:lstStyle/>
                    <a:p>
                      <a:pPr lvl="0" algn="l"/>
                      <a:r>
                        <a:rPr lang="es-ES" sz="1600"/>
                        <a:t>BESKRIVNING</a:t>
                      </a:r>
                    </a:p>
                  </a:txBody>
                  <a:tcPr/>
                </a:tc>
                <a:extLst>
                  <a:ext uri="{0D108BD9-81ED-4DB2-BD59-A6C34878D82A}">
                    <a16:rowId xmlns:a16="http://schemas.microsoft.com/office/drawing/2014/main" val="645956247"/>
                  </a:ext>
                </a:extLst>
              </a:tr>
              <a:tr h="425904">
                <a:tc>
                  <a:txBody>
                    <a:bodyPr/>
                    <a:lstStyle/>
                    <a:p>
                      <a:pPr lvl="0"/>
                      <a:r>
                        <a:rPr lang="es-ES" sz="1600" err="1"/>
                        <a:t>Namn</a:t>
                      </a:r>
                      <a:r>
                        <a:rPr lang="es-ES" sz="1600" baseline="0"/>
                        <a:t> </a:t>
                      </a:r>
                      <a:r>
                        <a:rPr lang="es-ES" sz="1600" baseline="0" err="1"/>
                        <a:t>på</a:t>
                      </a:r>
                      <a:r>
                        <a:rPr lang="es-ES" sz="1600" baseline="0"/>
                        <a:t> </a:t>
                      </a:r>
                      <a:r>
                        <a:rPr lang="es-ES" sz="1600" baseline="0" err="1"/>
                        <a:t>avsnittet</a:t>
                      </a:r>
                      <a:endParaRPr lang="es-ES" sz="1600"/>
                    </a:p>
                  </a:txBody>
                  <a:tcPr/>
                </a:tc>
                <a:tc>
                  <a:txBody>
                    <a:bodyPr/>
                    <a:lstStyle/>
                    <a:p>
                      <a:pPr marL="0" marR="0" lvl="0" indent="0" algn="l" defTabSz="914400" rtl="0" fontAlgn="auto" hangingPunct="1">
                        <a:lnSpc>
                          <a:spcPct val="100000"/>
                        </a:lnSpc>
                        <a:spcBef>
                          <a:spcPts val="0"/>
                        </a:spcBef>
                        <a:spcAft>
                          <a:spcPts val="0"/>
                        </a:spcAft>
                        <a:buNone/>
                        <a:tabLst/>
                      </a:pPr>
                      <a:r>
                        <a:rPr lang="es-ES" sz="1600" err="1"/>
                        <a:t>Hänvisning</a:t>
                      </a:r>
                      <a:r>
                        <a:rPr lang="es-ES" sz="1600"/>
                        <a:t> </a:t>
                      </a:r>
                      <a:r>
                        <a:rPr lang="es-ES" sz="1600" err="1"/>
                        <a:t>till</a:t>
                      </a:r>
                      <a:r>
                        <a:rPr lang="es-ES" sz="1600"/>
                        <a:t> </a:t>
                      </a:r>
                      <a:r>
                        <a:rPr lang="es-ES" sz="1600" err="1"/>
                        <a:t>avsnittet</a:t>
                      </a:r>
                      <a:r>
                        <a:rPr lang="es-ES" sz="1600"/>
                        <a:t> </a:t>
                      </a:r>
                      <a:r>
                        <a:rPr lang="es-ES" sz="1600" err="1"/>
                        <a:t>som</a:t>
                      </a:r>
                      <a:r>
                        <a:rPr lang="es-ES" sz="1600"/>
                        <a:t> </a:t>
                      </a:r>
                      <a:r>
                        <a:rPr lang="es-ES" sz="1600" err="1"/>
                        <a:t>lärs</a:t>
                      </a:r>
                      <a:r>
                        <a:rPr lang="es-ES" sz="1600"/>
                        <a:t> ut</a:t>
                      </a:r>
                      <a:r>
                        <a:rPr lang="es-ES" sz="1600" baseline="0"/>
                        <a:t>.</a:t>
                      </a:r>
                      <a:endParaRPr lang="es-ES" sz="1600"/>
                    </a:p>
                  </a:txBody>
                  <a:tcPr/>
                </a:tc>
                <a:extLst>
                  <a:ext uri="{0D108BD9-81ED-4DB2-BD59-A6C34878D82A}">
                    <a16:rowId xmlns:a16="http://schemas.microsoft.com/office/drawing/2014/main" val="2608882473"/>
                  </a:ext>
                </a:extLst>
              </a:tr>
              <a:tr h="418505">
                <a:tc>
                  <a:txBody>
                    <a:bodyPr/>
                    <a:lstStyle/>
                    <a:p>
                      <a:pPr lvl="0"/>
                      <a:r>
                        <a:rPr lang="es-ES" sz="1600" err="1"/>
                        <a:t>Mål</a:t>
                      </a:r>
                      <a:endParaRPr lang="es-ES" sz="1600"/>
                    </a:p>
                  </a:txBody>
                  <a:tcPr/>
                </a:tc>
                <a:tc>
                  <a:txBody>
                    <a:bodyPr/>
                    <a:lstStyle/>
                    <a:p>
                      <a:pPr marL="0" marR="0" lvl="0" indent="0" algn="l" defTabSz="914400" rtl="0" fontAlgn="auto" hangingPunct="1">
                        <a:lnSpc>
                          <a:spcPct val="100000"/>
                        </a:lnSpc>
                        <a:spcBef>
                          <a:spcPts val="0"/>
                        </a:spcBef>
                        <a:spcAft>
                          <a:spcPts val="0"/>
                        </a:spcAft>
                        <a:buNone/>
                        <a:tabLst/>
                      </a:pPr>
                      <a:r>
                        <a:rPr lang="es-ES" sz="1600" err="1"/>
                        <a:t>Målen,som</a:t>
                      </a:r>
                      <a:r>
                        <a:rPr lang="es-ES" sz="1600"/>
                        <a:t> vi </a:t>
                      </a:r>
                      <a:r>
                        <a:rPr lang="es-ES" sz="1600" err="1"/>
                        <a:t>strävar</a:t>
                      </a:r>
                      <a:r>
                        <a:rPr lang="es-ES" sz="1600"/>
                        <a:t> </a:t>
                      </a:r>
                      <a:r>
                        <a:rPr lang="es-ES" sz="1600" err="1"/>
                        <a:t>till</a:t>
                      </a:r>
                      <a:r>
                        <a:rPr lang="es-ES" sz="1600"/>
                        <a:t> i </a:t>
                      </a:r>
                      <a:r>
                        <a:rPr lang="es-ES" sz="1600" err="1"/>
                        <a:t>det</a:t>
                      </a:r>
                      <a:r>
                        <a:rPr lang="es-ES" sz="1600" baseline="0"/>
                        <a:t> </a:t>
                      </a:r>
                      <a:r>
                        <a:rPr lang="es-ES" sz="1600" baseline="0" err="1"/>
                        <a:t>här</a:t>
                      </a:r>
                      <a:r>
                        <a:rPr lang="es-ES" sz="1600" baseline="0"/>
                        <a:t> </a:t>
                      </a:r>
                      <a:r>
                        <a:rPr lang="es-ES" sz="1600" baseline="0" err="1"/>
                        <a:t>avsnittet</a:t>
                      </a:r>
                      <a:r>
                        <a:rPr lang="es-ES" sz="1600" baseline="0"/>
                        <a:t>.</a:t>
                      </a:r>
                      <a:endParaRPr lang="es-ES" sz="1600"/>
                    </a:p>
                  </a:txBody>
                  <a:tcPr/>
                </a:tc>
                <a:extLst>
                  <a:ext uri="{0D108BD9-81ED-4DB2-BD59-A6C34878D82A}">
                    <a16:rowId xmlns:a16="http://schemas.microsoft.com/office/drawing/2014/main" val="457775907"/>
                  </a:ext>
                </a:extLst>
              </a:tr>
              <a:tr h="427009">
                <a:tc>
                  <a:txBody>
                    <a:bodyPr/>
                    <a:lstStyle/>
                    <a:p>
                      <a:pPr lvl="0"/>
                      <a:r>
                        <a:rPr lang="es-ES" sz="1600" err="1"/>
                        <a:t>Innehåll</a:t>
                      </a:r>
                      <a:endParaRPr lang="es-ES" sz="1600"/>
                    </a:p>
                  </a:txBody>
                  <a:tcPr/>
                </a:tc>
                <a:tc>
                  <a:txBody>
                    <a:bodyPr/>
                    <a:lstStyle/>
                    <a:p>
                      <a:pPr marL="0" marR="0" lvl="0" indent="0" algn="l" defTabSz="914400" rtl="0" fontAlgn="auto" hangingPunct="1">
                        <a:lnSpc>
                          <a:spcPct val="100000"/>
                        </a:lnSpc>
                        <a:spcBef>
                          <a:spcPts val="0"/>
                        </a:spcBef>
                        <a:spcAft>
                          <a:spcPts val="0"/>
                        </a:spcAft>
                        <a:buNone/>
                        <a:tabLst/>
                      </a:pPr>
                      <a:r>
                        <a:rPr lang="sv-SE" sz="1600" baseline="0"/>
                        <a:t> De begrepp som vi kommer att lära oss i avsnittet</a:t>
                      </a:r>
                      <a:endParaRPr lang="es-ES" sz="1600"/>
                    </a:p>
                  </a:txBody>
                  <a:tcPr/>
                </a:tc>
                <a:extLst>
                  <a:ext uri="{0D108BD9-81ED-4DB2-BD59-A6C34878D82A}">
                    <a16:rowId xmlns:a16="http://schemas.microsoft.com/office/drawing/2014/main" val="2678272655"/>
                  </a:ext>
                </a:extLst>
              </a:tr>
              <a:tr h="435513">
                <a:tc>
                  <a:txBody>
                    <a:bodyPr/>
                    <a:lstStyle/>
                    <a:p>
                      <a:pPr lvl="0"/>
                      <a:r>
                        <a:rPr lang="es-ES" sz="1600" err="1"/>
                        <a:t>Namn</a:t>
                      </a:r>
                      <a:r>
                        <a:rPr lang="es-ES" sz="1600" baseline="0"/>
                        <a:t> </a:t>
                      </a:r>
                      <a:r>
                        <a:rPr lang="es-ES" sz="1600" baseline="0" err="1"/>
                        <a:t>på</a:t>
                      </a:r>
                      <a:r>
                        <a:rPr lang="es-ES" sz="1600" baseline="0"/>
                        <a:t> </a:t>
                      </a:r>
                      <a:r>
                        <a:rPr lang="es-ES" sz="1600" baseline="0" err="1"/>
                        <a:t>aktiviteten</a:t>
                      </a:r>
                      <a:endParaRPr lang="es-ES" sz="1600"/>
                    </a:p>
                  </a:txBody>
                  <a:tcPr/>
                </a:tc>
                <a:tc>
                  <a:txBody>
                    <a:bodyPr/>
                    <a:lstStyle/>
                    <a:p>
                      <a:pPr marL="0" marR="0" lvl="0" indent="0" algn="l" defTabSz="914400" rtl="0" fontAlgn="auto" hangingPunct="1">
                        <a:lnSpc>
                          <a:spcPct val="100000"/>
                        </a:lnSpc>
                        <a:spcBef>
                          <a:spcPts val="0"/>
                        </a:spcBef>
                        <a:spcAft>
                          <a:spcPts val="0"/>
                        </a:spcAft>
                        <a:buNone/>
                        <a:tabLst/>
                      </a:pPr>
                      <a:r>
                        <a:rPr lang="sv-SE" sz="1600"/>
                        <a:t>Hänvisning till namn och typ av aktivitet</a:t>
                      </a:r>
                      <a:r>
                        <a:rPr lang="es-ES" sz="1600"/>
                        <a:t>:</a:t>
                      </a:r>
                      <a:r>
                        <a:rPr lang="es-ES" sz="1600" baseline="0"/>
                        <a:t> </a:t>
                      </a:r>
                      <a:r>
                        <a:rPr lang="es-ES" sz="1600" baseline="0" err="1"/>
                        <a:t>Det</a:t>
                      </a:r>
                      <a:r>
                        <a:rPr lang="es-ES" sz="1600" baseline="0"/>
                        <a:t> </a:t>
                      </a:r>
                      <a:r>
                        <a:rPr lang="es-ES" sz="1600" baseline="0" err="1"/>
                        <a:t>fins</a:t>
                      </a:r>
                      <a:r>
                        <a:rPr lang="es-ES" sz="1600" baseline="0"/>
                        <a:t> </a:t>
                      </a:r>
                      <a:r>
                        <a:rPr lang="es-ES" sz="1600" baseline="0" err="1"/>
                        <a:t>fyra</a:t>
                      </a:r>
                      <a:r>
                        <a:rPr lang="es-ES" sz="1600" baseline="0"/>
                        <a:t> (4) </a:t>
                      </a:r>
                      <a:r>
                        <a:rPr lang="es-ES" sz="1600" baseline="0" err="1"/>
                        <a:t>typer</a:t>
                      </a:r>
                      <a:r>
                        <a:rPr lang="es-ES" sz="1600" baseline="0"/>
                        <a:t> </a:t>
                      </a:r>
                      <a:r>
                        <a:rPr lang="es-ES" sz="1600" baseline="0" err="1"/>
                        <a:t>av</a:t>
                      </a:r>
                      <a:r>
                        <a:rPr lang="es-ES" sz="1600" baseline="0"/>
                        <a:t> </a:t>
                      </a:r>
                      <a:r>
                        <a:rPr lang="es-ES" sz="1600" baseline="0" err="1"/>
                        <a:t>aktiviteter</a:t>
                      </a:r>
                      <a:r>
                        <a:rPr lang="es-ES" sz="1600"/>
                        <a:t>: </a:t>
                      </a:r>
                      <a:r>
                        <a:rPr lang="es-ES" sz="1600" err="1"/>
                        <a:t>Teori</a:t>
                      </a:r>
                      <a:r>
                        <a:rPr lang="es-ES" sz="1600"/>
                        <a:t>, </a:t>
                      </a:r>
                      <a:r>
                        <a:rPr lang="es-ES" sz="1600" err="1">
                          <a:solidFill>
                            <a:srgbClr val="70AD47"/>
                          </a:solidFill>
                        </a:rPr>
                        <a:t>Övning</a:t>
                      </a:r>
                      <a:r>
                        <a:rPr lang="es-ES" sz="1600">
                          <a:solidFill>
                            <a:srgbClr val="70AD47"/>
                          </a:solidFill>
                        </a:rPr>
                        <a:t>,</a:t>
                      </a:r>
                      <a:r>
                        <a:rPr lang="es-ES" sz="1600"/>
                        <a:t> </a:t>
                      </a:r>
                      <a:r>
                        <a:rPr lang="es-ES" sz="1600">
                          <a:solidFill>
                            <a:srgbClr val="4472C4"/>
                          </a:solidFill>
                        </a:rPr>
                        <a:t>Video,</a:t>
                      </a:r>
                      <a:r>
                        <a:rPr lang="es-ES" sz="1600"/>
                        <a:t> </a:t>
                      </a:r>
                      <a:r>
                        <a:rPr lang="es-ES" sz="1600" err="1">
                          <a:solidFill>
                            <a:srgbClr val="ED7D31"/>
                          </a:solidFill>
                        </a:rPr>
                        <a:t>Thinglink</a:t>
                      </a:r>
                      <a:endParaRPr lang="es-ES" sz="1600">
                        <a:solidFill>
                          <a:srgbClr val="ED7D31"/>
                        </a:solidFill>
                      </a:endParaRPr>
                    </a:p>
                  </a:txBody>
                  <a:tcPr/>
                </a:tc>
                <a:extLst>
                  <a:ext uri="{0D108BD9-81ED-4DB2-BD59-A6C34878D82A}">
                    <a16:rowId xmlns:a16="http://schemas.microsoft.com/office/drawing/2014/main" val="1278650397"/>
                  </a:ext>
                </a:extLst>
              </a:tr>
              <a:tr h="405516">
                <a:tc>
                  <a:txBody>
                    <a:bodyPr/>
                    <a:lstStyle/>
                    <a:p>
                      <a:pPr lvl="0"/>
                      <a:r>
                        <a:rPr lang="es-ES" sz="1600" err="1"/>
                        <a:t>Tid</a:t>
                      </a:r>
                      <a:endParaRPr lang="es-ES" sz="1600"/>
                    </a:p>
                  </a:txBody>
                  <a:tcPr/>
                </a:tc>
                <a:tc>
                  <a:txBody>
                    <a:bodyPr/>
                    <a:lstStyle/>
                    <a:p>
                      <a:pPr lvl="0"/>
                      <a:r>
                        <a:rPr lang="sv-SE" sz="1600"/>
                        <a:t>Uppskattad varaktighet (längd/tid) för varje aktivitet.</a:t>
                      </a:r>
                      <a:endParaRPr lang="es-ES" sz="1600"/>
                    </a:p>
                  </a:txBody>
                  <a:tcPr/>
                </a:tc>
                <a:extLst>
                  <a:ext uri="{0D108BD9-81ED-4DB2-BD59-A6C34878D82A}">
                    <a16:rowId xmlns:a16="http://schemas.microsoft.com/office/drawing/2014/main" val="3399871125"/>
                  </a:ext>
                </a:extLst>
              </a:tr>
              <a:tr h="429923">
                <a:tc>
                  <a:txBody>
                    <a:bodyPr/>
                    <a:lstStyle/>
                    <a:p>
                      <a:pPr lvl="0"/>
                      <a:r>
                        <a:rPr lang="es-ES" sz="1600" baseline="0" err="1"/>
                        <a:t>Enskilld</a:t>
                      </a:r>
                      <a:r>
                        <a:rPr lang="es-ES" sz="1600" baseline="0"/>
                        <a:t> </a:t>
                      </a:r>
                      <a:r>
                        <a:rPr lang="es-ES" sz="1600"/>
                        <a:t>/ </a:t>
                      </a:r>
                      <a:r>
                        <a:rPr lang="es-ES" sz="1600" err="1"/>
                        <a:t>Grupp</a:t>
                      </a:r>
                      <a:endParaRPr lang="es-ES" sz="1600"/>
                    </a:p>
                  </a:txBody>
                  <a:tcPr/>
                </a:tc>
                <a:tc>
                  <a:txBody>
                    <a:bodyPr/>
                    <a:lstStyle/>
                    <a:p>
                      <a:pPr lvl="0"/>
                      <a:r>
                        <a:rPr lang="sv-SE" sz="1600"/>
                        <a:t>Arrangemang kring</a:t>
                      </a:r>
                      <a:r>
                        <a:rPr lang="sv-SE" sz="1600" baseline="0"/>
                        <a:t> </a:t>
                      </a:r>
                      <a:r>
                        <a:rPr lang="sv-SE" sz="1600"/>
                        <a:t>hur studerande genomför verksamheten, individuellt eller som en grupp.</a:t>
                      </a:r>
                      <a:endParaRPr lang="es-ES" sz="1600"/>
                    </a:p>
                  </a:txBody>
                  <a:tcPr/>
                </a:tc>
                <a:extLst>
                  <a:ext uri="{0D108BD9-81ED-4DB2-BD59-A6C34878D82A}">
                    <a16:rowId xmlns:a16="http://schemas.microsoft.com/office/drawing/2014/main" val="348544387"/>
                  </a:ext>
                </a:extLst>
              </a:tr>
              <a:tr h="414573">
                <a:tc>
                  <a:txBody>
                    <a:bodyPr/>
                    <a:lstStyle/>
                    <a:p>
                      <a:pPr marL="0" marR="0" lvl="0" indent="0" algn="l" defTabSz="914400" rtl="0" fontAlgn="auto" hangingPunct="1">
                        <a:lnSpc>
                          <a:spcPct val="100000"/>
                        </a:lnSpc>
                        <a:spcBef>
                          <a:spcPts val="0"/>
                        </a:spcBef>
                        <a:spcAft>
                          <a:spcPts val="0"/>
                        </a:spcAft>
                        <a:buNone/>
                        <a:tabLst/>
                      </a:pPr>
                      <a:r>
                        <a:rPr lang="es-ES" sz="1600"/>
                        <a:t>Material</a:t>
                      </a:r>
                      <a:r>
                        <a:rPr lang="es-ES" sz="1600" baseline="0"/>
                        <a:t> </a:t>
                      </a:r>
                      <a:r>
                        <a:rPr lang="es-ES" sz="1600" baseline="0" err="1"/>
                        <a:t>för</a:t>
                      </a:r>
                      <a:r>
                        <a:rPr lang="es-ES" sz="1600" baseline="0"/>
                        <a:t> </a:t>
                      </a:r>
                      <a:r>
                        <a:rPr lang="es-ES" sz="1600" baseline="0" err="1"/>
                        <a:t>läraren</a:t>
                      </a:r>
                      <a:r>
                        <a:rPr lang="es-ES" sz="1600" baseline="0"/>
                        <a:t>/</a:t>
                      </a:r>
                      <a:r>
                        <a:rPr lang="es-ES" sz="1600" baseline="0" err="1"/>
                        <a:t>instruktören</a:t>
                      </a:r>
                      <a:endParaRPr lang="es-ES" sz="1600"/>
                    </a:p>
                  </a:txBody>
                  <a:tcPr/>
                </a:tc>
                <a:tc>
                  <a:txBody>
                    <a:bodyPr/>
                    <a:lstStyle/>
                    <a:p>
                      <a:pPr lvl="0"/>
                      <a:r>
                        <a:rPr lang="sv-SE" sz="1600" dirty="0"/>
                        <a:t>Lärarmaterial för att stödja genomförandet av aktiviteten</a:t>
                      </a:r>
                      <a:r>
                        <a:rPr lang="en-US" sz="1600" dirty="0"/>
                        <a:t>.</a:t>
                      </a:r>
                      <a:endParaRPr lang="es-ES" sz="1600" dirty="0"/>
                    </a:p>
                  </a:txBody>
                  <a:tcPr/>
                </a:tc>
                <a:extLst>
                  <a:ext uri="{0D108BD9-81ED-4DB2-BD59-A6C34878D82A}">
                    <a16:rowId xmlns:a16="http://schemas.microsoft.com/office/drawing/2014/main" val="164690424"/>
                  </a:ext>
                </a:extLst>
              </a:tr>
              <a:tr h="423329">
                <a:tc>
                  <a:txBody>
                    <a:bodyPr/>
                    <a:lstStyle/>
                    <a:p>
                      <a:pPr lvl="0"/>
                      <a:r>
                        <a:rPr lang="es-ES" sz="1600"/>
                        <a:t>Material</a:t>
                      </a:r>
                      <a:r>
                        <a:rPr lang="es-ES" sz="1600" baseline="0"/>
                        <a:t> </a:t>
                      </a:r>
                      <a:r>
                        <a:rPr lang="es-ES" sz="1600" baseline="0" err="1"/>
                        <a:t>för</a:t>
                      </a:r>
                      <a:r>
                        <a:rPr lang="es-ES" sz="1600" baseline="0"/>
                        <a:t> </a:t>
                      </a:r>
                      <a:r>
                        <a:rPr lang="es-ES" sz="1600" baseline="0" err="1"/>
                        <a:t>studerande</a:t>
                      </a:r>
                      <a:endParaRPr lang="es-ES" sz="1600"/>
                    </a:p>
                  </a:txBody>
                  <a:tcPr/>
                </a:tc>
                <a:tc>
                  <a:txBody>
                    <a:bodyPr/>
                    <a:lstStyle/>
                    <a:p>
                      <a:pPr marL="0" marR="0" lvl="0" indent="0" algn="l" defTabSz="914400" rtl="0" fontAlgn="auto" hangingPunct="1">
                        <a:lnSpc>
                          <a:spcPct val="100000"/>
                        </a:lnSpc>
                        <a:spcBef>
                          <a:spcPts val="0"/>
                        </a:spcBef>
                        <a:spcAft>
                          <a:spcPts val="0"/>
                        </a:spcAft>
                        <a:buNone/>
                        <a:tabLst/>
                      </a:pPr>
                      <a:r>
                        <a:rPr lang="sv-SE" sz="1600"/>
                        <a:t>Tilläggsmaterial som studerande använder för att utföra aktiviteten</a:t>
                      </a:r>
                      <a:endParaRPr lang="es-ES" sz="1600"/>
                    </a:p>
                  </a:txBody>
                  <a:tcPr/>
                </a:tc>
                <a:extLst>
                  <a:ext uri="{0D108BD9-81ED-4DB2-BD59-A6C34878D82A}">
                    <a16:rowId xmlns:a16="http://schemas.microsoft.com/office/drawing/2014/main" val="3011510290"/>
                  </a:ext>
                </a:extLst>
              </a:tr>
              <a:tr h="617082">
                <a:tc>
                  <a:txBody>
                    <a:bodyPr/>
                    <a:lstStyle/>
                    <a:p>
                      <a:pPr marL="0" marR="0" lvl="0" indent="0" algn="l" defTabSz="914400" rtl="0" fontAlgn="auto" hangingPunct="1">
                        <a:lnSpc>
                          <a:spcPct val="100000"/>
                        </a:lnSpc>
                        <a:spcBef>
                          <a:spcPts val="0"/>
                        </a:spcBef>
                        <a:spcAft>
                          <a:spcPts val="0"/>
                        </a:spcAft>
                        <a:buNone/>
                        <a:tabLst/>
                      </a:pPr>
                      <a:r>
                        <a:rPr lang="es-ES" sz="1600" kern="1200" err="1">
                          <a:solidFill>
                            <a:srgbClr val="000000"/>
                          </a:solidFill>
                          <a:latin typeface="Calibri"/>
                        </a:rPr>
                        <a:t>Utrymmes</a:t>
                      </a:r>
                      <a:r>
                        <a:rPr lang="es-ES" sz="1600" kern="1200">
                          <a:solidFill>
                            <a:srgbClr val="000000"/>
                          </a:solidFill>
                          <a:latin typeface="Calibri"/>
                        </a:rPr>
                        <a:t> </a:t>
                      </a:r>
                      <a:r>
                        <a:rPr lang="es-ES" sz="1600" kern="1200" err="1">
                          <a:solidFill>
                            <a:srgbClr val="000000"/>
                          </a:solidFill>
                          <a:latin typeface="Calibri"/>
                        </a:rPr>
                        <a:t>arrangemang</a:t>
                      </a:r>
                      <a:endParaRPr lang="es-ES" sz="1600" kern="1200">
                        <a:solidFill>
                          <a:srgbClr val="000000"/>
                        </a:solidFill>
                        <a:latin typeface="Calibri"/>
                      </a:endParaRPr>
                    </a:p>
                  </a:txBody>
                  <a:tcPr/>
                </a:tc>
                <a:tc>
                  <a:txBody>
                    <a:bodyPr/>
                    <a:lstStyle/>
                    <a:p>
                      <a:pPr marL="0" marR="0" lvl="0" indent="0" algn="l" defTabSz="914400" rtl="0" fontAlgn="auto" hangingPunct="1">
                        <a:lnSpc>
                          <a:spcPct val="100000"/>
                        </a:lnSpc>
                        <a:spcBef>
                          <a:spcPts val="0"/>
                        </a:spcBef>
                        <a:spcAft>
                          <a:spcPts val="0"/>
                        </a:spcAft>
                        <a:buNone/>
                        <a:tabLst/>
                      </a:pPr>
                      <a:r>
                        <a:rPr lang="sv-SE" sz="1600" kern="1200" dirty="0">
                          <a:solidFill>
                            <a:srgbClr val="000000"/>
                          </a:solidFill>
                          <a:latin typeface="+mn-lt"/>
                        </a:rPr>
                        <a:t>Utrymmesarrangemang och allmänna resurser.</a:t>
                      </a:r>
                      <a:endParaRPr lang="es-ES" sz="1600" kern="1200" dirty="0">
                        <a:solidFill>
                          <a:srgbClr val="000000"/>
                        </a:solidFill>
                        <a:latin typeface="Calibri"/>
                      </a:endParaRPr>
                    </a:p>
                  </a:txBody>
                  <a:tcPr/>
                </a:tc>
                <a:extLst>
                  <a:ext uri="{0D108BD9-81ED-4DB2-BD59-A6C34878D82A}">
                    <a16:rowId xmlns:a16="http://schemas.microsoft.com/office/drawing/2014/main" val="2762734376"/>
                  </a:ext>
                </a:extLst>
              </a:tr>
            </a:tbl>
          </a:graphicData>
        </a:graphic>
      </p:graphicFrame>
      <p:pic>
        <p:nvPicPr>
          <p:cNvPr id="6" name="Kuva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05706" y="5992863"/>
            <a:ext cx="838200" cy="295275"/>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4" name="Otsikko 1">
            <a:extLst>
              <a:ext uri="{FF2B5EF4-FFF2-40B4-BE49-F238E27FC236}">
                <a16:creationId xmlns:a16="http://schemas.microsoft.com/office/drawing/2014/main" id="{66BC93F5-9D31-4551-841A-131C374C8A11}"/>
              </a:ext>
            </a:extLst>
          </p:cNvPr>
          <p:cNvSpPr txBox="1"/>
          <p:nvPr/>
        </p:nvSpPr>
        <p:spPr>
          <a:xfrm>
            <a:off x="0" y="442450"/>
            <a:ext cx="12191996" cy="1199537"/>
          </a:xfrm>
          <a:prstGeom prst="rect">
            <a:avLst/>
          </a:prstGeom>
          <a:noFill/>
          <a:ln cap="flat">
            <a:noFill/>
          </a:ln>
        </p:spPr>
        <p:txBody>
          <a:bodyPr vert="horz" wrap="square" lIns="91440" tIns="45720" rIns="91440" bIns="45720" anchor="t" anchorCtr="1" compatLnSpc="1">
            <a:normAutofit/>
          </a:bodyPr>
          <a:lstStyle/>
          <a:p>
            <a:pPr marL="0" marR="0" lvl="0" indent="0" algn="ctr"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es-ES" sz="4100" b="1" kern="0" err="1">
                <a:solidFill>
                  <a:srgbClr val="000000"/>
                </a:solidFill>
                <a:latin typeface="Calibri"/>
              </a:rPr>
              <a:t>Avsnitt</a:t>
            </a:r>
            <a:r>
              <a:rPr lang="es-ES" sz="4100" b="1" i="0" u="none" strike="noStrike" kern="1200" cap="none" spc="0" baseline="0">
                <a:solidFill>
                  <a:srgbClr val="000000"/>
                </a:solidFill>
                <a:uFillTx/>
                <a:latin typeface="Calibri"/>
              </a:rPr>
              <a:t> 0 </a:t>
            </a:r>
            <a:endParaRPr lang="en-US" sz="3300" b="1" i="0" u="none" strike="noStrike" kern="1200" cap="none" spc="0" baseline="0">
              <a:solidFill>
                <a:srgbClr val="000000"/>
              </a:solidFill>
              <a:uFillTx/>
              <a:latin typeface="Calibri"/>
            </a:endParaRPr>
          </a:p>
        </p:txBody>
      </p:sp>
      <p:graphicFrame>
        <p:nvGraphicFramePr>
          <p:cNvPr id="2" name="Tabla 1">
            <a:extLst>
              <a:ext uri="{FF2B5EF4-FFF2-40B4-BE49-F238E27FC236}">
                <a16:creationId xmlns:a16="http://schemas.microsoft.com/office/drawing/2014/main" id="{E30BAEC5-EB3A-41A6-B395-6C013887F086}"/>
              </a:ext>
            </a:extLst>
          </p:cNvPr>
          <p:cNvGraphicFramePr>
            <a:graphicFrameLocks noGrp="1"/>
          </p:cNvGraphicFramePr>
          <p:nvPr>
            <p:extLst>
              <p:ext uri="{D42A27DB-BD31-4B8C-83A1-F6EECF244321}">
                <p14:modId xmlns:p14="http://schemas.microsoft.com/office/powerpoint/2010/main" val="2559732266"/>
              </p:ext>
            </p:extLst>
          </p:nvPr>
        </p:nvGraphicFramePr>
        <p:xfrm>
          <a:off x="2084565" y="1641987"/>
          <a:ext cx="8022866" cy="3785149"/>
        </p:xfrm>
        <a:graphic>
          <a:graphicData uri="http://schemas.openxmlformats.org/drawingml/2006/table">
            <a:tbl>
              <a:tblPr>
                <a:effectLst/>
              </a:tblPr>
              <a:tblGrid>
                <a:gridCol w="1533278">
                  <a:extLst>
                    <a:ext uri="{9D8B030D-6E8A-4147-A177-3AD203B41FA5}">
                      <a16:colId xmlns:a16="http://schemas.microsoft.com/office/drawing/2014/main" val="4103425243"/>
                    </a:ext>
                  </a:extLst>
                </a:gridCol>
                <a:gridCol w="1932167">
                  <a:extLst>
                    <a:ext uri="{9D8B030D-6E8A-4147-A177-3AD203B41FA5}">
                      <a16:colId xmlns:a16="http://schemas.microsoft.com/office/drawing/2014/main" val="2193630891"/>
                    </a:ext>
                  </a:extLst>
                </a:gridCol>
                <a:gridCol w="1868557">
                  <a:extLst>
                    <a:ext uri="{9D8B030D-6E8A-4147-A177-3AD203B41FA5}">
                      <a16:colId xmlns:a16="http://schemas.microsoft.com/office/drawing/2014/main" val="501163999"/>
                    </a:ext>
                  </a:extLst>
                </a:gridCol>
                <a:gridCol w="1701579">
                  <a:extLst>
                    <a:ext uri="{9D8B030D-6E8A-4147-A177-3AD203B41FA5}">
                      <a16:colId xmlns:a16="http://schemas.microsoft.com/office/drawing/2014/main" val="1081529430"/>
                    </a:ext>
                  </a:extLst>
                </a:gridCol>
                <a:gridCol w="987285">
                  <a:extLst>
                    <a:ext uri="{9D8B030D-6E8A-4147-A177-3AD203B41FA5}">
                      <a16:colId xmlns:a16="http://schemas.microsoft.com/office/drawing/2014/main" val="774044983"/>
                    </a:ext>
                  </a:extLst>
                </a:gridCol>
              </a:tblGrid>
              <a:tr h="351934">
                <a:tc>
                  <a:txBody>
                    <a:bodyPr/>
                    <a:lstStyle/>
                    <a:p>
                      <a:pPr lvl="0" algn="ctr" fontAlgn="auto"/>
                      <a:r>
                        <a:rPr lang="en-US" sz="1400" b="1" i="0">
                          <a:solidFill>
                            <a:srgbClr val="FFFFFF"/>
                          </a:solidFill>
                          <a:latin typeface="Calibri"/>
                        </a:rPr>
                        <a:t>AVSNITT</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s-ES" sz="1400" b="1" i="0">
                          <a:solidFill>
                            <a:srgbClr val="FFFFFF"/>
                          </a:solidFill>
                          <a:latin typeface="Calibri"/>
                        </a:rPr>
                        <a:t>MÅL</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n-US" sz="1400" b="1" i="0">
                          <a:solidFill>
                            <a:srgbClr val="FFFFFF"/>
                          </a:solidFill>
                          <a:latin typeface="Calibri"/>
                        </a:rPr>
                        <a:t>BEGREPP</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s-ES" sz="1400" b="1" i="0">
                          <a:solidFill>
                            <a:srgbClr val="FFFFFF"/>
                          </a:solidFill>
                          <a:latin typeface="Calibri"/>
                        </a:rPr>
                        <a:t>NAMN</a:t>
                      </a:r>
                      <a:r>
                        <a:rPr lang="es-ES" sz="1400" b="1" i="0" baseline="0">
                          <a:solidFill>
                            <a:srgbClr val="FFFFFF"/>
                          </a:solidFill>
                          <a:latin typeface="Calibri"/>
                        </a:rPr>
                        <a:t> PÅ AKTIVITET</a:t>
                      </a:r>
                      <a:endParaRPr lang="es-ES" sz="1400" b="1" i="0">
                        <a:solidFill>
                          <a:srgbClr val="FFFFFF"/>
                        </a:solidFill>
                        <a:latin typeface="Calibri"/>
                      </a:endParaRP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n-US" sz="1400" b="1" i="0">
                          <a:solidFill>
                            <a:srgbClr val="FFFFFF"/>
                          </a:solidFill>
                          <a:latin typeface="Calibri"/>
                        </a:rPr>
                        <a:t>TID</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extLst>
                  <a:ext uri="{0D108BD9-81ED-4DB2-BD59-A6C34878D82A}">
                    <a16:rowId xmlns:a16="http://schemas.microsoft.com/office/drawing/2014/main" val="2787825325"/>
                  </a:ext>
                </a:extLst>
              </a:tr>
              <a:tr h="685765">
                <a:tc>
                  <a:txBody>
                    <a:bodyPr/>
                    <a:lstStyle/>
                    <a:p>
                      <a:pPr lvl="0" algn="l" fontAlgn="auto"/>
                      <a:r>
                        <a:rPr lang="es-ES" sz="1400" b="0" i="0">
                          <a:solidFill>
                            <a:srgbClr val="000000"/>
                          </a:solidFill>
                        </a:rPr>
                        <a:t>TOOA:  </a:t>
                      </a:r>
                      <a:br>
                        <a:rPr lang="es-ES" sz="1400" b="0" i="0">
                          <a:solidFill>
                            <a:srgbClr val="000000"/>
                          </a:solidFill>
                        </a:rPr>
                      </a:br>
                      <a:r>
                        <a:rPr lang="es-ES" sz="1400" b="0" i="0">
                          <a:solidFill>
                            <a:srgbClr val="000000"/>
                          </a:solidFill>
                        </a:rPr>
                        <a:t>MÅL</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400" b="0" i="0">
                          <a:solidFill>
                            <a:srgbClr val="000000"/>
                          </a:solidFill>
                          <a:latin typeface="Calibri"/>
                        </a:rPr>
                        <a:t>Definiera </a:t>
                      </a:r>
                      <a:r>
                        <a:rPr lang="es-ES" sz="1400" b="0" i="0" err="1">
                          <a:solidFill>
                            <a:srgbClr val="000000"/>
                          </a:solidFill>
                          <a:latin typeface="Calibri"/>
                        </a:rPr>
                        <a:t>utbidlningens</a:t>
                      </a:r>
                      <a:r>
                        <a:rPr lang="es-ES" sz="1400" b="0" i="0" baseline="0">
                          <a:solidFill>
                            <a:srgbClr val="000000"/>
                          </a:solidFill>
                          <a:latin typeface="Calibri"/>
                        </a:rPr>
                        <a:t> </a:t>
                      </a:r>
                      <a:r>
                        <a:rPr lang="es-ES" sz="1400" b="0" i="0" baseline="0" err="1">
                          <a:solidFill>
                            <a:srgbClr val="000000"/>
                          </a:solidFill>
                          <a:latin typeface="Calibri"/>
                        </a:rPr>
                        <a:t>mål</a:t>
                      </a:r>
                      <a:endParaRPr lang="es-ES" sz="1400" b="0" i="0">
                        <a:solidFill>
                          <a:srgbClr val="000000"/>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171450" lvl="0" indent="-171450" algn="l" fontAlgn="auto">
                        <a:buSzPct val="100000"/>
                        <a:buChar char="-"/>
                      </a:pPr>
                      <a:r>
                        <a:rPr lang="es-ES" sz="1400" b="0" i="0" err="1">
                          <a:solidFill>
                            <a:srgbClr val="000000"/>
                          </a:solidFill>
                          <a:latin typeface="Calibri"/>
                        </a:rPr>
                        <a:t>Mål</a:t>
                      </a:r>
                      <a:endParaRPr lang="es-ES" sz="1400" b="0" i="0">
                        <a:solidFill>
                          <a:srgbClr val="000000"/>
                        </a:solidFill>
                        <a:latin typeface="Calibri"/>
                      </a:endParaRPr>
                    </a:p>
                    <a:p>
                      <a:pPr marL="171450" lvl="0" indent="-171450" algn="l" fontAlgn="auto">
                        <a:buSzPct val="100000"/>
                        <a:buChar char="-"/>
                      </a:pPr>
                      <a:r>
                        <a:rPr lang="es-ES" sz="1400" b="0" i="0" err="1">
                          <a:solidFill>
                            <a:srgbClr val="000000"/>
                          </a:solidFill>
                          <a:latin typeface="Calibri" pitchFamily="34"/>
                        </a:rPr>
                        <a:t>Program</a:t>
                      </a:r>
                      <a:endParaRPr lang="es-ES" sz="14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400" b="0" i="0">
                          <a:solidFill>
                            <a:srgbClr val="000000"/>
                          </a:solidFill>
                        </a:rPr>
                        <a:t>T00A  </a:t>
                      </a:r>
                      <a:r>
                        <a:rPr lang="es-ES" sz="1400" b="0" i="0" err="1">
                          <a:solidFill>
                            <a:srgbClr val="000000"/>
                          </a:solidFill>
                        </a:rPr>
                        <a:t>Mål</a:t>
                      </a:r>
                      <a:endParaRPr lang="es-ES" sz="1400" b="0" i="0">
                        <a:solidFill>
                          <a:srgbClr val="000000"/>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400" b="0" i="0">
                          <a:solidFill>
                            <a:srgbClr val="000000"/>
                          </a:solidFill>
                          <a:latin typeface="Calibri"/>
                        </a:rPr>
                        <a:t>15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64518128"/>
                  </a:ext>
                </a:extLst>
              </a:tr>
              <a:tr h="685765">
                <a:tc rowSpan="4">
                  <a:txBody>
                    <a:bodyPr/>
                    <a:lstStyle/>
                    <a:p>
                      <a:pPr lvl="0" algn="l" fontAlgn="auto"/>
                      <a:r>
                        <a:rPr lang="es-ES" sz="1400" b="0" i="0" u="none" strike="noStrike">
                          <a:solidFill>
                            <a:srgbClr val="000000"/>
                          </a:solidFill>
                          <a:latin typeface="Calibri"/>
                        </a:rPr>
                        <a:t>TOOB:</a:t>
                      </a:r>
                      <a:br>
                        <a:rPr lang="es-ES" sz="1400" b="0" i="0" u="none" strike="noStrike">
                          <a:solidFill>
                            <a:srgbClr val="000000"/>
                          </a:solidFill>
                          <a:latin typeface="Calibri"/>
                        </a:rPr>
                      </a:br>
                      <a:r>
                        <a:rPr lang="es-ES" sz="1400" b="0" i="0" u="none" strike="noStrike">
                          <a:solidFill>
                            <a:srgbClr val="000000"/>
                          </a:solidFill>
                          <a:latin typeface="Calibri"/>
                        </a:rPr>
                        <a:t>Lean - INLEDNING</a:t>
                      </a:r>
                      <a:endParaRPr lang="es-ES" sz="1400" b="0" i="0">
                        <a:solidFill>
                          <a:srgbClr val="000000"/>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rowSpan="4">
                  <a:txBody>
                    <a:bodyPr/>
                    <a:lstStyle/>
                    <a:p>
                      <a:pPr lvl="0" algn="l" fontAlgn="auto"/>
                      <a:r>
                        <a:rPr lang="es-ES" sz="1400" b="0" i="0">
                          <a:solidFill>
                            <a:srgbClr val="000000"/>
                          </a:solidFill>
                          <a:latin typeface="Calibri"/>
                        </a:rPr>
                        <a:t>​</a:t>
                      </a:r>
                      <a:r>
                        <a:rPr lang="sv-SE" sz="1400" b="0" i="0">
                          <a:solidFill>
                            <a:srgbClr val="000000"/>
                          </a:solidFill>
                          <a:latin typeface="+mn-lt"/>
                        </a:rPr>
                        <a:t>En allmän uppfattning om vad </a:t>
                      </a:r>
                      <a:r>
                        <a:rPr lang="sv-SE" sz="1400" b="0" i="0" err="1">
                          <a:solidFill>
                            <a:srgbClr val="000000"/>
                          </a:solidFill>
                          <a:latin typeface="+mn-lt"/>
                        </a:rPr>
                        <a:t>Lean</a:t>
                      </a:r>
                      <a:r>
                        <a:rPr lang="sv-SE" sz="1400" b="0" i="0">
                          <a:solidFill>
                            <a:srgbClr val="000000"/>
                          </a:solidFill>
                          <a:latin typeface="+mn-lt"/>
                        </a:rPr>
                        <a:t> är och </a:t>
                      </a:r>
                      <a:r>
                        <a:rPr lang="sv-SE" sz="1400" b="0" i="0" err="1">
                          <a:solidFill>
                            <a:srgbClr val="000000"/>
                          </a:solidFill>
                          <a:latin typeface="+mn-lt"/>
                        </a:rPr>
                        <a:t>gund</a:t>
                      </a:r>
                      <a:r>
                        <a:rPr lang="sv-SE" sz="1400" b="0" i="0">
                          <a:solidFill>
                            <a:srgbClr val="000000"/>
                          </a:solidFill>
                          <a:latin typeface="+mn-lt"/>
                        </a:rPr>
                        <a:t> exempel.</a:t>
                      </a:r>
                      <a:endParaRPr lang="es-ES" sz="1400" b="0" i="0">
                        <a:solidFill>
                          <a:srgbClr val="000000"/>
                        </a:solidFill>
                        <a:latin typeface="Calibri"/>
                      </a:endParaRPr>
                    </a:p>
                  </a:txBody>
                  <a:tcPr marL="83128" marR="83128">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rowSpan="4">
                  <a:txBody>
                    <a:bodyPr/>
                    <a:lstStyle/>
                    <a:p>
                      <a:pPr marL="171450" lvl="0" indent="-171450" algn="l" fontAlgn="auto">
                        <a:buSzPct val="100000"/>
                        <a:buChar char="-"/>
                      </a:pPr>
                      <a:r>
                        <a:rPr lang="es-ES" sz="1400" b="0" i="0">
                          <a:solidFill>
                            <a:srgbClr val="000000"/>
                          </a:solidFill>
                          <a:latin typeface="Calibri"/>
                        </a:rPr>
                        <a:t>Lean</a:t>
                      </a:r>
                      <a:r>
                        <a:rPr lang="es-ES" sz="1400" b="0" i="0" baseline="0">
                          <a:solidFill>
                            <a:srgbClr val="000000"/>
                          </a:solidFill>
                          <a:latin typeface="Calibri"/>
                        </a:rPr>
                        <a:t> Historia</a:t>
                      </a:r>
                      <a:r>
                        <a:rPr lang="es-ES" sz="1400" b="0" i="0">
                          <a:solidFill>
                            <a:srgbClr val="000000"/>
                          </a:solidFill>
                          <a:latin typeface="Calibri"/>
                        </a:rPr>
                        <a:t> </a:t>
                      </a:r>
                      <a:endParaRPr lang="es-ES" sz="1400" b="0" i="0">
                        <a:solidFill>
                          <a:srgbClr val="000000"/>
                        </a:solidFill>
                        <a:latin typeface="Calibri" pitchFamily="34"/>
                      </a:endParaRPr>
                    </a:p>
                    <a:p>
                      <a:pPr marL="171450" lvl="0" indent="-171450" algn="l" fontAlgn="auto">
                        <a:buSzPct val="100000"/>
                        <a:buChar char="-"/>
                      </a:pPr>
                      <a:r>
                        <a:rPr lang="es-ES" sz="1400" b="0" i="0" err="1">
                          <a:solidFill>
                            <a:srgbClr val="000000"/>
                          </a:solidFill>
                          <a:latin typeface="Calibri"/>
                        </a:rPr>
                        <a:t>Vad</a:t>
                      </a:r>
                      <a:r>
                        <a:rPr lang="es-ES" sz="1400" b="0" i="0" baseline="0">
                          <a:solidFill>
                            <a:srgbClr val="000000"/>
                          </a:solidFill>
                          <a:latin typeface="Calibri"/>
                        </a:rPr>
                        <a:t> </a:t>
                      </a:r>
                      <a:r>
                        <a:rPr lang="es-ES" sz="1400" b="0" i="0" baseline="0" err="1">
                          <a:solidFill>
                            <a:srgbClr val="000000"/>
                          </a:solidFill>
                          <a:latin typeface="Calibri"/>
                        </a:rPr>
                        <a:t>är</a:t>
                      </a:r>
                      <a:r>
                        <a:rPr lang="es-ES" sz="1400" b="0" i="0" baseline="0">
                          <a:solidFill>
                            <a:srgbClr val="000000"/>
                          </a:solidFill>
                          <a:latin typeface="Calibri"/>
                        </a:rPr>
                        <a:t> </a:t>
                      </a:r>
                      <a:r>
                        <a:rPr lang="es-ES" sz="1400" b="0" i="0">
                          <a:solidFill>
                            <a:srgbClr val="000000"/>
                          </a:solidFill>
                          <a:latin typeface="Calibri"/>
                        </a:rPr>
                        <a:t> Lean</a:t>
                      </a:r>
                    </a:p>
                    <a:p>
                      <a:pPr marL="171450" lvl="0" indent="-171450" algn="l" fontAlgn="auto">
                        <a:buSzPct val="100000"/>
                        <a:buChar char="-"/>
                      </a:pPr>
                      <a:r>
                        <a:rPr lang="es-ES" sz="1400" b="0" i="0">
                          <a:solidFill>
                            <a:srgbClr val="000000"/>
                          </a:solidFill>
                          <a:latin typeface="Calibri"/>
                        </a:rPr>
                        <a:t>Lean</a:t>
                      </a:r>
                      <a:r>
                        <a:rPr lang="es-ES" sz="1400" b="0" i="0" baseline="0">
                          <a:solidFill>
                            <a:srgbClr val="000000"/>
                          </a:solidFill>
                          <a:latin typeface="Calibri"/>
                        </a:rPr>
                        <a:t> </a:t>
                      </a:r>
                      <a:r>
                        <a:rPr lang="es-ES" sz="1400" b="0" i="0" baseline="0" err="1">
                          <a:solidFill>
                            <a:srgbClr val="000000"/>
                          </a:solidFill>
                          <a:latin typeface="Calibri"/>
                        </a:rPr>
                        <a:t>exempel</a:t>
                      </a:r>
                      <a:endParaRPr lang="es-ES" sz="1400" b="0" i="0">
                        <a:solidFill>
                          <a:srgbClr val="000000"/>
                        </a:solidFill>
                        <a:latin typeface="Calibri"/>
                      </a:endParaRPr>
                    </a:p>
                  </a:txBody>
                  <a:tcPr marL="83128" marR="83128">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400" b="0" i="0">
                          <a:solidFill>
                            <a:srgbClr val="000000"/>
                          </a:solidFill>
                          <a:latin typeface="Calibri"/>
                        </a:rPr>
                        <a:t>TOOB </a:t>
                      </a:r>
                      <a:r>
                        <a:rPr lang="es-ES" sz="1400" b="0" i="0" baseline="0">
                          <a:solidFill>
                            <a:srgbClr val="000000"/>
                          </a:solidFill>
                          <a:latin typeface="Calibri"/>
                        </a:rPr>
                        <a:t> </a:t>
                      </a:r>
                      <a:br>
                        <a:rPr lang="es-ES" sz="1400" b="0" i="0" baseline="0">
                          <a:solidFill>
                            <a:srgbClr val="000000"/>
                          </a:solidFill>
                          <a:latin typeface="Calibri"/>
                        </a:rPr>
                      </a:br>
                      <a:r>
                        <a:rPr lang="es-ES" sz="1400" b="0" i="0" baseline="0" err="1">
                          <a:solidFill>
                            <a:srgbClr val="000000"/>
                          </a:solidFill>
                          <a:latin typeface="Calibri"/>
                        </a:rPr>
                        <a:t>Inledning</a:t>
                      </a:r>
                      <a:r>
                        <a:rPr lang="es-ES" sz="1400" b="0" i="0" baseline="0">
                          <a:solidFill>
                            <a:srgbClr val="000000"/>
                          </a:solidFill>
                          <a:latin typeface="Calibri"/>
                        </a:rPr>
                        <a:t> </a:t>
                      </a:r>
                      <a:r>
                        <a:rPr lang="es-ES" sz="1400" b="0" i="0" baseline="0" err="1">
                          <a:solidFill>
                            <a:srgbClr val="000000"/>
                          </a:solidFill>
                          <a:latin typeface="Calibri"/>
                        </a:rPr>
                        <a:t>till</a:t>
                      </a:r>
                      <a:r>
                        <a:rPr lang="es-ES" sz="1400" b="0" i="0" baseline="0">
                          <a:solidFill>
                            <a:srgbClr val="000000"/>
                          </a:solidFill>
                          <a:latin typeface="Calibri"/>
                        </a:rPr>
                        <a:t> Lean</a:t>
                      </a:r>
                      <a:endParaRPr lang="es-ES" sz="1400" b="0" i="0">
                        <a:solidFill>
                          <a:srgbClr val="000000"/>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400" b="0" i="0">
                          <a:solidFill>
                            <a:schemeClr val="tx1"/>
                          </a:solidFill>
                          <a:latin typeface="Calibri"/>
                        </a:rPr>
                        <a:t>30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59334107"/>
                  </a:ext>
                </a:extLst>
              </a:tr>
              <a:tr h="485750">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marL="0" marR="0" lvl="0" indent="0" algn="l" defTabSz="914400" rtl="0" fontAlgn="auto" hangingPunct="1">
                        <a:lnSpc>
                          <a:spcPct val="100000"/>
                        </a:lnSpc>
                        <a:spcBef>
                          <a:spcPts val="0"/>
                        </a:spcBef>
                        <a:spcAft>
                          <a:spcPts val="0"/>
                        </a:spcAft>
                        <a:buNone/>
                        <a:tabLst/>
                      </a:pPr>
                      <a:r>
                        <a:rPr lang="es-ES" sz="1400" b="0" i="0">
                          <a:solidFill>
                            <a:srgbClr val="4472C4"/>
                          </a:solidFill>
                        </a:rPr>
                        <a:t>T00B- V1 Lean pizza</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400" b="0" i="0">
                          <a:solidFill>
                            <a:schemeClr val="tx1"/>
                          </a:solidFill>
                          <a:latin typeface="Calibri"/>
                        </a:rPr>
                        <a:t>5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93438198"/>
                  </a:ext>
                </a:extLst>
              </a:tr>
              <a:tr h="485750">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marL="0" marR="0" lvl="0" indent="0" algn="l" rtl="0" fontAlgn="auto" hangingPunct="1">
                        <a:lnSpc>
                          <a:spcPct val="100000"/>
                        </a:lnSpc>
                        <a:spcBef>
                          <a:spcPts val="0"/>
                        </a:spcBef>
                        <a:spcAft>
                          <a:spcPts val="0"/>
                        </a:spcAft>
                        <a:buNone/>
                      </a:pPr>
                      <a:r>
                        <a:rPr lang="es-ES" sz="1400" b="0" i="0">
                          <a:solidFill>
                            <a:srgbClr val="70AD47"/>
                          </a:solidFill>
                        </a:rPr>
                        <a:t>T00B – Gb </a:t>
                      </a:r>
                      <a:r>
                        <a:rPr lang="es-ES" sz="1400" b="0" i="0" err="1">
                          <a:solidFill>
                            <a:srgbClr val="70AD47"/>
                          </a:solidFill>
                        </a:rPr>
                        <a:t>Bollspel</a:t>
                      </a:r>
                      <a:r>
                        <a:rPr lang="es-ES" sz="1400" b="0" i="0">
                          <a:solidFill>
                            <a:srgbClr val="70AD47"/>
                          </a:solidFill>
                        </a:rPr>
                        <a:t> </a:t>
                      </a:r>
                      <a:br>
                        <a:rPr lang="es-ES" sz="1400" b="0" i="0">
                          <a:solidFill>
                            <a:srgbClr val="70AD47"/>
                          </a:solidFill>
                        </a:rPr>
                      </a:br>
                      <a:r>
                        <a:rPr lang="es-ES" sz="1400" b="0" i="0">
                          <a:solidFill>
                            <a:srgbClr val="70AD47"/>
                          </a:solidFill>
                        </a:rPr>
                        <a:t>(runda1. )</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400" b="0" i="0">
                          <a:solidFill>
                            <a:schemeClr val="tx1"/>
                          </a:solidFill>
                          <a:latin typeface="Calibri"/>
                        </a:rPr>
                        <a:t>30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41368073"/>
                  </a:ext>
                </a:extLst>
              </a:tr>
              <a:tr h="526937">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lvl="0" algn="l" fontAlgn="auto"/>
                      <a:r>
                        <a:rPr lang="es-ES" sz="1400" b="0" i="0">
                          <a:solidFill>
                            <a:srgbClr val="70AD47"/>
                          </a:solidFill>
                        </a:rPr>
                        <a:t>T00B-Ga </a:t>
                      </a:r>
                      <a:r>
                        <a:rPr lang="es-ES" sz="1400" b="0" i="0" err="1">
                          <a:solidFill>
                            <a:srgbClr val="70AD47"/>
                          </a:solidFill>
                        </a:rPr>
                        <a:t>Pennspel</a:t>
                      </a:r>
                      <a:r>
                        <a:rPr lang="es-ES" sz="1400" b="0" i="0">
                          <a:solidFill>
                            <a:srgbClr val="70AD47"/>
                          </a:solidFill>
                        </a:rPr>
                        <a:t> </a:t>
                      </a:r>
                      <a:br>
                        <a:rPr lang="es-ES" sz="1400" b="0" i="0">
                          <a:solidFill>
                            <a:srgbClr val="70AD47"/>
                          </a:solidFill>
                        </a:rPr>
                      </a:br>
                      <a:r>
                        <a:rPr lang="es-ES" sz="1400" b="0" i="0">
                          <a:solidFill>
                            <a:srgbClr val="70AD47"/>
                          </a:solidFill>
                        </a:rPr>
                        <a:t>(runda 1.</a:t>
                      </a:r>
                      <a:r>
                        <a:rPr lang="es-ES" sz="1400" b="0" i="0" baseline="0">
                          <a:solidFill>
                            <a:srgbClr val="70AD47"/>
                          </a:solidFill>
                        </a:rPr>
                        <a:t> </a:t>
                      </a:r>
                      <a:r>
                        <a:rPr lang="es-ES" sz="1400" b="0" i="0">
                          <a:solidFill>
                            <a:srgbClr val="70AD47"/>
                          </a:solidFill>
                        </a:rPr>
                        <a:t>)</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400" b="0" i="0">
                          <a:solidFill>
                            <a:schemeClr val="tx1"/>
                          </a:solidFill>
                          <a:latin typeface="Calibri"/>
                        </a:rPr>
                        <a:t>60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79408702"/>
                  </a:ext>
                </a:extLst>
              </a:tr>
              <a:tr h="364612">
                <a:tc>
                  <a:txBody>
                    <a:bodyPr/>
                    <a:lstStyle/>
                    <a:p>
                      <a:pPr lvl="0" algn="l" fontAlgn="auto"/>
                      <a:r>
                        <a:rPr lang="es-ES" sz="1400" b="0" i="0">
                          <a:solidFill>
                            <a:srgbClr val="000000"/>
                          </a:solidFill>
                        </a:rPr>
                        <a:t>TOTALT</a:t>
                      </a:r>
                    </a:p>
                  </a:txBody>
                  <a:tcPr marL="83128" marR="83128">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endParaRPr lang="es-ES" sz="1400" b="0" i="0">
                        <a:solidFill>
                          <a:srgbClr val="000000"/>
                        </a:solidFill>
                        <a:latin typeface="Calibri" pitchFamily="34"/>
                      </a:endParaRPr>
                    </a:p>
                  </a:txBody>
                  <a:tcPr marL="83128" marR="83128">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endParaRPr lang="es-ES" sz="1400" b="0" i="0">
                        <a:solidFill>
                          <a:srgbClr val="000000"/>
                        </a:solidFill>
                        <a:latin typeface="Calibri" pitchFamily="34"/>
                      </a:endParaRPr>
                    </a:p>
                  </a:txBody>
                  <a:tcPr marL="83128" marR="83128">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endParaRPr lang="es-ES" sz="14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400" b="0" i="0">
                          <a:solidFill>
                            <a:srgbClr val="000000"/>
                          </a:solidFill>
                          <a:latin typeface="Calibri"/>
                        </a:rPr>
                        <a:t>140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57662693"/>
                  </a:ext>
                </a:extLst>
              </a:tr>
            </a:tbl>
          </a:graphicData>
        </a:graphic>
      </p:graphicFrame>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3912676A-7DF2-4444-8250-BECDF08F3C6E}"/>
              </a:ext>
            </a:extLst>
          </p:cNvPr>
          <p:cNvSpPr/>
          <p:nvPr/>
        </p:nvSpPr>
        <p:spPr>
          <a:xfrm>
            <a:off x="6723903" y="4580924"/>
            <a:ext cx="357585" cy="304796"/>
          </a:xfrm>
          <a:prstGeom prst="rect">
            <a:avLst/>
          </a:prstGeom>
          <a:noFill/>
          <a:ln cap="flat">
            <a:noFill/>
            <a:prstDash val="solid"/>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Tree>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Slide30">
    <p:spTree>
      <p:nvGrpSpPr>
        <p:cNvPr id="1" name=""/>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694F67F4-AA75-4169-A733-FC1C4505624F}"/>
              </a:ext>
            </a:extLst>
          </p:cNvPr>
          <p:cNvGraphicFramePr>
            <a:graphicFrameLocks noGrp="1"/>
          </p:cNvGraphicFramePr>
          <p:nvPr>
            <p:extLst>
              <p:ext uri="{D42A27DB-BD31-4B8C-83A1-F6EECF244321}">
                <p14:modId xmlns:p14="http://schemas.microsoft.com/office/powerpoint/2010/main" val="1652668556"/>
              </p:ext>
            </p:extLst>
          </p:nvPr>
        </p:nvGraphicFramePr>
        <p:xfrm>
          <a:off x="1963972" y="1493379"/>
          <a:ext cx="7824084" cy="4350328"/>
        </p:xfrm>
        <a:graphic>
          <a:graphicData uri="http://schemas.openxmlformats.org/drawingml/2006/table">
            <a:tbl>
              <a:tblPr>
                <a:effectLst/>
              </a:tblPr>
              <a:tblGrid>
                <a:gridCol w="1463040">
                  <a:extLst>
                    <a:ext uri="{9D8B030D-6E8A-4147-A177-3AD203B41FA5}">
                      <a16:colId xmlns:a16="http://schemas.microsoft.com/office/drawing/2014/main" val="1318316624"/>
                    </a:ext>
                  </a:extLst>
                </a:gridCol>
                <a:gridCol w="1720615">
                  <a:extLst>
                    <a:ext uri="{9D8B030D-6E8A-4147-A177-3AD203B41FA5}">
                      <a16:colId xmlns:a16="http://schemas.microsoft.com/office/drawing/2014/main" val="1371371207"/>
                    </a:ext>
                  </a:extLst>
                </a:gridCol>
                <a:gridCol w="1539420">
                  <a:extLst>
                    <a:ext uri="{9D8B030D-6E8A-4147-A177-3AD203B41FA5}">
                      <a16:colId xmlns:a16="http://schemas.microsoft.com/office/drawing/2014/main" val="1196975594"/>
                    </a:ext>
                  </a:extLst>
                </a:gridCol>
                <a:gridCol w="1910281">
                  <a:extLst>
                    <a:ext uri="{9D8B030D-6E8A-4147-A177-3AD203B41FA5}">
                      <a16:colId xmlns:a16="http://schemas.microsoft.com/office/drawing/2014/main" val="3561117181"/>
                    </a:ext>
                  </a:extLst>
                </a:gridCol>
                <a:gridCol w="1190728">
                  <a:extLst>
                    <a:ext uri="{9D8B030D-6E8A-4147-A177-3AD203B41FA5}">
                      <a16:colId xmlns:a16="http://schemas.microsoft.com/office/drawing/2014/main" val="2291384761"/>
                    </a:ext>
                  </a:extLst>
                </a:gridCol>
              </a:tblGrid>
              <a:tr h="8592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b="1" i="0">
                        <a:solidFill>
                          <a:srgbClr val="FFFFFF"/>
                        </a:solidFill>
                        <a:latin typeface="+mn-l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a:solidFill>
                            <a:srgbClr val="FFFFFF"/>
                          </a:solidFill>
                          <a:latin typeface="+mn-lt"/>
                        </a:rPr>
                        <a:t>AVSNITT</a:t>
                      </a:r>
                    </a:p>
                    <a:p>
                      <a:pPr lvl="0" algn="ctr" fontAlgn="auto"/>
                      <a:endParaRPr lang="en-US" sz="1400" b="1" i="0">
                        <a:solidFill>
                          <a:srgbClr val="FFFFFF"/>
                        </a:solidFill>
                        <a:latin typeface="Calibri"/>
                      </a:endParaRP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s-ES" sz="1400" b="1" i="0">
                          <a:solidFill>
                            <a:srgbClr val="FFFFFF"/>
                          </a:solidFill>
                          <a:latin typeface="Calibri"/>
                        </a:rPr>
                        <a:t>MÅL</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n-US" sz="1400" b="1" i="0">
                          <a:solidFill>
                            <a:srgbClr val="FFFFFF"/>
                          </a:solidFill>
                          <a:latin typeface="Calibri"/>
                        </a:rPr>
                        <a:t>BEGREPP</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s-ES" sz="1400" b="1" i="0">
                          <a:solidFill>
                            <a:srgbClr val="FFFFFF"/>
                          </a:solidFill>
                          <a:latin typeface="Calibri"/>
                        </a:rPr>
                        <a:t>NAMN</a:t>
                      </a:r>
                      <a:r>
                        <a:rPr lang="es-ES" sz="1400" b="1" i="0" baseline="0">
                          <a:solidFill>
                            <a:srgbClr val="FFFFFF"/>
                          </a:solidFill>
                          <a:latin typeface="Calibri"/>
                        </a:rPr>
                        <a:t> PÅ AKTIVITET</a:t>
                      </a:r>
                      <a:endParaRPr lang="es-ES" sz="1400" b="1" i="0">
                        <a:solidFill>
                          <a:srgbClr val="FFFFFF"/>
                        </a:solidFill>
                        <a:latin typeface="Calibri"/>
                      </a:endParaRP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n-US" sz="1400" b="1" i="0">
                          <a:solidFill>
                            <a:srgbClr val="FFFFFF"/>
                          </a:solidFill>
                          <a:latin typeface="Calibri"/>
                        </a:rPr>
                        <a:t>TID</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extLst>
                  <a:ext uri="{0D108BD9-81ED-4DB2-BD59-A6C34878D82A}">
                    <a16:rowId xmlns:a16="http://schemas.microsoft.com/office/drawing/2014/main" val="4229731528"/>
                  </a:ext>
                </a:extLst>
              </a:tr>
              <a:tr h="330034">
                <a:tc rowSpan="6">
                  <a:txBody>
                    <a:bodyPr/>
                    <a:lstStyle/>
                    <a:p>
                      <a:pPr lvl="0" algn="l" fontAlgn="auto"/>
                      <a:r>
                        <a:rPr lang="es-ES" sz="1400" b="0" i="0">
                          <a:solidFill>
                            <a:srgbClr val="000000"/>
                          </a:solidFill>
                          <a:latin typeface="Calibri"/>
                        </a:rPr>
                        <a:t>​T01: </a:t>
                      </a:r>
                      <a:br>
                        <a:rPr lang="es-ES" sz="1400" b="0" i="0">
                          <a:solidFill>
                            <a:srgbClr val="000000"/>
                          </a:solidFill>
                          <a:latin typeface="Calibri"/>
                        </a:rPr>
                      </a:br>
                      <a:r>
                        <a:rPr lang="es-ES" sz="1400" b="0" i="0">
                          <a:solidFill>
                            <a:srgbClr val="000000"/>
                          </a:solidFill>
                          <a:latin typeface="Calibri"/>
                        </a:rPr>
                        <a:t>1. </a:t>
                      </a:r>
                      <a:r>
                        <a:rPr lang="es-ES" sz="1400" b="0" i="0" err="1">
                          <a:solidFill>
                            <a:srgbClr val="000000"/>
                          </a:solidFill>
                          <a:latin typeface="Calibri"/>
                        </a:rPr>
                        <a:t>grundprincip</a:t>
                      </a:r>
                      <a:r>
                        <a:rPr lang="es-ES" sz="1400" b="0" i="0">
                          <a:solidFill>
                            <a:srgbClr val="000000"/>
                          </a:solidFill>
                          <a:latin typeface="Calibri"/>
                        </a:rPr>
                        <a:t> VÄRDE</a:t>
                      </a:r>
                      <a:r>
                        <a:rPr lang="es-ES" sz="1400" b="0" i="0" baseline="0">
                          <a:solidFill>
                            <a:srgbClr val="000000"/>
                          </a:solidFill>
                          <a:latin typeface="Calibri"/>
                        </a:rPr>
                        <a:t> </a:t>
                      </a:r>
                      <a:r>
                        <a:rPr lang="es-ES" sz="1400" b="0" i="0" baseline="0" err="1">
                          <a:solidFill>
                            <a:srgbClr val="000000"/>
                          </a:solidFill>
                          <a:latin typeface="Calibri"/>
                        </a:rPr>
                        <a:t>för</a:t>
                      </a:r>
                      <a:r>
                        <a:rPr lang="es-ES" sz="1400" b="0" i="0" baseline="0">
                          <a:solidFill>
                            <a:srgbClr val="000000"/>
                          </a:solidFill>
                          <a:latin typeface="Calibri"/>
                        </a:rPr>
                        <a:t> </a:t>
                      </a:r>
                      <a:r>
                        <a:rPr lang="es-ES" sz="1400" b="0" i="0" baseline="0" err="1">
                          <a:solidFill>
                            <a:srgbClr val="000000"/>
                          </a:solidFill>
                          <a:latin typeface="Calibri"/>
                        </a:rPr>
                        <a:t>kunden</a:t>
                      </a:r>
                      <a:endParaRPr lang="es-ES" sz="1400" b="0" i="0">
                        <a:solidFill>
                          <a:srgbClr val="000000"/>
                        </a:solidFill>
                        <a:latin typeface="Calibri"/>
                      </a:endParaRPr>
                    </a:p>
                  </a:txBody>
                  <a:tcPr marL="83128" marR="83128">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rowSpan="6">
                  <a:txBody>
                    <a:bodyPr/>
                    <a:lstStyle/>
                    <a:p>
                      <a:pPr lvl="0" algn="l" fontAlgn="auto"/>
                      <a:r>
                        <a:rPr lang="sv-SE" sz="1400" b="0" i="0">
                          <a:solidFill>
                            <a:srgbClr val="000000"/>
                          </a:solidFill>
                          <a:latin typeface="+mn-lt"/>
                        </a:rPr>
                        <a:t>Definiera vad mervärde betyder ur kundens perspektiv.</a:t>
                      </a:r>
                      <a:endParaRPr lang="es-ES" sz="1400" b="0" i="0">
                        <a:solidFill>
                          <a:srgbClr val="000000"/>
                        </a:solidFill>
                        <a:latin typeface="Calibri"/>
                      </a:endParaRPr>
                    </a:p>
                  </a:txBody>
                  <a:tcPr marL="83128" marR="83128">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rowSpan="6">
                  <a:txBody>
                    <a:bodyPr/>
                    <a:lstStyle/>
                    <a:p>
                      <a:pPr lvl="0" algn="l" fontAlgn="auto"/>
                      <a:r>
                        <a:rPr lang="es-ES" sz="1400" b="0" i="0">
                          <a:solidFill>
                            <a:srgbClr val="000000"/>
                          </a:solidFill>
                          <a:latin typeface="Calibri"/>
                        </a:rPr>
                        <a:t>- </a:t>
                      </a:r>
                      <a:r>
                        <a:rPr lang="es-ES" sz="1400" b="0" i="0" err="1">
                          <a:solidFill>
                            <a:srgbClr val="000000"/>
                          </a:solidFill>
                          <a:latin typeface="Calibri"/>
                        </a:rPr>
                        <a:t>Kano</a:t>
                      </a:r>
                      <a:r>
                        <a:rPr lang="es-ES" sz="1400" b="0" i="0">
                          <a:solidFill>
                            <a:srgbClr val="000000"/>
                          </a:solidFill>
                          <a:latin typeface="Calibri"/>
                        </a:rPr>
                        <a:t>-</a:t>
                      </a:r>
                      <a:r>
                        <a:rPr lang="es-ES" sz="1400" b="0" i="0" baseline="0">
                          <a:solidFill>
                            <a:srgbClr val="000000"/>
                          </a:solidFill>
                          <a:latin typeface="Calibri"/>
                        </a:rPr>
                        <a:t> </a:t>
                      </a:r>
                      <a:r>
                        <a:rPr lang="es-ES" sz="1400" b="0" i="0" baseline="0" err="1">
                          <a:solidFill>
                            <a:srgbClr val="000000"/>
                          </a:solidFill>
                          <a:latin typeface="Calibri"/>
                        </a:rPr>
                        <a:t>modell</a:t>
                      </a:r>
                      <a:r>
                        <a:rPr lang="es-ES" sz="1400" b="0" i="0" baseline="0">
                          <a:solidFill>
                            <a:srgbClr val="000000"/>
                          </a:solidFill>
                          <a:latin typeface="Calibri"/>
                        </a:rPr>
                        <a:t/>
                      </a:r>
                      <a:br>
                        <a:rPr lang="es-ES" sz="1400" b="0" i="0" baseline="0">
                          <a:solidFill>
                            <a:srgbClr val="000000"/>
                          </a:solidFill>
                          <a:latin typeface="Calibri"/>
                        </a:rPr>
                      </a:br>
                      <a:r>
                        <a:rPr lang="es-ES" sz="1400" b="0" i="0">
                          <a:solidFill>
                            <a:srgbClr val="000000"/>
                          </a:solidFill>
                          <a:latin typeface="Calibri"/>
                        </a:rPr>
                        <a:t>​- </a:t>
                      </a:r>
                      <a:r>
                        <a:rPr lang="es-ES" sz="1400" b="0" i="0" err="1">
                          <a:solidFill>
                            <a:srgbClr val="000000"/>
                          </a:solidFill>
                          <a:latin typeface="Calibri"/>
                        </a:rPr>
                        <a:t>Mervärde</a:t>
                      </a:r>
                      <a:endParaRPr lang="es-ES" sz="1400" b="0" i="0">
                        <a:solidFill>
                          <a:srgbClr val="000000"/>
                        </a:solidFill>
                        <a:latin typeface="Calibri"/>
                      </a:endParaRPr>
                    </a:p>
                    <a:p>
                      <a:pPr lvl="0" algn="l" fontAlgn="auto"/>
                      <a:r>
                        <a:rPr lang="es-ES" sz="1400" b="0" i="0">
                          <a:solidFill>
                            <a:srgbClr val="000000"/>
                          </a:solidFill>
                          <a:latin typeface="Calibri"/>
                        </a:rPr>
                        <a:t>- </a:t>
                      </a:r>
                      <a:r>
                        <a:rPr lang="es-ES" sz="1400" b="0" i="0" err="1">
                          <a:solidFill>
                            <a:srgbClr val="000000"/>
                          </a:solidFill>
                          <a:latin typeface="Calibri"/>
                        </a:rPr>
                        <a:t>Slöseri</a:t>
                      </a:r>
                      <a:endParaRPr lang="es-ES" sz="1400" b="0" i="0">
                        <a:solidFill>
                          <a:srgbClr val="000000"/>
                        </a:solidFill>
                        <a:latin typeface="Calibri"/>
                      </a:endParaRPr>
                    </a:p>
                  </a:txBody>
                  <a:tcPr marL="83128" marR="83128">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400" b="0" i="0">
                          <a:solidFill>
                            <a:srgbClr val="000000"/>
                          </a:solidFill>
                          <a:latin typeface="+mn-lt"/>
                        </a:rPr>
                        <a:t>​T01: </a:t>
                      </a:r>
                      <a:br>
                        <a:rPr lang="es-ES" sz="1400" b="0" i="0">
                          <a:solidFill>
                            <a:srgbClr val="000000"/>
                          </a:solidFill>
                          <a:latin typeface="+mn-lt"/>
                        </a:rPr>
                      </a:br>
                      <a:r>
                        <a:rPr lang="es-ES" sz="1400" b="0" i="0">
                          <a:solidFill>
                            <a:srgbClr val="000000"/>
                          </a:solidFill>
                          <a:latin typeface="+mn-lt"/>
                        </a:rPr>
                        <a:t>1. </a:t>
                      </a:r>
                      <a:r>
                        <a:rPr lang="es-ES" sz="1400" b="0" i="0" err="1">
                          <a:solidFill>
                            <a:srgbClr val="000000"/>
                          </a:solidFill>
                          <a:latin typeface="+mn-lt"/>
                        </a:rPr>
                        <a:t>grundprincip</a:t>
                      </a:r>
                      <a:r>
                        <a:rPr lang="es-ES" sz="1400" b="0" i="0">
                          <a:solidFill>
                            <a:srgbClr val="000000"/>
                          </a:solidFill>
                          <a:latin typeface="+mn-lt"/>
                        </a:rPr>
                        <a:t> VÄRDE</a:t>
                      </a:r>
                      <a:r>
                        <a:rPr lang="es-ES" sz="1400" b="0" i="0" baseline="0">
                          <a:solidFill>
                            <a:srgbClr val="000000"/>
                          </a:solidFill>
                          <a:latin typeface="+mn-lt"/>
                        </a:rPr>
                        <a:t> </a:t>
                      </a:r>
                      <a:r>
                        <a:rPr lang="es-ES" sz="1400" b="0" i="0" baseline="0" err="1">
                          <a:solidFill>
                            <a:srgbClr val="000000"/>
                          </a:solidFill>
                          <a:latin typeface="+mn-lt"/>
                        </a:rPr>
                        <a:t>för</a:t>
                      </a:r>
                      <a:r>
                        <a:rPr lang="es-ES" sz="1400" b="0" i="0" baseline="0">
                          <a:solidFill>
                            <a:srgbClr val="000000"/>
                          </a:solidFill>
                          <a:latin typeface="+mn-lt"/>
                        </a:rPr>
                        <a:t> </a:t>
                      </a:r>
                      <a:r>
                        <a:rPr lang="es-ES" sz="1400" b="0" i="0" baseline="0" err="1">
                          <a:solidFill>
                            <a:srgbClr val="000000"/>
                          </a:solidFill>
                          <a:latin typeface="+mn-lt"/>
                        </a:rPr>
                        <a:t>kunden</a:t>
                      </a:r>
                      <a:endParaRPr lang="es-ES" sz="1400" b="0" i="0">
                        <a:solidFill>
                          <a:srgbClr val="000000"/>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400" b="0" i="0">
                          <a:solidFill>
                            <a:srgbClr val="000000"/>
                          </a:solidFill>
                          <a:latin typeface="Calibri"/>
                        </a:rPr>
                        <a:t>​30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48918262"/>
                  </a:ext>
                </a:extLst>
              </a:tr>
              <a:tr h="330034">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marL="0" marR="0" lvl="0" indent="0" algn="l" defTabSz="914400" rtl="0" fontAlgn="auto" hangingPunct="1">
                        <a:lnSpc>
                          <a:spcPct val="100000"/>
                        </a:lnSpc>
                        <a:spcBef>
                          <a:spcPts val="0"/>
                        </a:spcBef>
                        <a:spcAft>
                          <a:spcPts val="0"/>
                        </a:spcAft>
                        <a:buNone/>
                        <a:tabLst/>
                      </a:pPr>
                      <a:r>
                        <a:rPr lang="es-ES" sz="1400" b="0" i="0">
                          <a:solidFill>
                            <a:srgbClr val="70AD47"/>
                          </a:solidFill>
                          <a:latin typeface="Calibri"/>
                        </a:rPr>
                        <a:t>T01-E1  KANO</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400" b="0" i="0">
                          <a:solidFill>
                            <a:srgbClr val="000000"/>
                          </a:solidFill>
                          <a:latin typeface="Calibri"/>
                        </a:rPr>
                        <a:t>15 min </a:t>
                      </a:r>
                      <a:endParaRPr lang="es-ES" sz="14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17101487"/>
                  </a:ext>
                </a:extLst>
              </a:tr>
              <a:tr h="541946">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marL="0" marR="0" lvl="0" indent="0" algn="l" defTabSz="914400" rtl="0" fontAlgn="auto" hangingPunct="1">
                        <a:lnSpc>
                          <a:spcPct val="100000"/>
                        </a:lnSpc>
                        <a:spcBef>
                          <a:spcPts val="0"/>
                        </a:spcBef>
                        <a:spcAft>
                          <a:spcPts val="0"/>
                        </a:spcAft>
                        <a:buNone/>
                        <a:tabLst/>
                      </a:pPr>
                      <a:r>
                        <a:rPr lang="es-ES" sz="1400" b="0" i="0">
                          <a:solidFill>
                            <a:srgbClr val="4472C4"/>
                          </a:solidFill>
                          <a:latin typeface="Calibri"/>
                        </a:rPr>
                        <a:t>T01-V1  Lean</a:t>
                      </a:r>
                      <a:r>
                        <a:rPr lang="es-ES" sz="1400" b="0" i="0" baseline="0">
                          <a:solidFill>
                            <a:srgbClr val="4472C4"/>
                          </a:solidFill>
                          <a:latin typeface="Calibri"/>
                        </a:rPr>
                        <a:t> </a:t>
                      </a:r>
                      <a:r>
                        <a:rPr lang="es-ES" sz="1400" b="0" i="0" baseline="0" err="1">
                          <a:solidFill>
                            <a:srgbClr val="4472C4"/>
                          </a:solidFill>
                          <a:latin typeface="Calibri"/>
                        </a:rPr>
                        <a:t>managemnt</a:t>
                      </a:r>
                      <a:endParaRPr lang="es-ES" sz="1400" b="0" i="0">
                        <a:solidFill>
                          <a:srgbClr val="4472C4"/>
                        </a:solidFill>
                        <a:latin typeface="Calibri"/>
                      </a:endParaRPr>
                    </a:p>
                    <a:p>
                      <a:pPr marL="0" marR="0" lvl="0" indent="0" algn="l" defTabSz="914400" rtl="0" fontAlgn="auto" hangingPunct="1">
                        <a:lnSpc>
                          <a:spcPct val="100000"/>
                        </a:lnSpc>
                        <a:spcBef>
                          <a:spcPts val="0"/>
                        </a:spcBef>
                        <a:spcAft>
                          <a:spcPts val="0"/>
                        </a:spcAft>
                        <a:buNone/>
                        <a:tabLst/>
                      </a:pPr>
                      <a:endParaRPr lang="es-ES" sz="1400" b="0" i="0">
                        <a:solidFill>
                          <a:srgbClr val="ED7D31"/>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400" b="0" i="0">
                          <a:solidFill>
                            <a:srgbClr val="000000"/>
                          </a:solidFill>
                          <a:latin typeface="Calibri"/>
                        </a:rPr>
                        <a:t>5 min </a:t>
                      </a:r>
                      <a:endParaRPr lang="es-ES" sz="14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3585482"/>
                  </a:ext>
                </a:extLst>
              </a:tr>
              <a:tr h="541946">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lvl="0" algn="l" fontAlgn="auto"/>
                      <a:r>
                        <a:rPr lang="es-ES" sz="1400" b="0" i="0">
                          <a:solidFill>
                            <a:srgbClr val="4472C4"/>
                          </a:solidFill>
                          <a:latin typeface="Calibri"/>
                        </a:rPr>
                        <a:t>T01-V2  </a:t>
                      </a:r>
                      <a:r>
                        <a:rPr lang="es-ES" sz="1400" b="0" i="0" err="1">
                          <a:solidFill>
                            <a:srgbClr val="4472C4"/>
                          </a:solidFill>
                          <a:latin typeface="Calibri"/>
                        </a:rPr>
                        <a:t>Waste</a:t>
                      </a:r>
                      <a:endParaRPr lang="es-ES" sz="1400" b="0" i="0">
                        <a:solidFill>
                          <a:srgbClr val="4472C4"/>
                        </a:solidFill>
                        <a:latin typeface="Calibri"/>
                      </a:endParaRPr>
                    </a:p>
                    <a:p>
                      <a:pPr marL="0" marR="0" lvl="0" indent="0" algn="l" defTabSz="914400" rtl="0" fontAlgn="auto" hangingPunct="1">
                        <a:lnSpc>
                          <a:spcPct val="100000"/>
                        </a:lnSpc>
                        <a:spcBef>
                          <a:spcPts val="0"/>
                        </a:spcBef>
                        <a:spcAft>
                          <a:spcPts val="0"/>
                        </a:spcAft>
                        <a:buNone/>
                        <a:tabLst/>
                      </a:pPr>
                      <a:endParaRPr lang="es-ES" sz="1400" b="0" i="0">
                        <a:solidFill>
                          <a:srgbClr val="ED7D31"/>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400" b="0" i="0">
                          <a:solidFill>
                            <a:srgbClr val="000000"/>
                          </a:solidFill>
                          <a:latin typeface="Calibri"/>
                        </a:rPr>
                        <a:t>5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15361744"/>
                  </a:ext>
                </a:extLst>
              </a:tr>
              <a:tr h="330034">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marL="0" marR="0" lvl="0" indent="0" algn="l" rtl="0" fontAlgn="auto" hangingPunct="1">
                        <a:lnSpc>
                          <a:spcPct val="100000"/>
                        </a:lnSpc>
                        <a:spcBef>
                          <a:spcPts val="0"/>
                        </a:spcBef>
                        <a:spcAft>
                          <a:spcPts val="0"/>
                        </a:spcAft>
                        <a:buNone/>
                      </a:pPr>
                      <a:r>
                        <a:rPr lang="es-ES" sz="1400" b="0" i="0">
                          <a:solidFill>
                            <a:srgbClr val="70AD47"/>
                          </a:solidFill>
                          <a:latin typeface="Calibri"/>
                        </a:rPr>
                        <a:t>T01-G  </a:t>
                      </a:r>
                      <a:r>
                        <a:rPr lang="es-ES" sz="1400" b="0" i="0" err="1">
                          <a:solidFill>
                            <a:srgbClr val="70AD47"/>
                          </a:solidFill>
                          <a:latin typeface="Calibri"/>
                        </a:rPr>
                        <a:t>Kortspel</a:t>
                      </a:r>
                      <a:endParaRPr lang="es-ES" sz="1400" b="0" i="0">
                        <a:solidFill>
                          <a:srgbClr val="70AD47"/>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400" b="0" i="0">
                          <a:solidFill>
                            <a:srgbClr val="000000"/>
                          </a:solidFill>
                          <a:latin typeface="Calibri"/>
                        </a:rPr>
                        <a:t>30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49289062"/>
                  </a:ext>
                </a:extLst>
              </a:tr>
              <a:tr h="354805">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marL="0" marR="0" lvl="0" indent="0" algn="l" defTabSz="914400" rtl="0" fontAlgn="auto" hangingPunct="1">
                        <a:lnSpc>
                          <a:spcPct val="100000"/>
                        </a:lnSpc>
                        <a:spcBef>
                          <a:spcPts val="0"/>
                        </a:spcBef>
                        <a:spcAft>
                          <a:spcPts val="0"/>
                        </a:spcAft>
                        <a:buNone/>
                        <a:tabLst/>
                      </a:pPr>
                      <a:r>
                        <a:rPr lang="es-ES" sz="1400" b="0" i="0">
                          <a:solidFill>
                            <a:srgbClr val="ED7D31"/>
                          </a:solidFill>
                          <a:latin typeface="Calibri"/>
                        </a:rPr>
                        <a:t>T01-Thinglink360</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400" b="0" i="0">
                          <a:solidFill>
                            <a:srgbClr val="000000"/>
                          </a:solidFill>
                          <a:latin typeface="Calibri"/>
                        </a:rPr>
                        <a:t>10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95468309"/>
                  </a:ext>
                </a:extLst>
              </a:tr>
              <a:tr h="471208">
                <a:tc>
                  <a:txBody>
                    <a:bodyPr/>
                    <a:lstStyle/>
                    <a:p>
                      <a:pPr lvl="0" algn="l" fontAlgn="auto"/>
                      <a:r>
                        <a:rPr lang="es-ES" sz="1400" b="0" i="0">
                          <a:solidFill>
                            <a:srgbClr val="000000"/>
                          </a:solidFill>
                        </a:rPr>
                        <a:t>TOTALT</a:t>
                      </a:r>
                    </a:p>
                  </a:txBody>
                  <a:tcPr marL="83128" marR="83128">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endParaRPr lang="es-ES" sz="1400" b="0" i="0">
                        <a:solidFill>
                          <a:srgbClr val="000000"/>
                        </a:solidFill>
                        <a:latin typeface="Calibri" pitchFamily="34"/>
                      </a:endParaRPr>
                    </a:p>
                  </a:txBody>
                  <a:tcPr marL="83128" marR="83128">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endParaRPr lang="es-ES" sz="1400" b="0" i="0">
                        <a:solidFill>
                          <a:srgbClr val="000000"/>
                        </a:solidFill>
                        <a:latin typeface="Calibri" pitchFamily="34"/>
                      </a:endParaRPr>
                    </a:p>
                  </a:txBody>
                  <a:tcPr marL="83128" marR="83128">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fontAlgn="auto" hangingPunct="1">
                        <a:lnSpc>
                          <a:spcPct val="100000"/>
                        </a:lnSpc>
                        <a:spcBef>
                          <a:spcPts val="0"/>
                        </a:spcBef>
                        <a:spcAft>
                          <a:spcPts val="0"/>
                        </a:spcAft>
                        <a:buNone/>
                        <a:tabLst/>
                      </a:pPr>
                      <a:endParaRPr lang="es-ES" sz="1400" b="0" i="0">
                        <a:solidFill>
                          <a:srgbClr val="70AD47"/>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400" b="0" i="0">
                          <a:solidFill>
                            <a:srgbClr val="000000"/>
                          </a:solidFill>
                          <a:latin typeface="Calibri"/>
                        </a:rPr>
                        <a:t>95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5624063"/>
                  </a:ext>
                </a:extLst>
              </a:tr>
            </a:tbl>
          </a:graphicData>
        </a:graphic>
      </p:graphicFrame>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0F535007-8762-41AD-AA7B-5CB2B6367EA4}"/>
              </a:ext>
            </a:extLst>
          </p:cNvPr>
          <p:cNvSpPr/>
          <p:nvPr/>
        </p:nvSpPr>
        <p:spPr>
          <a:xfrm>
            <a:off x="6723903" y="4580924"/>
            <a:ext cx="357585" cy="304796"/>
          </a:xfrm>
          <a:prstGeom prst="rect">
            <a:avLst/>
          </a:prstGeom>
          <a:noFill/>
          <a:ln cap="flat">
            <a:noFill/>
            <a:prstDash val="solid"/>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
        <p:nvSpPr>
          <p:cNvPr id="4" name="Otsikko 1">
            <a:extLst>
              <a:ext uri="{FF2B5EF4-FFF2-40B4-BE49-F238E27FC236}">
                <a16:creationId xmlns:a16="http://schemas.microsoft.com/office/drawing/2014/main" id="{1E238544-7620-462B-9FB9-E621755D47EE}"/>
              </a:ext>
            </a:extLst>
          </p:cNvPr>
          <p:cNvSpPr txBox="1"/>
          <p:nvPr/>
        </p:nvSpPr>
        <p:spPr>
          <a:xfrm>
            <a:off x="0" y="442450"/>
            <a:ext cx="12191996" cy="1199537"/>
          </a:xfrm>
          <a:prstGeom prst="rect">
            <a:avLst/>
          </a:prstGeom>
          <a:noFill/>
          <a:ln cap="flat">
            <a:noFill/>
          </a:ln>
        </p:spPr>
        <p:txBody>
          <a:bodyPr vert="horz" wrap="square" lIns="91440" tIns="45720" rIns="91440" bIns="45720" anchor="t" anchorCtr="1" compatLnSpc="1">
            <a:normAutofit/>
          </a:bodyPr>
          <a:lstStyle/>
          <a:p>
            <a:pPr marL="0" marR="0" lvl="0" indent="0" algn="ctr"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es-ES" sz="4100" b="1" kern="0" err="1">
                <a:solidFill>
                  <a:srgbClr val="000000"/>
                </a:solidFill>
                <a:latin typeface="Calibri"/>
              </a:rPr>
              <a:t>Avsnitt</a:t>
            </a:r>
            <a:r>
              <a:rPr lang="es-ES" sz="4100" b="1" i="0" u="none" strike="noStrike" kern="1200" cap="none" spc="0" baseline="0">
                <a:solidFill>
                  <a:srgbClr val="000000"/>
                </a:solidFill>
                <a:uFillTx/>
                <a:latin typeface="Calibri"/>
              </a:rPr>
              <a:t> 1 </a:t>
            </a:r>
            <a:endParaRPr lang="en-US" sz="3300" b="1" i="0" u="none" strike="noStrike" kern="1200" cap="none" spc="0" baseline="0">
              <a:solidFill>
                <a:srgbClr val="000000"/>
              </a:solidFill>
              <a:uFillTx/>
              <a:latin typeface="Calibri"/>
            </a:endParaRPr>
          </a:p>
        </p:txBody>
      </p:sp>
    </p:spTree>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name="Slide31">
    <p:spTree>
      <p:nvGrpSpPr>
        <p:cNvPr id="1" name=""/>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778DB4A0-7B00-4C6B-86DB-91CBB2633857}"/>
              </a:ext>
            </a:extLst>
          </p:cNvPr>
          <p:cNvGraphicFramePr>
            <a:graphicFrameLocks noGrp="1"/>
          </p:cNvGraphicFramePr>
          <p:nvPr>
            <p:extLst>
              <p:ext uri="{D42A27DB-BD31-4B8C-83A1-F6EECF244321}">
                <p14:modId xmlns:p14="http://schemas.microsoft.com/office/powerpoint/2010/main" val="1704830810"/>
              </p:ext>
            </p:extLst>
          </p:nvPr>
        </p:nvGraphicFramePr>
        <p:xfrm>
          <a:off x="2417199" y="1929850"/>
          <a:ext cx="7935399" cy="3391666"/>
        </p:xfrm>
        <a:graphic>
          <a:graphicData uri="http://schemas.openxmlformats.org/drawingml/2006/table">
            <a:tbl>
              <a:tblPr>
                <a:effectLst/>
              </a:tblPr>
              <a:tblGrid>
                <a:gridCol w="1304011">
                  <a:extLst>
                    <a:ext uri="{9D8B030D-6E8A-4147-A177-3AD203B41FA5}">
                      <a16:colId xmlns:a16="http://schemas.microsoft.com/office/drawing/2014/main" val="523910126"/>
                    </a:ext>
                  </a:extLst>
                </a:gridCol>
                <a:gridCol w="2003437">
                  <a:extLst>
                    <a:ext uri="{9D8B030D-6E8A-4147-A177-3AD203B41FA5}">
                      <a16:colId xmlns:a16="http://schemas.microsoft.com/office/drawing/2014/main" val="1358759818"/>
                    </a:ext>
                  </a:extLst>
                </a:gridCol>
                <a:gridCol w="1765482">
                  <a:extLst>
                    <a:ext uri="{9D8B030D-6E8A-4147-A177-3AD203B41FA5}">
                      <a16:colId xmlns:a16="http://schemas.microsoft.com/office/drawing/2014/main" val="1312548262"/>
                    </a:ext>
                  </a:extLst>
                </a:gridCol>
                <a:gridCol w="1995777">
                  <a:extLst>
                    <a:ext uri="{9D8B030D-6E8A-4147-A177-3AD203B41FA5}">
                      <a16:colId xmlns:a16="http://schemas.microsoft.com/office/drawing/2014/main" val="4067402719"/>
                    </a:ext>
                  </a:extLst>
                </a:gridCol>
                <a:gridCol w="866692">
                  <a:extLst>
                    <a:ext uri="{9D8B030D-6E8A-4147-A177-3AD203B41FA5}">
                      <a16:colId xmlns:a16="http://schemas.microsoft.com/office/drawing/2014/main" val="2054260943"/>
                    </a:ext>
                  </a:extLst>
                </a:gridCol>
              </a:tblGrid>
              <a:tr h="375416">
                <a:tc>
                  <a:txBody>
                    <a:bodyPr/>
                    <a:lstStyle/>
                    <a:p>
                      <a:pPr lvl="0" algn="ctr" fontAlgn="auto"/>
                      <a:r>
                        <a:rPr lang="en-US" sz="1400" b="1" i="0">
                          <a:solidFill>
                            <a:srgbClr val="FFFFFF"/>
                          </a:solidFill>
                          <a:latin typeface="Calibri"/>
                        </a:rPr>
                        <a:t>AVSNITT</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s-ES" sz="1400" b="1" i="0">
                          <a:solidFill>
                            <a:srgbClr val="FFFFFF"/>
                          </a:solidFill>
                          <a:latin typeface="Calibri"/>
                        </a:rPr>
                        <a:t>MÅL</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n-US" sz="1400" b="1" i="0">
                          <a:solidFill>
                            <a:srgbClr val="FFFFFF"/>
                          </a:solidFill>
                          <a:latin typeface="Calibri"/>
                        </a:rPr>
                        <a:t>BEGREPP</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s-ES" sz="1400" b="1" i="0">
                          <a:solidFill>
                            <a:srgbClr val="FFFFFF"/>
                          </a:solidFill>
                          <a:latin typeface="Calibri"/>
                        </a:rPr>
                        <a:t>NAMN</a:t>
                      </a:r>
                      <a:r>
                        <a:rPr lang="es-ES" sz="1400" b="1" i="0" baseline="0">
                          <a:solidFill>
                            <a:srgbClr val="FFFFFF"/>
                          </a:solidFill>
                          <a:latin typeface="Calibri"/>
                        </a:rPr>
                        <a:t> PÅ AKTIVITET</a:t>
                      </a:r>
                      <a:endParaRPr lang="es-ES" sz="1400" b="1" i="0">
                        <a:solidFill>
                          <a:srgbClr val="FFFFFF"/>
                        </a:solidFill>
                        <a:latin typeface="Calibri"/>
                      </a:endParaRP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n-US" sz="1400" b="1" i="0">
                          <a:solidFill>
                            <a:srgbClr val="FFFFFF"/>
                          </a:solidFill>
                          <a:latin typeface="Calibri"/>
                        </a:rPr>
                        <a:t>TID</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extLst>
                  <a:ext uri="{0D108BD9-81ED-4DB2-BD59-A6C34878D82A}">
                    <a16:rowId xmlns:a16="http://schemas.microsoft.com/office/drawing/2014/main" val="4154014496"/>
                  </a:ext>
                </a:extLst>
              </a:tr>
              <a:tr h="259634">
                <a:tc rowSpan="6">
                  <a:txBody>
                    <a:bodyPr/>
                    <a:lstStyle/>
                    <a:p>
                      <a:pPr lvl="0" algn="l" fontAlgn="auto"/>
                      <a:r>
                        <a:rPr lang="en-US" sz="1100" b="0" i="0">
                          <a:solidFill>
                            <a:srgbClr val="000000"/>
                          </a:solidFill>
                          <a:latin typeface="Calibri"/>
                        </a:rPr>
                        <a:t>T02: </a:t>
                      </a:r>
                      <a:br>
                        <a:rPr lang="en-US" sz="1100" b="0" i="0">
                          <a:solidFill>
                            <a:srgbClr val="000000"/>
                          </a:solidFill>
                          <a:latin typeface="Calibri"/>
                        </a:rPr>
                      </a:br>
                      <a:r>
                        <a:rPr lang="en-US" sz="1100" b="0" i="0">
                          <a:solidFill>
                            <a:srgbClr val="000000"/>
                          </a:solidFill>
                          <a:latin typeface="Calibri"/>
                        </a:rPr>
                        <a:t>2. </a:t>
                      </a:r>
                      <a:r>
                        <a:rPr lang="en-US" sz="1100" b="0" i="0" err="1">
                          <a:solidFill>
                            <a:srgbClr val="000000"/>
                          </a:solidFill>
                          <a:latin typeface="Calibri"/>
                        </a:rPr>
                        <a:t>grundprincipen</a:t>
                      </a:r>
                      <a:r>
                        <a:rPr lang="en-US" sz="1100" b="0" i="0">
                          <a:solidFill>
                            <a:srgbClr val="000000"/>
                          </a:solidFill>
                          <a:latin typeface="Calibri"/>
                        </a:rPr>
                        <a:t/>
                      </a:r>
                      <a:br>
                        <a:rPr lang="en-US" sz="1100" b="0" i="0">
                          <a:solidFill>
                            <a:srgbClr val="000000"/>
                          </a:solidFill>
                          <a:latin typeface="Calibri"/>
                        </a:rPr>
                      </a:br>
                      <a:r>
                        <a:rPr lang="en-US" sz="1100" b="0" i="0" err="1">
                          <a:solidFill>
                            <a:srgbClr val="000000"/>
                          </a:solidFill>
                          <a:latin typeface="Calibri"/>
                        </a:rPr>
                        <a:t>Beskriv</a:t>
                      </a:r>
                      <a:r>
                        <a:rPr lang="en-US" sz="1100" b="0" i="0">
                          <a:solidFill>
                            <a:srgbClr val="000000"/>
                          </a:solidFill>
                          <a:latin typeface="Calibri"/>
                        </a:rPr>
                        <a:t> VÄRDEKEDJAN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rowSpan="6">
                  <a:txBody>
                    <a:bodyPr/>
                    <a:lstStyle/>
                    <a:p>
                      <a:pPr lvl="0" algn="l" fontAlgn="auto"/>
                      <a:r>
                        <a:rPr lang="sv-SE" sz="1100" b="0" i="0">
                          <a:solidFill>
                            <a:srgbClr val="000000"/>
                          </a:solidFill>
                          <a:latin typeface="+mn-lt"/>
                        </a:rPr>
                        <a:t>Identifiera värdekedjan med hjälp av </a:t>
                      </a:r>
                      <a:r>
                        <a:rPr lang="sv-SE" sz="1100" b="0" i="0" err="1">
                          <a:solidFill>
                            <a:srgbClr val="000000"/>
                          </a:solidFill>
                          <a:latin typeface="+mn-lt"/>
                        </a:rPr>
                        <a:t>Lean</a:t>
                      </a:r>
                      <a:r>
                        <a:rPr lang="sv-SE" sz="1100" b="0" i="0">
                          <a:solidFill>
                            <a:srgbClr val="000000"/>
                          </a:solidFill>
                          <a:latin typeface="+mn-lt"/>
                        </a:rPr>
                        <a:t>-tänkande och metoder</a:t>
                      </a:r>
                      <a:endParaRPr lang="es-ES" sz="1100" b="0" i="0">
                        <a:solidFill>
                          <a:srgbClr val="000000"/>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rowSpan="6">
                  <a:txBody>
                    <a:bodyPr/>
                    <a:lstStyle/>
                    <a:p>
                      <a:pPr marL="171450" lvl="0" indent="-171450" algn="l" fontAlgn="auto">
                        <a:buSzPct val="100000"/>
                        <a:buChar char="-"/>
                      </a:pPr>
                      <a:r>
                        <a:rPr lang="es-ES" sz="1100" b="0" i="0" err="1">
                          <a:solidFill>
                            <a:srgbClr val="000000"/>
                          </a:solidFill>
                          <a:latin typeface="Calibri"/>
                        </a:rPr>
                        <a:t>Process</a:t>
                      </a:r>
                      <a:r>
                        <a:rPr lang="es-ES" sz="1100" b="0" i="0">
                          <a:solidFill>
                            <a:srgbClr val="000000"/>
                          </a:solidFill>
                          <a:latin typeface="Calibri"/>
                        </a:rPr>
                        <a:t> </a:t>
                      </a:r>
                      <a:r>
                        <a:rPr lang="es-ES" sz="1100" b="0" i="0" err="1">
                          <a:solidFill>
                            <a:srgbClr val="000000"/>
                          </a:solidFill>
                          <a:latin typeface="Calibri"/>
                        </a:rPr>
                        <a:t>kartläggning</a:t>
                      </a:r>
                      <a:r>
                        <a:rPr lang="es-ES" sz="1100" b="0" i="0">
                          <a:solidFill>
                            <a:srgbClr val="000000"/>
                          </a:solidFill>
                          <a:latin typeface="Calibri"/>
                        </a:rPr>
                        <a:t/>
                      </a:r>
                      <a:br>
                        <a:rPr lang="es-ES" sz="1100" b="0" i="0">
                          <a:solidFill>
                            <a:srgbClr val="000000"/>
                          </a:solidFill>
                          <a:latin typeface="Calibri"/>
                        </a:rPr>
                      </a:br>
                      <a:endParaRPr lang="es-ES" sz="1100" b="0" i="0">
                        <a:solidFill>
                          <a:srgbClr val="000000"/>
                        </a:solidFill>
                        <a:latin typeface="Calibri"/>
                      </a:endParaRPr>
                    </a:p>
                    <a:p>
                      <a:pPr marL="171450" lvl="0" indent="-171450" algn="l" fontAlgn="auto">
                        <a:buSzPct val="100000"/>
                        <a:buChar char="-"/>
                      </a:pPr>
                      <a:r>
                        <a:rPr lang="es-ES" sz="1100" b="0" i="0">
                          <a:solidFill>
                            <a:srgbClr val="000000"/>
                          </a:solidFill>
                          <a:latin typeface="Calibri"/>
                        </a:rPr>
                        <a:t>VSM </a:t>
                      </a:r>
                      <a:r>
                        <a:rPr lang="es-ES" sz="1100" b="0" i="0" baseline="0">
                          <a:solidFill>
                            <a:srgbClr val="000000"/>
                          </a:solidFill>
                          <a:latin typeface="Calibri"/>
                        </a:rPr>
                        <a:t>= </a:t>
                      </a:r>
                      <a:r>
                        <a:rPr lang="es-ES" sz="1100" b="0" i="0" baseline="0" err="1">
                          <a:solidFill>
                            <a:srgbClr val="000000"/>
                          </a:solidFill>
                          <a:latin typeface="Calibri"/>
                        </a:rPr>
                        <a:t>Värdeflödeanalys</a:t>
                      </a:r>
                      <a:r>
                        <a:rPr lang="es-ES" sz="1100" b="0" i="0" baseline="0">
                          <a:solidFill>
                            <a:srgbClr val="000000"/>
                          </a:solidFill>
                          <a:latin typeface="Calibri"/>
                        </a:rPr>
                        <a:t/>
                      </a:r>
                      <a:br>
                        <a:rPr lang="es-ES" sz="1100" b="0" i="0" baseline="0">
                          <a:solidFill>
                            <a:srgbClr val="000000"/>
                          </a:solidFill>
                          <a:latin typeface="Calibri"/>
                        </a:rPr>
                      </a:br>
                      <a:endParaRPr lang="es-ES" sz="1100" b="0" i="0">
                        <a:solidFill>
                          <a:srgbClr val="000000"/>
                        </a:solidFill>
                        <a:latin typeface="Calibri"/>
                      </a:endParaRPr>
                    </a:p>
                    <a:p>
                      <a:pPr marL="171450" lvl="0" indent="-171450" algn="l" fontAlgn="auto">
                        <a:buSzPct val="100000"/>
                        <a:buChar char="-"/>
                      </a:pPr>
                      <a:r>
                        <a:rPr lang="es-ES" sz="1100" b="0" i="0" err="1">
                          <a:solidFill>
                            <a:schemeClr val="tx1"/>
                          </a:solidFill>
                          <a:latin typeface="Calibri"/>
                        </a:rPr>
                        <a:t>Takttid</a:t>
                      </a:r>
                      <a:r>
                        <a:rPr lang="es-ES" sz="1100" b="0" i="0">
                          <a:solidFill>
                            <a:schemeClr val="tx1"/>
                          </a:solidFill>
                          <a:latin typeface="Calibri"/>
                        </a:rPr>
                        <a:t>, </a:t>
                      </a:r>
                      <a:r>
                        <a:rPr lang="es-ES" sz="1100" b="0" i="0" err="1">
                          <a:solidFill>
                            <a:schemeClr val="tx1"/>
                          </a:solidFill>
                          <a:latin typeface="Calibri"/>
                        </a:rPr>
                        <a:t>cykeltid</a:t>
                      </a:r>
                      <a:r>
                        <a:rPr lang="es-ES" sz="1100" b="0" i="0">
                          <a:solidFill>
                            <a:schemeClr val="tx1"/>
                          </a:solidFill>
                          <a:latin typeface="Calibri"/>
                        </a:rPr>
                        <a:t>, </a:t>
                      </a:r>
                      <a:r>
                        <a:rPr lang="es-ES" sz="1100" b="0" i="0" err="1">
                          <a:solidFill>
                            <a:schemeClr val="tx1"/>
                          </a:solidFill>
                          <a:latin typeface="Calibri"/>
                        </a:rPr>
                        <a:t>ledtid</a:t>
                      </a:r>
                      <a:r>
                        <a:rPr lang="es-ES" sz="1100" b="0" i="0" baseline="0">
                          <a:solidFill>
                            <a:schemeClr val="tx1"/>
                          </a:solidFill>
                          <a:latin typeface="Calibri"/>
                        </a:rPr>
                        <a:t> (</a:t>
                      </a:r>
                      <a:r>
                        <a:rPr lang="es-ES" sz="1100" b="0" i="0" baseline="0" err="1">
                          <a:solidFill>
                            <a:schemeClr val="tx1"/>
                          </a:solidFill>
                          <a:latin typeface="Calibri"/>
                        </a:rPr>
                        <a:t>genomgångstid</a:t>
                      </a:r>
                      <a:r>
                        <a:rPr lang="es-ES" sz="1100" b="0" i="0" baseline="0">
                          <a:solidFill>
                            <a:schemeClr val="tx1"/>
                          </a:solidFill>
                          <a:latin typeface="Calibri"/>
                        </a:rPr>
                        <a:t>)</a:t>
                      </a:r>
                      <a:endParaRPr lang="es-ES" sz="1100" b="0" i="0">
                        <a:solidFill>
                          <a:schemeClr val="tx1"/>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a:solidFill>
                            <a:srgbClr val="000000"/>
                          </a:solidFill>
                          <a:latin typeface="+mn-lt"/>
                        </a:rPr>
                        <a:t>T02: </a:t>
                      </a:r>
                      <a:br>
                        <a:rPr lang="en-US" sz="1100" b="0" i="0">
                          <a:solidFill>
                            <a:srgbClr val="000000"/>
                          </a:solidFill>
                          <a:latin typeface="+mn-lt"/>
                        </a:rPr>
                      </a:br>
                      <a:r>
                        <a:rPr lang="en-US" sz="1100" b="0" i="0">
                          <a:solidFill>
                            <a:srgbClr val="000000"/>
                          </a:solidFill>
                          <a:latin typeface="+mn-lt"/>
                        </a:rPr>
                        <a:t>2. </a:t>
                      </a:r>
                      <a:r>
                        <a:rPr lang="en-US" sz="1100" b="0" i="0" err="1">
                          <a:solidFill>
                            <a:srgbClr val="000000"/>
                          </a:solidFill>
                          <a:latin typeface="+mn-lt"/>
                        </a:rPr>
                        <a:t>grundprincipen</a:t>
                      </a:r>
                      <a:r>
                        <a:rPr lang="en-US" sz="1100" b="0" i="0">
                          <a:solidFill>
                            <a:srgbClr val="000000"/>
                          </a:solidFill>
                          <a:latin typeface="+mn-lt"/>
                        </a:rPr>
                        <a:t/>
                      </a:r>
                      <a:br>
                        <a:rPr lang="en-US" sz="1100" b="0" i="0">
                          <a:solidFill>
                            <a:srgbClr val="000000"/>
                          </a:solidFill>
                          <a:latin typeface="+mn-lt"/>
                        </a:rPr>
                      </a:br>
                      <a:r>
                        <a:rPr lang="en-US" sz="1100" b="0" i="0" err="1">
                          <a:solidFill>
                            <a:srgbClr val="000000"/>
                          </a:solidFill>
                          <a:latin typeface="+mn-lt"/>
                        </a:rPr>
                        <a:t>Beskriv</a:t>
                      </a:r>
                      <a:r>
                        <a:rPr lang="en-US" sz="1100" b="0" i="0">
                          <a:solidFill>
                            <a:srgbClr val="000000"/>
                          </a:solidFill>
                          <a:latin typeface="+mn-lt"/>
                        </a:rPr>
                        <a:t> VÄRDEKEDJAN</a:t>
                      </a:r>
                      <a:endParaRPr lang="es-ES" sz="1100" b="0" i="0">
                        <a:solidFill>
                          <a:srgbClr val="000000"/>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100" b="0" i="0">
                          <a:solidFill>
                            <a:srgbClr val="000000"/>
                          </a:solidFill>
                          <a:latin typeface="Calibri"/>
                        </a:rPr>
                        <a:t>120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87595423"/>
                  </a:ext>
                </a:extLst>
              </a:tr>
              <a:tr h="162927">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marL="0" marR="0" lvl="0" indent="0" algn="l" defTabSz="914400" rtl="0" fontAlgn="auto" hangingPunct="1">
                        <a:lnSpc>
                          <a:spcPct val="100000"/>
                        </a:lnSpc>
                        <a:spcBef>
                          <a:spcPts val="0"/>
                        </a:spcBef>
                        <a:spcAft>
                          <a:spcPts val="0"/>
                        </a:spcAft>
                        <a:buNone/>
                        <a:tabLst/>
                      </a:pPr>
                      <a:r>
                        <a:rPr lang="es-ES" sz="1100" b="0" i="0">
                          <a:solidFill>
                            <a:srgbClr val="70AD47"/>
                          </a:solidFill>
                          <a:latin typeface="Calibri"/>
                        </a:rPr>
                        <a:t>T02-E1 Process mapp</a:t>
                      </a:r>
                    </a:p>
                    <a:p>
                      <a:pPr lvl="0" algn="l" fontAlgn="auto"/>
                      <a:endParaRPr lang="es-ES" sz="1100" b="0" i="0">
                        <a:solidFill>
                          <a:srgbClr val="000000"/>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100" b="0" i="0">
                          <a:solidFill>
                            <a:schemeClr val="tx1"/>
                          </a:solidFill>
                          <a:latin typeface="Calibri"/>
                        </a:rPr>
                        <a:t>25 min</a:t>
                      </a:r>
                      <a:endParaRPr lang="es-ES" sz="1100" b="0" i="0">
                        <a:solidFill>
                          <a:schemeClr val="tx1"/>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99732563"/>
                  </a:ext>
                </a:extLst>
              </a:tr>
              <a:tr h="294820">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marL="0" marR="0" lvl="0" indent="0" algn="l" defTabSz="914400" rtl="0" fontAlgn="auto" hangingPunct="1">
                        <a:lnSpc>
                          <a:spcPct val="100000"/>
                        </a:lnSpc>
                        <a:spcBef>
                          <a:spcPts val="0"/>
                        </a:spcBef>
                        <a:spcAft>
                          <a:spcPts val="0"/>
                        </a:spcAft>
                        <a:buNone/>
                        <a:tabLst/>
                      </a:pPr>
                      <a:r>
                        <a:rPr lang="es-ES" sz="1100" b="0" i="0">
                          <a:solidFill>
                            <a:srgbClr val="4472C4"/>
                          </a:solidFill>
                          <a:latin typeface="Calibri"/>
                        </a:rPr>
                        <a:t>T02- V1 Lay out-lead time-tack time</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100" b="0" i="0">
                          <a:solidFill>
                            <a:schemeClr val="tx1"/>
                          </a:solidFill>
                          <a:latin typeface="Calibri"/>
                        </a:rPr>
                        <a:t>5 min</a:t>
                      </a:r>
                      <a:endParaRPr lang="es-ES" sz="1100" b="0" i="0">
                        <a:solidFill>
                          <a:schemeClr val="tx1"/>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45217318"/>
                  </a:ext>
                </a:extLst>
              </a:tr>
              <a:tr h="457821">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lvl="0" algn="l" fontAlgn="auto"/>
                      <a:r>
                        <a:rPr lang="es-ES" sz="1100" b="0" i="0">
                          <a:solidFill>
                            <a:srgbClr val="4472C4"/>
                          </a:solidFill>
                          <a:latin typeface="Calibri"/>
                        </a:rPr>
                        <a:t>T02- V2 Coffe Kaizen (Part 1)</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100" b="0" i="0">
                          <a:solidFill>
                            <a:schemeClr val="tx1"/>
                          </a:solidFill>
                          <a:latin typeface="Calibri"/>
                        </a:rPr>
                        <a:t>10 min</a:t>
                      </a:r>
                      <a:endParaRPr lang="es-ES" sz="1100" b="0" i="0">
                        <a:solidFill>
                          <a:schemeClr val="tx1"/>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80166589"/>
                  </a:ext>
                </a:extLst>
              </a:tr>
              <a:tr h="319015">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lvl="0" algn="l" fontAlgn="auto"/>
                      <a:r>
                        <a:rPr lang="es-ES" sz="1100" b="0" i="0">
                          <a:solidFill>
                            <a:srgbClr val="70AD47"/>
                          </a:solidFill>
                          <a:latin typeface="Calibri"/>
                        </a:rPr>
                        <a:t>T02- E2 Coffe Kaizen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100" b="0" i="0">
                          <a:solidFill>
                            <a:schemeClr val="tx1"/>
                          </a:solidFill>
                          <a:latin typeface="Calibri"/>
                        </a:rPr>
                        <a:t>20 min</a:t>
                      </a:r>
                      <a:endParaRPr lang="es-ES" sz="1100" b="0" i="0">
                        <a:solidFill>
                          <a:schemeClr val="tx1"/>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82306041"/>
                  </a:ext>
                </a:extLst>
              </a:tr>
              <a:tr h="395807">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marL="0" marR="0" lvl="0" indent="0" algn="l" defTabSz="914400" rtl="0" fontAlgn="auto" hangingPunct="1">
                        <a:lnSpc>
                          <a:spcPct val="100000"/>
                        </a:lnSpc>
                        <a:spcBef>
                          <a:spcPts val="0"/>
                        </a:spcBef>
                        <a:spcAft>
                          <a:spcPts val="0"/>
                        </a:spcAft>
                        <a:buNone/>
                        <a:tabLst/>
                      </a:pPr>
                      <a:r>
                        <a:rPr lang="es-ES" sz="1100" b="0" i="0">
                          <a:solidFill>
                            <a:srgbClr val="4472C4"/>
                          </a:solidFill>
                        </a:rPr>
                        <a:t>T02- V3 Coffe Kaizen (Part 2)</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100" b="0" i="0">
                          <a:solidFill>
                            <a:schemeClr val="tx1"/>
                          </a:solidFill>
                          <a:latin typeface="Calibri"/>
                        </a:rPr>
                        <a:t>5 min</a:t>
                      </a:r>
                      <a:endParaRPr lang="es-ES" sz="1100" b="0" i="0">
                        <a:solidFill>
                          <a:schemeClr val="tx1"/>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65146931"/>
                  </a:ext>
                </a:extLst>
              </a:tr>
              <a:tr h="395807">
                <a:tc>
                  <a:txBody>
                    <a:bodyPr/>
                    <a:lstStyle/>
                    <a:p>
                      <a:pPr lvl="0" algn="l" fontAlgn="auto"/>
                      <a:r>
                        <a:rPr lang="en-US" sz="1100" b="0" i="0">
                          <a:solidFill>
                            <a:srgbClr val="000000"/>
                          </a:solidFill>
                        </a:rPr>
                        <a:t>TOTALT</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endParaRPr lang="es-ES" sz="11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171450" lvl="0" indent="-171450" algn="l" fontAlgn="auto">
                        <a:buSzPct val="100000"/>
                        <a:buChar char="-"/>
                      </a:pPr>
                      <a:endParaRPr lang="es-ES" sz="1100" b="0" i="0">
                        <a:solidFill>
                          <a:srgbClr val="FF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fontAlgn="auto" hangingPunct="1">
                        <a:lnSpc>
                          <a:spcPct val="100000"/>
                        </a:lnSpc>
                        <a:spcBef>
                          <a:spcPts val="0"/>
                        </a:spcBef>
                        <a:spcAft>
                          <a:spcPts val="0"/>
                        </a:spcAft>
                        <a:buNone/>
                        <a:tabLst/>
                      </a:pPr>
                      <a:endParaRPr lang="es-ES" sz="1100" b="0" i="0">
                        <a:solidFill>
                          <a:srgbClr val="4472C4"/>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100" b="0" i="0">
                          <a:solidFill>
                            <a:schemeClr val="tx1"/>
                          </a:solidFill>
                          <a:latin typeface="Calibri"/>
                        </a:rPr>
                        <a:t>185 min</a:t>
                      </a:r>
                      <a:endParaRPr lang="es-ES" sz="1100" b="0" i="0">
                        <a:solidFill>
                          <a:schemeClr val="tx1"/>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11270061"/>
                  </a:ext>
                </a:extLst>
              </a:tr>
            </a:tbl>
          </a:graphicData>
        </a:graphic>
      </p:graphicFrame>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39A3CC64-2A2E-4027-BCE0-B08D5BB8CB6F}"/>
              </a:ext>
            </a:extLst>
          </p:cNvPr>
          <p:cNvSpPr/>
          <p:nvPr/>
        </p:nvSpPr>
        <p:spPr>
          <a:xfrm>
            <a:off x="6723903" y="4580924"/>
            <a:ext cx="357585" cy="304796"/>
          </a:xfrm>
          <a:prstGeom prst="rect">
            <a:avLst/>
          </a:prstGeom>
          <a:noFill/>
          <a:ln cap="flat">
            <a:noFill/>
            <a:prstDash val="solid"/>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
        <p:nvSpPr>
          <p:cNvPr id="4" name="Otsikko 1">
            <a:extLst>
              <a:ext uri="{FF2B5EF4-FFF2-40B4-BE49-F238E27FC236}">
                <a16:creationId xmlns:a16="http://schemas.microsoft.com/office/drawing/2014/main" id="{EFF1225A-6174-4DA8-86E4-3F2FEA077052}"/>
              </a:ext>
            </a:extLst>
          </p:cNvPr>
          <p:cNvSpPr txBox="1"/>
          <p:nvPr/>
        </p:nvSpPr>
        <p:spPr>
          <a:xfrm>
            <a:off x="99395" y="276798"/>
            <a:ext cx="12191996" cy="1199537"/>
          </a:xfrm>
          <a:prstGeom prst="rect">
            <a:avLst/>
          </a:prstGeom>
          <a:noFill/>
          <a:ln cap="flat">
            <a:noFill/>
          </a:ln>
        </p:spPr>
        <p:txBody>
          <a:bodyPr vert="horz" wrap="square" lIns="91440" tIns="45720" rIns="91440" bIns="45720" anchor="t" anchorCtr="1" compatLnSpc="1">
            <a:normAutofit/>
          </a:bodyPr>
          <a:lstStyle/>
          <a:p>
            <a:pPr marL="0" marR="0" lvl="0" indent="0" algn="ctr"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es-ES" sz="4100" b="1" kern="0" err="1">
                <a:solidFill>
                  <a:srgbClr val="000000"/>
                </a:solidFill>
                <a:latin typeface="Calibri"/>
              </a:rPr>
              <a:t>Avsnitt</a:t>
            </a:r>
            <a:r>
              <a:rPr lang="es-ES" sz="4100" b="1" i="0" u="none" strike="noStrike" kern="1200" cap="none" spc="0" baseline="0">
                <a:solidFill>
                  <a:srgbClr val="000000"/>
                </a:solidFill>
                <a:uFillTx/>
                <a:latin typeface="Calibri"/>
              </a:rPr>
              <a:t> 2 </a:t>
            </a:r>
            <a:endParaRPr lang="en-US" sz="3300" b="1" i="0" u="none" strike="noStrike" kern="1200" cap="none" spc="0" baseline="0">
              <a:solidFill>
                <a:srgbClr val="000000"/>
              </a:solidFill>
              <a:uFillTx/>
              <a:latin typeface="Calibri"/>
            </a:endParaRPr>
          </a:p>
        </p:txBody>
      </p:sp>
    </p:spTree>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name="Slide32">
    <p:spTree>
      <p:nvGrpSpPr>
        <p:cNvPr id="1" name=""/>
        <p:cNvGrpSpPr/>
        <p:nvPr/>
      </p:nvGrpSpPr>
      <p:grpSpPr>
        <a:xfrm>
          <a:off x="0" y="0"/>
          <a:ext cx="0" cy="0"/>
          <a:chOff x="0" y="0"/>
          <a:chExt cx="0" cy="0"/>
        </a:xfrm>
      </p:grpSpPr>
      <p:sp>
        <p:nvSpPr>
          <p:cNvPr id="5" name="Otsikko 1">
            <a:extLst>
              <a:ext uri="{FF2B5EF4-FFF2-40B4-BE49-F238E27FC236}">
                <a16:creationId xmlns:a16="http://schemas.microsoft.com/office/drawing/2014/main" id="{E7B18131-F081-4B90-8F86-C8BD8B9B0596}"/>
              </a:ext>
            </a:extLst>
          </p:cNvPr>
          <p:cNvSpPr txBox="1"/>
          <p:nvPr/>
        </p:nvSpPr>
        <p:spPr>
          <a:xfrm>
            <a:off x="0" y="442450"/>
            <a:ext cx="12191996" cy="1199537"/>
          </a:xfrm>
          <a:prstGeom prst="rect">
            <a:avLst/>
          </a:prstGeom>
          <a:noFill/>
          <a:ln cap="flat">
            <a:noFill/>
          </a:ln>
        </p:spPr>
        <p:txBody>
          <a:bodyPr vert="horz" wrap="square" lIns="91440" tIns="45720" rIns="91440" bIns="45720" anchor="t" anchorCtr="1" compatLnSpc="1">
            <a:normAutofit/>
          </a:bodyPr>
          <a:lstStyle/>
          <a:p>
            <a:pPr marL="0" marR="0" lvl="0" indent="0" algn="ctr"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es-ES" sz="4100" b="1" err="1">
                <a:solidFill>
                  <a:srgbClr val="000000"/>
                </a:solidFill>
                <a:latin typeface="Calibri"/>
              </a:rPr>
              <a:t>Avsnitt</a:t>
            </a:r>
            <a:r>
              <a:rPr lang="es-ES" sz="4100" b="1" i="0" u="none" strike="noStrike" kern="1200" cap="none" spc="0" baseline="0">
                <a:solidFill>
                  <a:srgbClr val="000000"/>
                </a:solidFill>
                <a:uFillTx/>
                <a:latin typeface="Calibri"/>
              </a:rPr>
              <a:t> 3 </a:t>
            </a:r>
            <a:endParaRPr lang="en-US" sz="3300" b="1" i="0" u="none" strike="noStrike" kern="1200" cap="none" spc="0" baseline="0">
              <a:solidFill>
                <a:srgbClr val="000000"/>
              </a:solidFill>
              <a:uFillTx/>
              <a:latin typeface="Calibri"/>
            </a:endParaRPr>
          </a:p>
        </p:txBody>
      </p:sp>
      <p:graphicFrame>
        <p:nvGraphicFramePr>
          <p:cNvPr id="2" name="Tabla 1">
            <a:extLst>
              <a:ext uri="{FF2B5EF4-FFF2-40B4-BE49-F238E27FC236}">
                <a16:creationId xmlns:a16="http://schemas.microsoft.com/office/drawing/2014/main" id="{890D1CC3-320A-450C-9ED6-8A614D45A939}"/>
              </a:ext>
            </a:extLst>
          </p:cNvPr>
          <p:cNvGraphicFramePr>
            <a:graphicFrameLocks noGrp="1"/>
          </p:cNvGraphicFramePr>
          <p:nvPr>
            <p:extLst>
              <p:ext uri="{D42A27DB-BD31-4B8C-83A1-F6EECF244321}">
                <p14:modId xmlns:p14="http://schemas.microsoft.com/office/powerpoint/2010/main" val="1467820289"/>
              </p:ext>
            </p:extLst>
          </p:nvPr>
        </p:nvGraphicFramePr>
        <p:xfrm>
          <a:off x="1060058" y="1445827"/>
          <a:ext cx="8888328" cy="4518403"/>
        </p:xfrm>
        <a:graphic>
          <a:graphicData uri="http://schemas.openxmlformats.org/drawingml/2006/table">
            <a:tbl>
              <a:tblPr>
                <a:effectLst/>
              </a:tblPr>
              <a:tblGrid>
                <a:gridCol w="1432289">
                  <a:extLst>
                    <a:ext uri="{9D8B030D-6E8A-4147-A177-3AD203B41FA5}">
                      <a16:colId xmlns:a16="http://schemas.microsoft.com/office/drawing/2014/main" val="636764654"/>
                    </a:ext>
                  </a:extLst>
                </a:gridCol>
                <a:gridCol w="2469854">
                  <a:extLst>
                    <a:ext uri="{9D8B030D-6E8A-4147-A177-3AD203B41FA5}">
                      <a16:colId xmlns:a16="http://schemas.microsoft.com/office/drawing/2014/main" val="1881544547"/>
                    </a:ext>
                  </a:extLst>
                </a:gridCol>
                <a:gridCol w="1491110">
                  <a:extLst>
                    <a:ext uri="{9D8B030D-6E8A-4147-A177-3AD203B41FA5}">
                      <a16:colId xmlns:a16="http://schemas.microsoft.com/office/drawing/2014/main" val="3814176838"/>
                    </a:ext>
                  </a:extLst>
                </a:gridCol>
                <a:gridCol w="2245627">
                  <a:extLst>
                    <a:ext uri="{9D8B030D-6E8A-4147-A177-3AD203B41FA5}">
                      <a16:colId xmlns:a16="http://schemas.microsoft.com/office/drawing/2014/main" val="282551104"/>
                    </a:ext>
                  </a:extLst>
                </a:gridCol>
                <a:gridCol w="1249448">
                  <a:extLst>
                    <a:ext uri="{9D8B030D-6E8A-4147-A177-3AD203B41FA5}">
                      <a16:colId xmlns:a16="http://schemas.microsoft.com/office/drawing/2014/main" val="812814153"/>
                    </a:ext>
                  </a:extLst>
                </a:gridCol>
              </a:tblGrid>
              <a:tr h="355195">
                <a:tc>
                  <a:txBody>
                    <a:bodyPr/>
                    <a:lstStyle/>
                    <a:p>
                      <a:pPr lvl="0" algn="ctr" fontAlgn="auto"/>
                      <a:r>
                        <a:rPr lang="en-US" sz="1200" b="1" i="0">
                          <a:solidFill>
                            <a:srgbClr val="FFFFFF"/>
                          </a:solidFill>
                          <a:latin typeface="Calibri"/>
                        </a:rPr>
                        <a:t>AVSNITT</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s-ES" sz="1200" b="1" i="0">
                          <a:solidFill>
                            <a:srgbClr val="FFFFFF"/>
                          </a:solidFill>
                          <a:latin typeface="Calibri"/>
                        </a:rPr>
                        <a:t>MÅL</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n-US" sz="1200" b="1" i="0">
                          <a:solidFill>
                            <a:srgbClr val="FFFFFF"/>
                          </a:solidFill>
                          <a:latin typeface="Calibri"/>
                        </a:rPr>
                        <a:t>BEGREPP</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s-ES" sz="1200" b="1" i="0">
                          <a:solidFill>
                            <a:srgbClr val="FFFFFF"/>
                          </a:solidFill>
                          <a:latin typeface="Calibri"/>
                        </a:rPr>
                        <a:t>NAMN</a:t>
                      </a:r>
                      <a:r>
                        <a:rPr lang="es-ES" sz="1200" b="1" i="0" baseline="0">
                          <a:solidFill>
                            <a:srgbClr val="FFFFFF"/>
                          </a:solidFill>
                          <a:latin typeface="Calibri"/>
                        </a:rPr>
                        <a:t> PÅ AKTIVITET</a:t>
                      </a:r>
                      <a:endParaRPr lang="es-ES" sz="1200" b="1" i="0">
                        <a:solidFill>
                          <a:srgbClr val="FFFFFF"/>
                        </a:solidFill>
                        <a:latin typeface="Calibri"/>
                      </a:endParaRP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n-US" sz="1200" b="1" i="0">
                          <a:solidFill>
                            <a:srgbClr val="FFFFFF"/>
                          </a:solidFill>
                          <a:latin typeface="Calibri"/>
                        </a:rPr>
                        <a:t>TID</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extLst>
                  <a:ext uri="{0D108BD9-81ED-4DB2-BD59-A6C34878D82A}">
                    <a16:rowId xmlns:a16="http://schemas.microsoft.com/office/drawing/2014/main" val="3112221432"/>
                  </a:ext>
                </a:extLst>
              </a:tr>
              <a:tr h="521392">
                <a:tc rowSpan="2">
                  <a:txBody>
                    <a:bodyPr/>
                    <a:lstStyle/>
                    <a:p>
                      <a:pPr lvl="0" algn="l" fontAlgn="auto"/>
                      <a:r>
                        <a:rPr lang="es-ES" sz="1200" b="0" i="0" u="none" strike="noStrike">
                          <a:solidFill>
                            <a:srgbClr val="000000"/>
                          </a:solidFill>
                          <a:latin typeface="Calibri"/>
                        </a:rPr>
                        <a:t>T03:</a:t>
                      </a:r>
                      <a:br>
                        <a:rPr lang="es-ES" sz="1200" b="0" i="0" u="none" strike="noStrike">
                          <a:solidFill>
                            <a:srgbClr val="000000"/>
                          </a:solidFill>
                          <a:latin typeface="Calibri"/>
                        </a:rPr>
                      </a:br>
                      <a:r>
                        <a:rPr lang="es-ES" sz="1200" b="0" i="0" u="none" strike="noStrike">
                          <a:solidFill>
                            <a:srgbClr val="000000"/>
                          </a:solidFill>
                          <a:latin typeface="Calibri"/>
                        </a:rPr>
                        <a:t>3. </a:t>
                      </a:r>
                      <a:r>
                        <a:rPr lang="es-ES" sz="1200" b="0" i="0" u="none" strike="noStrike" err="1">
                          <a:solidFill>
                            <a:srgbClr val="000000"/>
                          </a:solidFill>
                          <a:latin typeface="Calibri"/>
                        </a:rPr>
                        <a:t>Grundprincipen</a:t>
                      </a:r>
                      <a:r>
                        <a:rPr lang="es-ES" sz="1200" b="0" i="0" u="none" strike="noStrike">
                          <a:solidFill>
                            <a:srgbClr val="000000"/>
                          </a:solidFill>
                          <a:latin typeface="Calibri"/>
                        </a:rPr>
                        <a:t/>
                      </a:r>
                      <a:br>
                        <a:rPr lang="es-ES" sz="1200" b="0" i="0" u="none" strike="noStrike">
                          <a:solidFill>
                            <a:srgbClr val="000000"/>
                          </a:solidFill>
                          <a:latin typeface="Calibri"/>
                        </a:rPr>
                      </a:br>
                      <a:r>
                        <a:rPr lang="es-ES" sz="1200" b="0" i="0" u="none" strike="noStrike">
                          <a:solidFill>
                            <a:srgbClr val="000000"/>
                          </a:solidFill>
                          <a:latin typeface="Calibri"/>
                        </a:rPr>
                        <a:t>KONTINUERLIGT</a:t>
                      </a:r>
                      <a:r>
                        <a:rPr lang="es-ES" sz="1200" b="0" i="0" u="none" strike="noStrike" baseline="0">
                          <a:solidFill>
                            <a:srgbClr val="000000"/>
                          </a:solidFill>
                          <a:latin typeface="Calibri"/>
                        </a:rPr>
                        <a:t> FLÖDE</a:t>
                      </a:r>
                      <a:endParaRPr lang="es-ES" sz="1200" b="0" i="0">
                        <a:solidFill>
                          <a:srgbClr val="000000"/>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rowSpan="8">
                  <a:txBody>
                    <a:bodyPr/>
                    <a:lstStyle/>
                    <a:p>
                      <a:pPr lvl="0" algn="l" fontAlgn="auto"/>
                      <a:r>
                        <a:rPr lang="sv-SE" sz="1200" b="0" i="0">
                          <a:solidFill>
                            <a:srgbClr val="000000"/>
                          </a:solidFill>
                          <a:latin typeface="+mn-lt"/>
                        </a:rPr>
                        <a:t>Förklara hur man skapar och standardiserar en process som del av ett kontinuerligt flöde.</a:t>
                      </a:r>
                      <a:endParaRPr lang="es-ES" sz="1200" b="0" i="0">
                        <a:solidFill>
                          <a:srgbClr val="000000"/>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rowSpan="8">
                  <a:txBody>
                    <a:bodyPr/>
                    <a:lstStyle/>
                    <a:p>
                      <a:pPr lvl="0" algn="l" fontAlgn="auto"/>
                      <a:r>
                        <a:rPr lang="es-ES" sz="1200" b="0" i="0">
                          <a:solidFill>
                            <a:srgbClr val="000000"/>
                          </a:solidFill>
                          <a:latin typeface="Calibri"/>
                        </a:rPr>
                        <a:t>​- 5S</a:t>
                      </a:r>
                      <a:br>
                        <a:rPr lang="es-ES" sz="1200" b="0" i="0">
                          <a:solidFill>
                            <a:srgbClr val="000000"/>
                          </a:solidFill>
                          <a:latin typeface="Calibri"/>
                        </a:rPr>
                      </a:br>
                      <a:endParaRPr lang="es-ES" sz="1200" b="0" i="0">
                        <a:solidFill>
                          <a:srgbClr val="000000"/>
                        </a:solidFill>
                        <a:latin typeface="Calibri"/>
                      </a:endParaRPr>
                    </a:p>
                    <a:p>
                      <a:pPr marL="0" lvl="0" indent="0" algn="l" fontAlgn="auto">
                        <a:buNone/>
                      </a:pPr>
                      <a:r>
                        <a:rPr lang="es-ES" sz="1200" b="0" i="0">
                          <a:solidFill>
                            <a:srgbClr val="000000"/>
                          </a:solidFill>
                          <a:latin typeface="Calibri"/>
                        </a:rPr>
                        <a:t>- </a:t>
                      </a:r>
                      <a:r>
                        <a:rPr lang="es-ES" sz="1200" b="0" i="0" err="1">
                          <a:solidFill>
                            <a:srgbClr val="000000"/>
                          </a:solidFill>
                          <a:latin typeface="Calibri"/>
                        </a:rPr>
                        <a:t>Standardisering</a:t>
                      </a:r>
                      <a:r>
                        <a:rPr lang="es-ES" sz="1200" b="0" i="0" baseline="0">
                          <a:solidFill>
                            <a:srgbClr val="000000"/>
                          </a:solidFill>
                          <a:latin typeface="Calibri"/>
                        </a:rPr>
                        <a:t> </a:t>
                      </a:r>
                      <a:r>
                        <a:rPr lang="es-ES" sz="1200" b="0" i="0" baseline="0" err="1">
                          <a:solidFill>
                            <a:srgbClr val="000000"/>
                          </a:solidFill>
                          <a:latin typeface="Calibri"/>
                        </a:rPr>
                        <a:t>av</a:t>
                      </a:r>
                      <a:r>
                        <a:rPr lang="es-ES" sz="1200" b="0" i="0" baseline="0">
                          <a:solidFill>
                            <a:srgbClr val="000000"/>
                          </a:solidFill>
                          <a:latin typeface="Calibri"/>
                        </a:rPr>
                        <a:t> </a:t>
                      </a:r>
                      <a:r>
                        <a:rPr lang="es-ES" sz="1200" b="0" i="0" baseline="0" err="1">
                          <a:solidFill>
                            <a:srgbClr val="000000"/>
                          </a:solidFill>
                          <a:latin typeface="Calibri"/>
                        </a:rPr>
                        <a:t>processen</a:t>
                      </a:r>
                      <a:r>
                        <a:rPr lang="es-ES" sz="1200" b="0" i="0">
                          <a:solidFill>
                            <a:srgbClr val="000000"/>
                          </a:solidFill>
                          <a:latin typeface="Calibri"/>
                        </a:rPr>
                        <a:t/>
                      </a:r>
                      <a:br>
                        <a:rPr lang="es-ES" sz="1200" b="0" i="0">
                          <a:solidFill>
                            <a:srgbClr val="000000"/>
                          </a:solidFill>
                          <a:latin typeface="Calibri"/>
                        </a:rPr>
                      </a:br>
                      <a:endParaRPr lang="es-ES" sz="1200" b="0" i="0">
                        <a:solidFill>
                          <a:srgbClr val="000000"/>
                        </a:solidFill>
                        <a:latin typeface="Calibri"/>
                      </a:endParaRPr>
                    </a:p>
                    <a:p>
                      <a:pPr marL="0" lvl="0" indent="0" algn="l" fontAlgn="auto">
                        <a:buNone/>
                      </a:pPr>
                      <a:r>
                        <a:rPr lang="es-ES" sz="1200" b="0" i="0">
                          <a:solidFill>
                            <a:srgbClr val="000000"/>
                          </a:solidFill>
                          <a:latin typeface="Calibri"/>
                        </a:rPr>
                        <a:t>- </a:t>
                      </a:r>
                      <a:r>
                        <a:rPr lang="es-ES" sz="1200" b="0" i="0" err="1">
                          <a:solidFill>
                            <a:srgbClr val="000000"/>
                          </a:solidFill>
                          <a:latin typeface="Calibri"/>
                        </a:rPr>
                        <a:t>Kontinuerligt</a:t>
                      </a:r>
                      <a:r>
                        <a:rPr lang="es-ES" sz="1200" b="0" i="0" baseline="0">
                          <a:solidFill>
                            <a:srgbClr val="000000"/>
                          </a:solidFill>
                          <a:latin typeface="Calibri"/>
                        </a:rPr>
                        <a:t> </a:t>
                      </a:r>
                      <a:r>
                        <a:rPr lang="es-ES" sz="1200" b="0" i="0" baseline="0" err="1">
                          <a:solidFill>
                            <a:srgbClr val="000000"/>
                          </a:solidFill>
                          <a:latin typeface="Calibri"/>
                        </a:rPr>
                        <a:t>flöde</a:t>
                      </a:r>
                      <a:endParaRPr lang="es-ES" sz="1200" b="0" i="0">
                        <a:solidFill>
                          <a:srgbClr val="000000"/>
                        </a:solidFill>
                        <a:latin typeface="Calibri"/>
                      </a:endParaRPr>
                    </a:p>
                    <a:p>
                      <a:pPr marL="0" lvl="0" indent="0" algn="l" fontAlgn="auto">
                        <a:buSzPct val="100000"/>
                        <a:buNone/>
                      </a:pPr>
                      <a:endParaRPr lang="es-ES" sz="1200" b="0" i="0">
                        <a:solidFill>
                          <a:srgbClr val="FF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b="0" i="0" u="none" strike="noStrike">
                          <a:solidFill>
                            <a:srgbClr val="000000"/>
                          </a:solidFill>
                          <a:latin typeface="+mn-lt"/>
                        </a:rPr>
                        <a:t>T03:</a:t>
                      </a:r>
                      <a:br>
                        <a:rPr lang="es-ES" sz="1200" b="0" i="0" u="none" strike="noStrike">
                          <a:solidFill>
                            <a:srgbClr val="000000"/>
                          </a:solidFill>
                          <a:latin typeface="+mn-lt"/>
                        </a:rPr>
                      </a:br>
                      <a:r>
                        <a:rPr lang="es-ES" sz="1200" b="0" i="0" u="none" strike="noStrike">
                          <a:solidFill>
                            <a:srgbClr val="000000"/>
                          </a:solidFill>
                          <a:latin typeface="+mn-lt"/>
                        </a:rPr>
                        <a:t>3. </a:t>
                      </a:r>
                      <a:r>
                        <a:rPr lang="es-ES" sz="1200" b="0" i="0" u="none" strike="noStrike" err="1">
                          <a:solidFill>
                            <a:srgbClr val="000000"/>
                          </a:solidFill>
                          <a:latin typeface="+mn-lt"/>
                        </a:rPr>
                        <a:t>Grundprincipen</a:t>
                      </a:r>
                      <a:r>
                        <a:rPr lang="es-ES" sz="1200" b="0" i="0" u="none" strike="noStrike">
                          <a:solidFill>
                            <a:srgbClr val="000000"/>
                          </a:solidFill>
                          <a:latin typeface="+mn-lt"/>
                        </a:rPr>
                        <a:t/>
                      </a:r>
                      <a:br>
                        <a:rPr lang="es-ES" sz="1200" b="0" i="0" u="none" strike="noStrike">
                          <a:solidFill>
                            <a:srgbClr val="000000"/>
                          </a:solidFill>
                          <a:latin typeface="+mn-lt"/>
                        </a:rPr>
                      </a:br>
                      <a:r>
                        <a:rPr lang="es-ES" sz="1200" b="0" i="0" u="none" strike="noStrike">
                          <a:solidFill>
                            <a:srgbClr val="000000"/>
                          </a:solidFill>
                          <a:latin typeface="+mn-lt"/>
                        </a:rPr>
                        <a:t>KONTINUERLIGT</a:t>
                      </a:r>
                      <a:r>
                        <a:rPr lang="es-ES" sz="1200" b="0" i="0" u="none" strike="noStrike" baseline="0">
                          <a:solidFill>
                            <a:srgbClr val="000000"/>
                          </a:solidFill>
                          <a:latin typeface="+mn-lt"/>
                        </a:rPr>
                        <a:t> FLÖDE</a:t>
                      </a:r>
                      <a:endParaRPr lang="es-ES" sz="1200" b="0" i="0">
                        <a:solidFill>
                          <a:srgbClr val="000000"/>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lvl="0" algn="l" defTabSz="914400" rtl="0" eaLnBrk="1" fontAlgn="auto" latinLnBrk="0" hangingPunct="1"/>
                      <a:r>
                        <a:rPr lang="es-ES" sz="1200" b="0" i="0" kern="1200">
                          <a:solidFill>
                            <a:srgbClr val="000000"/>
                          </a:solidFill>
                          <a:latin typeface="Calibri"/>
                          <a:ea typeface="+mn-ea"/>
                          <a:cs typeface="+mn-cs"/>
                        </a:rPr>
                        <a:t>135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19200920"/>
                  </a:ext>
                </a:extLst>
              </a:tr>
              <a:tr h="118688">
                <a:tc vMerge="1">
                  <a:txBody>
                    <a:bodyPr/>
                    <a:lstStyle/>
                    <a:p>
                      <a:endParaRPr lang="fi-FI"/>
                    </a:p>
                  </a:txBody>
                  <a:tcPr/>
                </a:tc>
                <a:tc vMerge="1">
                  <a:txBody>
                    <a:bodyPr/>
                    <a:lstStyle/>
                    <a:p>
                      <a:endParaRPr lang="fi-FI"/>
                    </a:p>
                  </a:txBody>
                  <a:tcPr/>
                </a:tc>
                <a:tc vMerge="1">
                  <a:txBody>
                    <a:bodyPr/>
                    <a:lstStyle/>
                    <a:p>
                      <a:endParaRPr lang="fi-FI"/>
                    </a:p>
                  </a:txBody>
                  <a:tcPr/>
                </a:tc>
                <a:tc rowSpan="2">
                  <a:txBody>
                    <a:bodyPr/>
                    <a:lstStyle/>
                    <a:p>
                      <a:pPr marL="0" marR="0" lvl="0" indent="0" algn="l" defTabSz="914400" rtl="0" fontAlgn="auto" hangingPunct="1">
                        <a:lnSpc>
                          <a:spcPct val="100000"/>
                        </a:lnSpc>
                        <a:spcBef>
                          <a:spcPts val="0"/>
                        </a:spcBef>
                        <a:spcAft>
                          <a:spcPts val="0"/>
                        </a:spcAft>
                        <a:buNone/>
                        <a:tabLst/>
                      </a:pPr>
                      <a:r>
                        <a:rPr lang="es-ES" sz="1200" b="0" i="0">
                          <a:solidFill>
                            <a:srgbClr val="70AD47"/>
                          </a:solidFill>
                          <a:latin typeface="Calibri"/>
                        </a:rPr>
                        <a:t>T03-E1 5S </a:t>
                      </a:r>
                      <a:r>
                        <a:rPr lang="es-ES" sz="1200" b="0" i="0" err="1">
                          <a:solidFill>
                            <a:srgbClr val="70AD47"/>
                          </a:solidFill>
                          <a:latin typeface="Calibri"/>
                        </a:rPr>
                        <a:t>numbers</a:t>
                      </a:r>
                      <a:endParaRPr lang="es-ES" sz="1200" b="0" i="0">
                        <a:solidFill>
                          <a:srgbClr val="70AD47"/>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rowSpan="2">
                  <a:txBody>
                    <a:bodyPr/>
                    <a:lstStyle/>
                    <a:p>
                      <a:pPr lvl="0" algn="l" fontAlgn="auto"/>
                      <a:r>
                        <a:rPr lang="es-ES" sz="1200" b="0" i="0">
                          <a:solidFill>
                            <a:srgbClr val="000000"/>
                          </a:solidFill>
                          <a:latin typeface="Calibri"/>
                        </a:rPr>
                        <a:t>15 min</a:t>
                      </a:r>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91819825"/>
                  </a:ext>
                </a:extLst>
              </a:tr>
              <a:tr h="575079">
                <a:tc rowSpan="6">
                  <a:txBody>
                    <a:bodyPr/>
                    <a:lstStyle/>
                    <a:p>
                      <a:pPr lvl="0" algn="l" fontAlgn="auto"/>
                      <a:endParaRPr lang="es-ES" sz="1200" b="0" i="0">
                        <a:solidFill>
                          <a:srgbClr val="000000"/>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vMerge="1">
                  <a:txBody>
                    <a:bodyPr/>
                    <a:lstStyle/>
                    <a:p>
                      <a:endParaRPr lang="es-ES"/>
                    </a:p>
                  </a:txBody>
                  <a:tcPr/>
                </a:tc>
                <a:tc vMerge="1">
                  <a:txBody>
                    <a:bodyPr/>
                    <a:lstStyle/>
                    <a:p>
                      <a:endParaRPr lang="es-ES"/>
                    </a:p>
                  </a:txBody>
                  <a:tcPr/>
                </a:tc>
                <a:tc vMerge="1">
                  <a:txBody>
                    <a:bodyPr/>
                    <a:lstStyle/>
                    <a:p>
                      <a:pPr marL="0" marR="0" lvl="0" indent="0" algn="l" defTabSz="914400" rtl="0" fontAlgn="auto" hangingPunct="1">
                        <a:lnSpc>
                          <a:spcPct val="100000"/>
                        </a:lnSpc>
                        <a:spcBef>
                          <a:spcPts val="0"/>
                        </a:spcBef>
                        <a:spcAft>
                          <a:spcPts val="0"/>
                        </a:spcAft>
                        <a:buNone/>
                        <a:tabLst/>
                      </a:pPr>
                      <a:endParaRPr lang="es-ES" sz="1200" b="0" i="0">
                        <a:solidFill>
                          <a:srgbClr val="70AD47"/>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vMerge="1">
                  <a:txBody>
                    <a:bodyPr/>
                    <a:lstStyle/>
                    <a:p>
                      <a:pPr lvl="0" algn="l" fontAlgn="auto"/>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71916185"/>
                  </a:ext>
                </a:extLst>
              </a:tr>
              <a:tr h="431026">
                <a:tc vMerge="1">
                  <a:txBody>
                    <a:bodyPr/>
                    <a:lstStyle/>
                    <a:p>
                      <a:endParaRPr lang="es-ES"/>
                    </a:p>
                  </a:txBody>
                  <a:tcPr>
                    <a:lnT w="12701" cap="flat" cmpd="sng" algn="ctr">
                      <a:solidFill>
                        <a:srgbClr val="000000"/>
                      </a:solidFill>
                      <a:prstDash val="solid"/>
                      <a:round/>
                      <a:headEnd type="none" w="med" len="med"/>
                      <a:tailEnd type="none" w="med" len="med"/>
                    </a:lnT>
                  </a:tcPr>
                </a:tc>
                <a:tc vMerge="1">
                  <a:txBody>
                    <a:bodyPr/>
                    <a:lstStyle/>
                    <a:p>
                      <a:endParaRPr lang="es-ES"/>
                    </a:p>
                  </a:txBody>
                  <a:tcPr>
                    <a:lnT w="12701" cap="flat" cmpd="sng" algn="ctr">
                      <a:solidFill>
                        <a:srgbClr val="000000"/>
                      </a:solidFill>
                      <a:prstDash val="solid"/>
                      <a:round/>
                      <a:headEnd type="none" w="med" len="med"/>
                      <a:tailEnd type="none" w="med" len="med"/>
                    </a:lnT>
                  </a:tcPr>
                </a:tc>
                <a:tc vMerge="1">
                  <a:txBody>
                    <a:bodyPr/>
                    <a:lstStyle/>
                    <a:p>
                      <a:endParaRPr lang="es-ES"/>
                    </a:p>
                  </a:txBody>
                  <a:tcPr>
                    <a:lnT w="12701" cap="flat" cmpd="sng" algn="ctr">
                      <a:solidFill>
                        <a:srgbClr val="000000"/>
                      </a:solidFill>
                      <a:prstDash val="solid"/>
                      <a:round/>
                      <a:headEnd type="none" w="med" len="med"/>
                      <a:tailEnd type="none" w="med" len="med"/>
                    </a:lnT>
                  </a:tcPr>
                </a:tc>
                <a:tc>
                  <a:txBody>
                    <a:bodyPr/>
                    <a:lstStyle/>
                    <a:p>
                      <a:pPr marL="0" marR="0" lvl="0" indent="0" algn="l" rtl="0" fontAlgn="auto" hangingPunct="1">
                        <a:lnSpc>
                          <a:spcPct val="100000"/>
                        </a:lnSpc>
                        <a:spcBef>
                          <a:spcPts val="0"/>
                        </a:spcBef>
                        <a:spcAft>
                          <a:spcPts val="0"/>
                        </a:spcAft>
                        <a:buNone/>
                      </a:pPr>
                      <a:r>
                        <a:rPr lang="es-ES" sz="1200" b="0" i="0">
                          <a:solidFill>
                            <a:srgbClr val="70AD47"/>
                          </a:solidFill>
                          <a:latin typeface="Calibri"/>
                        </a:rPr>
                        <a:t>T03-Ga </a:t>
                      </a:r>
                      <a:r>
                        <a:rPr lang="es-ES" sz="1200" b="0" i="0" err="1">
                          <a:solidFill>
                            <a:srgbClr val="70AD47"/>
                          </a:solidFill>
                          <a:latin typeface="Calibri"/>
                        </a:rPr>
                        <a:t>Nummerspel</a:t>
                      </a:r>
                      <a:endParaRPr lang="es-ES" sz="1200" b="0" i="0">
                        <a:solidFill>
                          <a:srgbClr val="70AD47"/>
                        </a:solidFill>
                        <a:latin typeface="Calibri"/>
                      </a:endParaRPr>
                    </a:p>
                  </a:txBody>
                  <a:tcPr>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Calibri"/>
                        </a:rPr>
                        <a:t>15 min /</a:t>
                      </a:r>
                      <a:r>
                        <a:rPr lang="es-ES" sz="1200" b="0" i="0" baseline="0">
                          <a:solidFill>
                            <a:srgbClr val="000000"/>
                          </a:solidFill>
                          <a:latin typeface="Calibri"/>
                        </a:rPr>
                        <a:t> runda</a:t>
                      </a:r>
                      <a:endParaRPr lang="es-ES" sz="1200" b="0" i="0">
                        <a:solidFill>
                          <a:srgbClr val="000000"/>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29638607"/>
                  </a:ext>
                </a:extLst>
              </a:tr>
              <a:tr h="439766">
                <a:tc vMerge="1">
                  <a:txBody>
                    <a:bodyPr/>
                    <a:lstStyle/>
                    <a:p>
                      <a:pPr lvl="0" algn="l" fontAlgn="auto"/>
                      <a:endParaRPr lang="es-ES" sz="1200" b="0" i="0">
                        <a:solidFill>
                          <a:srgbClr val="000000"/>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vMerge="1">
                  <a:txBody>
                    <a:bodyPr/>
                    <a:lstStyle/>
                    <a:p>
                      <a:endParaRPr lang="es-ES"/>
                    </a:p>
                  </a:txBody>
                  <a:tcPr/>
                </a:tc>
                <a:tc vMerge="1">
                  <a:txBody>
                    <a:bodyPr/>
                    <a:lstStyle/>
                    <a:p>
                      <a:endParaRPr lang="es-ES"/>
                    </a:p>
                  </a:txBody>
                  <a:tcPr/>
                </a:tc>
                <a:tc>
                  <a:txBody>
                    <a:bodyPr/>
                    <a:lstStyle/>
                    <a:p>
                      <a:pPr lvl="0" algn="l" fontAlgn="auto"/>
                      <a:r>
                        <a:rPr lang="es-ES" sz="1200" b="0" i="0">
                          <a:solidFill>
                            <a:srgbClr val="70AD47"/>
                          </a:solidFill>
                          <a:latin typeface="Calibri"/>
                        </a:rPr>
                        <a:t>T03-Gb </a:t>
                      </a:r>
                      <a:r>
                        <a:rPr lang="es-ES" sz="1200" b="0" i="0" err="1">
                          <a:solidFill>
                            <a:srgbClr val="70AD47"/>
                          </a:solidFill>
                          <a:latin typeface="Calibri"/>
                        </a:rPr>
                        <a:t>Papperflygplansspel</a:t>
                      </a:r>
                      <a:endParaRPr lang="es-ES" sz="1200" b="0" i="0">
                        <a:solidFill>
                          <a:srgbClr val="70AD47"/>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Calibri"/>
                        </a:rPr>
                        <a:t>21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99876825"/>
                  </a:ext>
                </a:extLst>
              </a:tr>
              <a:tr h="575079">
                <a:tc vMerge="1">
                  <a:txBody>
                    <a:bodyPr/>
                    <a:lstStyle/>
                    <a:p>
                      <a:pPr lvl="0" algn="l" fontAlgn="auto"/>
                      <a:endParaRPr lang="es-ES" sz="1200" b="0" i="0">
                        <a:solidFill>
                          <a:srgbClr val="000000"/>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vMerge="1">
                  <a:txBody>
                    <a:bodyPr/>
                    <a:lstStyle/>
                    <a:p>
                      <a:endParaRPr lang="es-ES"/>
                    </a:p>
                  </a:txBody>
                  <a:tcPr/>
                </a:tc>
                <a:tc vMerge="1">
                  <a:txBody>
                    <a:bodyPr/>
                    <a:lstStyle/>
                    <a:p>
                      <a:endParaRPr lang="es-ES"/>
                    </a:p>
                  </a:txBody>
                  <a:tcPr/>
                </a:tc>
                <a:tc>
                  <a:txBody>
                    <a:bodyPr/>
                    <a:lstStyle/>
                    <a:p>
                      <a:pPr lvl="0" algn="l" fontAlgn="auto"/>
                      <a:r>
                        <a:rPr lang="es-ES" sz="1200" b="0" i="0">
                          <a:solidFill>
                            <a:srgbClr val="70AD47"/>
                          </a:solidFill>
                          <a:latin typeface="Calibri"/>
                        </a:rPr>
                        <a:t>T03-Gc</a:t>
                      </a:r>
                      <a:r>
                        <a:rPr lang="es-ES" sz="1200" b="0" i="0" baseline="0">
                          <a:solidFill>
                            <a:srgbClr val="70AD47"/>
                          </a:solidFill>
                          <a:latin typeface="Calibri"/>
                        </a:rPr>
                        <a:t> </a:t>
                      </a:r>
                      <a:r>
                        <a:rPr lang="es-ES" sz="1200" b="0" i="0" baseline="0" err="1">
                          <a:solidFill>
                            <a:srgbClr val="70AD47"/>
                          </a:solidFill>
                          <a:latin typeface="Calibri"/>
                        </a:rPr>
                        <a:t>Bilspel</a:t>
                      </a:r>
                      <a:r>
                        <a:rPr lang="es-ES" sz="1200" b="0" i="0" baseline="0">
                          <a:solidFill>
                            <a:srgbClr val="70AD47"/>
                          </a:solidFill>
                          <a:latin typeface="Calibri"/>
                        </a:rPr>
                        <a:t> </a:t>
                      </a:r>
                      <a:r>
                        <a:rPr lang="es-ES" sz="1200" b="0" i="0">
                          <a:solidFill>
                            <a:srgbClr val="70AD47"/>
                          </a:solidFill>
                          <a:latin typeface="Calibri"/>
                        </a:rPr>
                        <a:t>(5S ja </a:t>
                      </a:r>
                      <a:r>
                        <a:rPr lang="es-ES" sz="1200" b="0" i="0" err="1">
                          <a:solidFill>
                            <a:srgbClr val="70AD47"/>
                          </a:solidFill>
                          <a:latin typeface="Calibri"/>
                        </a:rPr>
                        <a:t>standardisering</a:t>
                      </a:r>
                      <a:r>
                        <a:rPr lang="es-ES" sz="1200" b="0" i="0">
                          <a:solidFill>
                            <a:srgbClr val="70AD47"/>
                          </a:solidFill>
                          <a:latin typeface="Calibri"/>
                        </a:rPr>
                        <a:t>) </a:t>
                      </a:r>
                      <a:endParaRPr lang="es-ES" sz="1200" b="0" i="0">
                        <a:solidFill>
                          <a:srgbClr val="70AD47"/>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Calibri"/>
                        </a:rPr>
                        <a:t>25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43509405"/>
                  </a:ext>
                </a:extLst>
              </a:tr>
              <a:tr h="439766">
                <a:tc vMerge="1">
                  <a:txBody>
                    <a:bodyPr/>
                    <a:lstStyle/>
                    <a:p>
                      <a:pPr lvl="0" algn="l" fontAlgn="auto"/>
                      <a:endParaRPr lang="es-ES" sz="1000" b="0" i="0">
                        <a:solidFill>
                          <a:srgbClr val="000000"/>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vMerge="1">
                  <a:txBody>
                    <a:bodyPr/>
                    <a:lstStyle/>
                    <a:p>
                      <a:endParaRPr lang="es-ES"/>
                    </a:p>
                  </a:txBody>
                  <a:tcPr/>
                </a:tc>
                <a:tc vMerge="1">
                  <a:txBody>
                    <a:bodyPr/>
                    <a:lstStyle/>
                    <a:p>
                      <a:endParaRPr lang="es-ES"/>
                    </a:p>
                  </a:txBody>
                  <a:tcPr/>
                </a:tc>
                <a:tc>
                  <a:txBody>
                    <a:bodyPr/>
                    <a:lstStyle/>
                    <a:p>
                      <a:pPr lvl="0" algn="l" fontAlgn="auto"/>
                      <a:r>
                        <a:rPr lang="es-ES" sz="1200" b="0" i="0">
                          <a:solidFill>
                            <a:srgbClr val="70AD47"/>
                          </a:solidFill>
                        </a:rPr>
                        <a:t>T03-E2 </a:t>
                      </a:r>
                      <a:r>
                        <a:rPr lang="es-ES" sz="1200" b="0" i="0" err="1">
                          <a:solidFill>
                            <a:srgbClr val="70AD47"/>
                          </a:solidFill>
                        </a:rPr>
                        <a:t>Enskildövning</a:t>
                      </a:r>
                      <a:r>
                        <a:rPr lang="es-ES" sz="1200" b="0" i="0">
                          <a:solidFill>
                            <a:srgbClr val="70AD47"/>
                          </a:solidFill>
                        </a:rPr>
                        <a:t>:</a:t>
                      </a:r>
                      <a:r>
                        <a:rPr lang="es-ES" sz="1200" b="0" i="0" baseline="0">
                          <a:solidFill>
                            <a:srgbClr val="70AD47"/>
                          </a:solidFill>
                        </a:rPr>
                        <a:t> </a:t>
                      </a:r>
                      <a:r>
                        <a:rPr lang="es-ES" sz="1200" b="0" i="0" baseline="0" err="1">
                          <a:solidFill>
                            <a:srgbClr val="70AD47"/>
                          </a:solidFill>
                        </a:rPr>
                        <a:t>Kärra</a:t>
                      </a:r>
                      <a:endParaRPr lang="es-ES" sz="1200" b="0" i="0">
                        <a:solidFill>
                          <a:srgbClr val="70AD47"/>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Calibri"/>
                        </a:rPr>
                        <a:t>30 min</a:t>
                      </a:r>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14603240"/>
                  </a:ext>
                </a:extLst>
              </a:tr>
              <a:tr h="439766">
                <a:tc vMerge="1">
                  <a:txBody>
                    <a:bodyPr/>
                    <a:lstStyle/>
                    <a:p>
                      <a:pPr lvl="0" algn="l">
                        <a:buNone/>
                      </a:pPr>
                      <a:endParaRPr lang="es-ES" sz="1000" b="0" i="0">
                        <a:solidFill>
                          <a:srgbClr val="000000"/>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vMerge="1">
                  <a:txBody>
                    <a:bodyPr/>
                    <a:lstStyle/>
                    <a:p>
                      <a:endParaRPr lang="es-ES"/>
                    </a:p>
                  </a:txBody>
                  <a:tcPr/>
                </a:tc>
                <a:tc vMerge="1">
                  <a:txBody>
                    <a:bodyPr/>
                    <a:lstStyle/>
                    <a:p>
                      <a:endParaRPr lang="es-ES"/>
                    </a:p>
                  </a:txBody>
                  <a:tcPr/>
                </a:tc>
                <a:tc>
                  <a:txBody>
                    <a:bodyPr/>
                    <a:lstStyle/>
                    <a:p>
                      <a:pPr lvl="0" algn="l">
                        <a:buNone/>
                      </a:pPr>
                      <a:r>
                        <a:rPr lang="es-ES" sz="1200" b="0" i="0" err="1">
                          <a:solidFill>
                            <a:srgbClr val="ED7D31"/>
                          </a:solidFill>
                        </a:rPr>
                        <a:t>ThingLink</a:t>
                      </a:r>
                      <a:r>
                        <a:rPr lang="es-ES" sz="1200" b="0" i="0">
                          <a:solidFill>
                            <a:srgbClr val="ED7D31"/>
                          </a:solidFill>
                        </a:rPr>
                        <a:t> 360</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a:buNone/>
                      </a:pPr>
                      <a:r>
                        <a:rPr lang="es-ES" sz="1200" b="0" i="0">
                          <a:solidFill>
                            <a:srgbClr val="000000"/>
                          </a:solidFill>
                          <a:latin typeface="Calibri"/>
                        </a:rPr>
                        <a:t>10</a:t>
                      </a:r>
                      <a:r>
                        <a:rPr lang="es-ES" sz="1200" b="0" i="0" baseline="0">
                          <a:solidFill>
                            <a:srgbClr val="000000"/>
                          </a:solidFill>
                          <a:latin typeface="Calibri"/>
                        </a:rPr>
                        <a:t> min</a:t>
                      </a:r>
                      <a:endParaRPr lang="es-ES" sz="1200" b="0" i="0">
                        <a:solidFill>
                          <a:srgbClr val="000000"/>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35809096"/>
                  </a:ext>
                </a:extLst>
              </a:tr>
              <a:tr h="439766">
                <a:tc>
                  <a:txBody>
                    <a:bodyPr/>
                    <a:lstStyle/>
                    <a:p>
                      <a:pPr lvl="0" algn="l">
                        <a:buNone/>
                      </a:pPr>
                      <a:r>
                        <a:rPr lang="es-ES" sz="1200" b="0" i="0">
                          <a:solidFill>
                            <a:srgbClr val="000000"/>
                          </a:solidFill>
                        </a:rPr>
                        <a:t>TOTALT</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a:buNone/>
                      </a:pPr>
                      <a:endParaRPr lang="es-ES" sz="1200" b="0" i="0">
                        <a:solidFill>
                          <a:srgbClr val="000000"/>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171450" lvl="0" indent="-171450" algn="l">
                        <a:buSzPct val="100000"/>
                        <a:buChar char="-"/>
                      </a:pPr>
                      <a:endParaRPr lang="es-ES" sz="1200" b="0" i="0">
                        <a:solidFill>
                          <a:srgbClr val="FF0000"/>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a:buNone/>
                      </a:pPr>
                      <a:endParaRPr lang="es-ES" sz="1200" b="0" i="0">
                        <a:solidFill>
                          <a:srgbClr val="ED7D3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a:buNone/>
                      </a:pPr>
                      <a:r>
                        <a:rPr lang="es-ES" sz="1200" b="0" i="0">
                          <a:solidFill>
                            <a:srgbClr val="000000"/>
                          </a:solidFill>
                          <a:latin typeface="Calibri"/>
                        </a:rPr>
                        <a:t>251</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96029253"/>
                  </a:ext>
                </a:extLst>
              </a:tr>
            </a:tbl>
          </a:graphicData>
        </a:graphic>
      </p:graphicFrame>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1F455BC7-1B58-4ADE-92FC-6B95DB0A6543}"/>
              </a:ext>
            </a:extLst>
          </p:cNvPr>
          <p:cNvSpPr/>
          <p:nvPr/>
        </p:nvSpPr>
        <p:spPr>
          <a:xfrm>
            <a:off x="6812252" y="4580924"/>
            <a:ext cx="357585" cy="304796"/>
          </a:xfrm>
          <a:prstGeom prst="rect">
            <a:avLst/>
          </a:prstGeom>
          <a:noFill/>
          <a:ln cap="flat">
            <a:noFill/>
            <a:prstDash val="solid"/>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
        <p:nvSpPr>
          <p:cNvPr id="4" name="CuadroTexto 3">
            <a:extLst>
              <a:ext uri="{FF2B5EF4-FFF2-40B4-BE49-F238E27FC236}">
                <a16:creationId xmlns:a16="http://schemas.microsoft.com/office/drawing/2014/main" id="{56EA807C-37A4-406A-B25D-F896C83F8129}"/>
              </a:ext>
            </a:extLst>
          </p:cNvPr>
          <p:cNvSpPr txBox="1"/>
          <p:nvPr/>
        </p:nvSpPr>
        <p:spPr>
          <a:xfrm>
            <a:off x="10673864" y="7314687"/>
            <a:ext cx="2039816" cy="1200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0" i="0" u="none" strike="noStrike" kern="1200" cap="none" spc="0" baseline="0">
                <a:solidFill>
                  <a:srgbClr val="000000"/>
                </a:solidFill>
                <a:uFillTx/>
                <a:latin typeface="Calibri"/>
              </a:rPr>
              <a:t>Theory Black</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1" i="0" u="none" strike="noStrike" kern="1200" cap="none" spc="0" baseline="0">
                <a:solidFill>
                  <a:srgbClr val="92D050"/>
                </a:solidFill>
                <a:uFillTx/>
                <a:latin typeface="Calibri"/>
              </a:rPr>
              <a:t>Exercise Green</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1" i="0" u="none" strike="noStrike" kern="1200" cap="none" spc="0" baseline="0">
                <a:solidFill>
                  <a:srgbClr val="4472C4"/>
                </a:solidFill>
                <a:uFillTx/>
                <a:latin typeface="Calibri"/>
              </a:rPr>
              <a:t>Video blue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1" i="0" u="none" strike="noStrike" kern="1200" cap="none" spc="0" baseline="0">
                <a:solidFill>
                  <a:srgbClr val="ED7D31"/>
                </a:solidFill>
                <a:uFillTx/>
                <a:latin typeface="Calibri"/>
              </a:rPr>
              <a:t>Thinglink orange</a:t>
            </a:r>
          </a:p>
        </p:txBody>
      </p:sp>
    </p:spTree>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3D0C089A-8C26-4327-A1B5-F45264143DB8}"/>
              </a:ext>
            </a:extLst>
          </p:cNvPr>
          <p:cNvGraphicFramePr>
            <a:graphicFrameLocks noGrp="1"/>
          </p:cNvGraphicFramePr>
          <p:nvPr>
            <p:extLst>
              <p:ext uri="{D42A27DB-BD31-4B8C-83A1-F6EECF244321}">
                <p14:modId xmlns:p14="http://schemas.microsoft.com/office/powerpoint/2010/main" val="2578011727"/>
              </p:ext>
            </p:extLst>
          </p:nvPr>
        </p:nvGraphicFramePr>
        <p:xfrm>
          <a:off x="2089339" y="1595445"/>
          <a:ext cx="7888141" cy="3147400"/>
        </p:xfrm>
        <a:graphic>
          <a:graphicData uri="http://schemas.openxmlformats.org/drawingml/2006/table">
            <a:tbl>
              <a:tblPr>
                <a:effectLst/>
              </a:tblPr>
              <a:tblGrid>
                <a:gridCol w="1568261">
                  <a:extLst>
                    <a:ext uri="{9D8B030D-6E8A-4147-A177-3AD203B41FA5}">
                      <a16:colId xmlns:a16="http://schemas.microsoft.com/office/drawing/2014/main" val="2659751953"/>
                    </a:ext>
                  </a:extLst>
                </a:gridCol>
                <a:gridCol w="1894781">
                  <a:extLst>
                    <a:ext uri="{9D8B030D-6E8A-4147-A177-3AD203B41FA5}">
                      <a16:colId xmlns:a16="http://schemas.microsoft.com/office/drawing/2014/main" val="2641427796"/>
                    </a:ext>
                  </a:extLst>
                </a:gridCol>
                <a:gridCol w="1574560">
                  <a:extLst>
                    <a:ext uri="{9D8B030D-6E8A-4147-A177-3AD203B41FA5}">
                      <a16:colId xmlns:a16="http://schemas.microsoft.com/office/drawing/2014/main" val="360379751"/>
                    </a:ext>
                  </a:extLst>
                </a:gridCol>
                <a:gridCol w="2017059">
                  <a:extLst>
                    <a:ext uri="{9D8B030D-6E8A-4147-A177-3AD203B41FA5}">
                      <a16:colId xmlns:a16="http://schemas.microsoft.com/office/drawing/2014/main" val="680194152"/>
                    </a:ext>
                  </a:extLst>
                </a:gridCol>
                <a:gridCol w="833480">
                  <a:extLst>
                    <a:ext uri="{9D8B030D-6E8A-4147-A177-3AD203B41FA5}">
                      <a16:colId xmlns:a16="http://schemas.microsoft.com/office/drawing/2014/main" val="803152399"/>
                    </a:ext>
                  </a:extLst>
                </a:gridCol>
              </a:tblGrid>
              <a:tr h="499454">
                <a:tc>
                  <a:txBody>
                    <a:bodyPr/>
                    <a:lstStyle/>
                    <a:p>
                      <a:pPr lvl="0" algn="ctr" fontAlgn="auto"/>
                      <a:r>
                        <a:rPr lang="en-US" sz="1200" b="1" i="0">
                          <a:solidFill>
                            <a:srgbClr val="FFFFFF"/>
                          </a:solidFill>
                          <a:latin typeface="Calibri"/>
                        </a:rPr>
                        <a:t>AVSNITT</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s-ES" sz="1200" b="1" i="0">
                          <a:solidFill>
                            <a:srgbClr val="FFFFFF"/>
                          </a:solidFill>
                          <a:latin typeface="Calibri"/>
                        </a:rPr>
                        <a:t>MÅL</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n-US" sz="1200" b="1" i="0">
                          <a:solidFill>
                            <a:srgbClr val="FFFFFF"/>
                          </a:solidFill>
                          <a:latin typeface="Calibri"/>
                        </a:rPr>
                        <a:t>BEGREPP</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s-ES" sz="1200" b="1" i="0">
                          <a:solidFill>
                            <a:srgbClr val="FFFFFF"/>
                          </a:solidFill>
                          <a:latin typeface="Calibri"/>
                        </a:rPr>
                        <a:t>NAMN</a:t>
                      </a:r>
                      <a:r>
                        <a:rPr lang="es-ES" sz="1200" b="1" i="0" baseline="0">
                          <a:solidFill>
                            <a:srgbClr val="FFFFFF"/>
                          </a:solidFill>
                          <a:latin typeface="Calibri"/>
                        </a:rPr>
                        <a:t> PÅ AKTIVITET</a:t>
                      </a:r>
                      <a:endParaRPr lang="es-ES" sz="1200" b="1" i="0">
                        <a:solidFill>
                          <a:srgbClr val="FFFFFF"/>
                        </a:solidFill>
                        <a:latin typeface="Calibri"/>
                      </a:endParaRP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i="0">
                          <a:solidFill>
                            <a:srgbClr val="FFFFFF"/>
                          </a:solidFill>
                          <a:latin typeface="+mn-lt"/>
                        </a:rPr>
                        <a:t>TID</a:t>
                      </a:r>
                      <a:endParaRPr lang="en-US" sz="1200" b="1" i="0">
                        <a:solidFill>
                          <a:srgbClr val="FFFFFF"/>
                        </a:solidFill>
                        <a:latin typeface="Calibri"/>
                      </a:endParaRP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extLst>
                  <a:ext uri="{0D108BD9-81ED-4DB2-BD59-A6C34878D82A}">
                    <a16:rowId xmlns:a16="http://schemas.microsoft.com/office/drawing/2014/main" val="4204676470"/>
                  </a:ext>
                </a:extLst>
              </a:tr>
              <a:tr h="361946">
                <a:tc rowSpan="5">
                  <a:txBody>
                    <a:bodyPr/>
                    <a:lstStyle/>
                    <a:p>
                      <a:pPr lvl="0" algn="l" fontAlgn="auto"/>
                      <a:r>
                        <a:rPr lang="es-ES" sz="1200" b="0" i="0">
                          <a:solidFill>
                            <a:srgbClr val="000000"/>
                          </a:solidFill>
                        </a:rPr>
                        <a:t>T04  4. </a:t>
                      </a:r>
                      <a:r>
                        <a:rPr lang="es-ES" sz="1200" b="0" i="0" err="1">
                          <a:solidFill>
                            <a:srgbClr val="000000"/>
                          </a:solidFill>
                        </a:rPr>
                        <a:t>grundprincipen</a:t>
                      </a:r>
                      <a:r>
                        <a:rPr lang="es-ES" sz="1200" b="0" i="0">
                          <a:solidFill>
                            <a:srgbClr val="000000"/>
                          </a:solidFill>
                        </a:rPr>
                        <a:t/>
                      </a:r>
                      <a:br>
                        <a:rPr lang="es-ES" sz="1200" b="0" i="0">
                          <a:solidFill>
                            <a:srgbClr val="000000"/>
                          </a:solidFill>
                        </a:rPr>
                      </a:br>
                      <a:r>
                        <a:rPr lang="es-ES" sz="1200" b="0" i="0">
                          <a:solidFill>
                            <a:srgbClr val="000000"/>
                          </a:solidFill>
                        </a:rPr>
                        <a:t>“PULL”</a:t>
                      </a:r>
                      <a:r>
                        <a:rPr lang="es-ES" sz="1200" b="0" i="0" baseline="0">
                          <a:solidFill>
                            <a:srgbClr val="000000"/>
                          </a:solidFill>
                        </a:rPr>
                        <a:t> STYRNING</a:t>
                      </a:r>
                      <a:r>
                        <a:rPr lang="es-ES" sz="1200" b="0" i="0">
                          <a:solidFill>
                            <a:srgbClr val="000000"/>
                          </a:solidFill>
                        </a:rPr>
                        <a:t> (</a:t>
                      </a:r>
                      <a:r>
                        <a:rPr lang="es-ES" sz="1200" b="0" i="0" err="1">
                          <a:solidFill>
                            <a:srgbClr val="000000"/>
                          </a:solidFill>
                        </a:rPr>
                        <a:t>behovsbaserad</a:t>
                      </a:r>
                      <a:r>
                        <a:rPr lang="es-ES" sz="1200" b="0" i="0">
                          <a:solidFill>
                            <a:srgbClr val="000000"/>
                          </a:solidFill>
                        </a:rPr>
                        <a:t>)</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rowSpan="5">
                  <a:txBody>
                    <a:bodyPr/>
                    <a:lstStyle/>
                    <a:p>
                      <a:pPr lvl="0" algn="l" fontAlgn="auto"/>
                      <a:r>
                        <a:rPr lang="sv-SE" sz="1200" b="0" i="0">
                          <a:solidFill>
                            <a:srgbClr val="000000"/>
                          </a:solidFill>
                          <a:latin typeface="+mn-lt"/>
                        </a:rPr>
                        <a:t>Visar skillnaden mellan ”</a:t>
                      </a:r>
                      <a:r>
                        <a:rPr lang="sv-SE" sz="1200" b="0" i="0" err="1">
                          <a:solidFill>
                            <a:srgbClr val="000000"/>
                          </a:solidFill>
                          <a:latin typeface="+mn-lt"/>
                        </a:rPr>
                        <a:t>Pull</a:t>
                      </a:r>
                      <a:r>
                        <a:rPr lang="sv-SE" sz="1200" b="0" i="0">
                          <a:solidFill>
                            <a:srgbClr val="000000"/>
                          </a:solidFill>
                          <a:latin typeface="+mn-lt"/>
                        </a:rPr>
                        <a:t>” och ”Push” </a:t>
                      </a:r>
                      <a:r>
                        <a:rPr lang="sv-SE" sz="1200" b="0" i="0" err="1">
                          <a:solidFill>
                            <a:srgbClr val="000000"/>
                          </a:solidFill>
                          <a:latin typeface="+mn-lt"/>
                        </a:rPr>
                        <a:t>styrning.Demonstrerar</a:t>
                      </a:r>
                      <a:r>
                        <a:rPr lang="sv-SE" sz="1200" b="0" i="0">
                          <a:solidFill>
                            <a:srgbClr val="000000"/>
                          </a:solidFill>
                          <a:latin typeface="+mn-lt"/>
                        </a:rPr>
                        <a:t> hur man tillför mervärde för kunden genom att undvika väntan och onödiga kostnader, samtidigt som man undviker stora lager och onödigt slöseri.</a:t>
                      </a:r>
                    </a:p>
                    <a:p>
                      <a:pPr lvl="0" algn="l" fontAlgn="auto"/>
                      <a:r>
                        <a:rPr lang="sv-SE" sz="1200" b="0" i="0">
                          <a:solidFill>
                            <a:srgbClr val="000000"/>
                          </a:solidFill>
                          <a:latin typeface="+mn-lt"/>
                        </a:rPr>
                        <a:t>Visar hur enstyckes flöden och </a:t>
                      </a:r>
                      <a:r>
                        <a:rPr lang="sv-SE" sz="1200" b="0" i="0" err="1">
                          <a:solidFill>
                            <a:srgbClr val="000000"/>
                          </a:solidFill>
                          <a:latin typeface="+mn-lt"/>
                        </a:rPr>
                        <a:t>Kanban</a:t>
                      </a:r>
                      <a:r>
                        <a:rPr lang="sv-SE" sz="1200" b="0" i="0">
                          <a:solidFill>
                            <a:srgbClr val="000000"/>
                          </a:solidFill>
                          <a:latin typeface="+mn-lt"/>
                        </a:rPr>
                        <a:t> kan användas istället för stora partier.</a:t>
                      </a:r>
                      <a:endParaRPr lang="fi-FI" sz="1200" b="0" i="0">
                        <a:solidFill>
                          <a:srgbClr val="000000"/>
                        </a:solidFill>
                        <a:latin typeface="+mn-lt"/>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rowSpan="5">
                  <a:txBody>
                    <a:bodyPr/>
                    <a:lstStyle/>
                    <a:p>
                      <a:pPr lvl="0" algn="l" fontAlgn="auto"/>
                      <a:r>
                        <a:rPr lang="es-ES" sz="1200" b="0" i="0">
                          <a:solidFill>
                            <a:srgbClr val="000000"/>
                          </a:solidFill>
                          <a:latin typeface="Calibri"/>
                        </a:rPr>
                        <a:t>-    “</a:t>
                      </a:r>
                      <a:r>
                        <a:rPr lang="es-ES" sz="1200" b="0" i="0" err="1">
                          <a:solidFill>
                            <a:srgbClr val="000000"/>
                          </a:solidFill>
                          <a:latin typeface="Calibri"/>
                        </a:rPr>
                        <a:t>Pull”styrning</a:t>
                      </a:r>
                      <a:r>
                        <a:rPr lang="es-ES" sz="1200" b="0" i="0">
                          <a:solidFill>
                            <a:srgbClr val="000000"/>
                          </a:solidFill>
                          <a:latin typeface="Calibri"/>
                        </a:rPr>
                        <a:t/>
                      </a:r>
                      <a:br>
                        <a:rPr lang="es-ES" sz="1200" b="0" i="0">
                          <a:solidFill>
                            <a:srgbClr val="000000"/>
                          </a:solidFill>
                          <a:latin typeface="Calibri"/>
                        </a:rPr>
                      </a:br>
                      <a:endParaRPr lang="es-ES" sz="1200" b="0" i="0">
                        <a:solidFill>
                          <a:srgbClr val="000000"/>
                        </a:solidFill>
                        <a:latin typeface="Calibri"/>
                      </a:endParaRPr>
                    </a:p>
                    <a:p>
                      <a:pPr marL="171450" lvl="0" indent="-171450" algn="l" fontAlgn="auto">
                        <a:buSzPct val="100000"/>
                        <a:buChar char="-"/>
                      </a:pPr>
                      <a:r>
                        <a:rPr lang="es-ES" sz="1200" b="0" i="0" err="1">
                          <a:solidFill>
                            <a:srgbClr val="000000"/>
                          </a:solidFill>
                          <a:latin typeface="Calibri"/>
                        </a:rPr>
                        <a:t>Kanban</a:t>
                      </a:r>
                      <a:endParaRPr lang="es-ES" sz="1200" b="0" i="0">
                        <a:solidFill>
                          <a:srgbClr val="000000"/>
                        </a:solidFill>
                        <a:latin typeface="Calibri"/>
                      </a:endParaRPr>
                    </a:p>
                    <a:p>
                      <a:pPr marL="0" lvl="0" indent="0" algn="l" fontAlgn="auto">
                        <a:buSzPct val="100000"/>
                        <a:buNone/>
                      </a:pPr>
                      <a:endParaRPr lang="es-ES" sz="1200" b="0" i="0">
                        <a:solidFill>
                          <a:srgbClr val="000000"/>
                        </a:solidFill>
                        <a:latin typeface="Calibri"/>
                      </a:endParaRPr>
                    </a:p>
                    <a:p>
                      <a:pPr marL="171450" lvl="0" indent="-171450" algn="l" fontAlgn="auto">
                        <a:buSzPct val="100000"/>
                        <a:buChar char="-"/>
                      </a:pPr>
                      <a:r>
                        <a:rPr lang="es-ES" sz="1200" b="0" i="0">
                          <a:solidFill>
                            <a:srgbClr val="000000"/>
                          </a:solidFill>
                          <a:latin typeface="Calibri"/>
                        </a:rPr>
                        <a:t>En </a:t>
                      </a:r>
                      <a:r>
                        <a:rPr lang="es-ES" sz="1200" b="0" i="0" err="1">
                          <a:solidFill>
                            <a:srgbClr val="000000"/>
                          </a:solidFill>
                          <a:latin typeface="Calibri"/>
                        </a:rPr>
                        <a:t>styckesflöde</a:t>
                      </a:r>
                      <a:r>
                        <a:rPr lang="es-ES" sz="1200" b="0" i="0">
                          <a:solidFill>
                            <a:srgbClr val="000000"/>
                          </a:solidFill>
                          <a:latin typeface="Calibri"/>
                        </a:rPr>
                        <a:t/>
                      </a:r>
                      <a:br>
                        <a:rPr lang="es-ES" sz="1200" b="0" i="0">
                          <a:solidFill>
                            <a:srgbClr val="000000"/>
                          </a:solidFill>
                          <a:latin typeface="Calibri"/>
                        </a:rPr>
                      </a:br>
                      <a:endParaRPr lang="es-ES" sz="1200" b="0" i="0">
                        <a:solidFill>
                          <a:srgbClr val="000000"/>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b="0" i="0">
                          <a:solidFill>
                            <a:srgbClr val="000000"/>
                          </a:solidFill>
                        </a:rPr>
                        <a:t>T04  4. </a:t>
                      </a:r>
                      <a:r>
                        <a:rPr lang="es-ES" sz="1200" b="0" i="0" err="1">
                          <a:solidFill>
                            <a:srgbClr val="000000"/>
                          </a:solidFill>
                        </a:rPr>
                        <a:t>grundprincipen</a:t>
                      </a:r>
                      <a:r>
                        <a:rPr lang="es-ES" sz="1200" b="0" i="0">
                          <a:solidFill>
                            <a:srgbClr val="000000"/>
                          </a:solidFill>
                        </a:rPr>
                        <a:t/>
                      </a:r>
                      <a:br>
                        <a:rPr lang="es-ES" sz="1200" b="0" i="0">
                          <a:solidFill>
                            <a:srgbClr val="000000"/>
                          </a:solidFill>
                        </a:rPr>
                      </a:br>
                      <a:r>
                        <a:rPr lang="es-ES" sz="1200" b="0" i="0">
                          <a:solidFill>
                            <a:srgbClr val="000000"/>
                          </a:solidFill>
                        </a:rPr>
                        <a:t>“PULL”</a:t>
                      </a:r>
                      <a:r>
                        <a:rPr lang="es-ES" sz="1200" b="0" i="0" baseline="0">
                          <a:solidFill>
                            <a:srgbClr val="000000"/>
                          </a:solidFill>
                        </a:rPr>
                        <a:t> STYRNING</a:t>
                      </a:r>
                      <a:r>
                        <a:rPr lang="es-ES" sz="1200" b="0" i="0">
                          <a:solidFill>
                            <a:srgbClr val="000000"/>
                          </a:solidFill>
                        </a:rPr>
                        <a:t> (</a:t>
                      </a:r>
                      <a:r>
                        <a:rPr lang="es-ES" sz="1200" b="0" i="0" err="1">
                          <a:solidFill>
                            <a:srgbClr val="000000"/>
                          </a:solidFill>
                        </a:rPr>
                        <a:t>behovsbaserad</a:t>
                      </a:r>
                      <a:r>
                        <a:rPr lang="es-ES" sz="1200" b="0" i="0">
                          <a:solidFill>
                            <a:srgbClr val="000000"/>
                          </a:solidFill>
                        </a:rPr>
                        <a:t>)</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Calibri"/>
                        </a:rPr>
                        <a:t>60 min</a:t>
                      </a:r>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16474595"/>
                  </a:ext>
                </a:extLst>
              </a:tr>
              <a:tr h="361946">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marL="0" marR="0" lvl="0" indent="0" algn="l" defTabSz="914400" rtl="0" fontAlgn="auto" hangingPunct="1">
                        <a:lnSpc>
                          <a:spcPct val="100000"/>
                        </a:lnSpc>
                        <a:spcBef>
                          <a:spcPts val="0"/>
                        </a:spcBef>
                        <a:spcAft>
                          <a:spcPts val="0"/>
                        </a:spcAft>
                        <a:buNone/>
                        <a:tabLst/>
                      </a:pPr>
                      <a:r>
                        <a:rPr lang="es-ES" sz="1200" b="0" i="0">
                          <a:solidFill>
                            <a:srgbClr val="4472C4"/>
                          </a:solidFill>
                        </a:rPr>
                        <a:t>T04-V1 Pizza</a:t>
                      </a:r>
                      <a:r>
                        <a:rPr lang="es-ES" sz="1200" b="0" i="0" baseline="0">
                          <a:solidFill>
                            <a:srgbClr val="4472C4"/>
                          </a:solidFill>
                        </a:rPr>
                        <a:t> </a:t>
                      </a:r>
                      <a:r>
                        <a:rPr lang="es-ES" sz="1200" b="0" i="0" baseline="0" err="1">
                          <a:solidFill>
                            <a:srgbClr val="4472C4"/>
                          </a:solidFill>
                        </a:rPr>
                        <a:t>Kanban</a:t>
                      </a:r>
                      <a:r>
                        <a:rPr lang="es-ES" sz="1200" b="0" i="0">
                          <a:solidFill>
                            <a:srgbClr val="4472C4"/>
                          </a:solidFill>
                        </a:rPr>
                        <a:t> Video</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Calibri"/>
                        </a:rPr>
                        <a:t>7 min</a:t>
                      </a:r>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54101417"/>
                  </a:ext>
                </a:extLst>
              </a:tr>
              <a:tr h="361946">
                <a:tc vMerge="1">
                  <a:txBody>
                    <a:bodyPr/>
                    <a:lstStyle/>
                    <a:p>
                      <a:endParaRPr lang="fi-FI"/>
                    </a:p>
                  </a:txBody>
                  <a:tcPr/>
                </a:tc>
                <a:tc vMerge="1">
                  <a:txBody>
                    <a:bodyPr/>
                    <a:lstStyle/>
                    <a:p>
                      <a:endParaRPr lang="fi-FI"/>
                    </a:p>
                  </a:txBody>
                  <a:tcPr/>
                </a:tc>
                <a:tc vMerge="1">
                  <a:txBody>
                    <a:bodyPr/>
                    <a:lstStyle/>
                    <a:p>
                      <a:endParaRPr lang="fi-FI"/>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b="0" i="0">
                          <a:solidFill>
                            <a:srgbClr val="4472C4"/>
                          </a:solidFill>
                        </a:rPr>
                        <a:t>T04-V1 </a:t>
                      </a:r>
                      <a:r>
                        <a:rPr lang="es-ES" sz="1200" b="0" i="0" err="1">
                          <a:solidFill>
                            <a:srgbClr val="4472C4"/>
                          </a:solidFill>
                        </a:rPr>
                        <a:t>Kanban</a:t>
                      </a:r>
                      <a:r>
                        <a:rPr lang="es-ES" sz="1200" b="0" i="0">
                          <a:solidFill>
                            <a:srgbClr val="4472C4"/>
                          </a:solidFill>
                        </a:rPr>
                        <a:t> Video</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Calibri" pitchFamily="34"/>
                        </a:rPr>
                        <a:t>3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7689418"/>
                  </a:ext>
                </a:extLst>
              </a:tr>
              <a:tr h="361946">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marL="0" marR="0" lvl="0" indent="0" algn="l" rtl="0" fontAlgn="auto" hangingPunct="1">
                        <a:lnSpc>
                          <a:spcPct val="100000"/>
                        </a:lnSpc>
                        <a:spcBef>
                          <a:spcPts val="0"/>
                        </a:spcBef>
                        <a:spcAft>
                          <a:spcPts val="0"/>
                        </a:spcAft>
                        <a:buNone/>
                      </a:pPr>
                      <a:r>
                        <a:rPr lang="es-ES" sz="1200" b="0" i="0">
                          <a:solidFill>
                            <a:srgbClr val="70AD47"/>
                          </a:solidFill>
                        </a:rPr>
                        <a:t>T04-G  </a:t>
                      </a:r>
                      <a:r>
                        <a:rPr lang="es-ES" sz="1200" b="0" i="0" err="1">
                          <a:solidFill>
                            <a:srgbClr val="70AD47"/>
                          </a:solidFill>
                        </a:rPr>
                        <a:t>Kuvertspel</a:t>
                      </a:r>
                      <a:endParaRPr lang="es-ES" sz="1200" b="0" i="0">
                        <a:solidFill>
                          <a:srgbClr val="70AD47"/>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Calibri"/>
                        </a:rPr>
                        <a:t>20 min</a:t>
                      </a:r>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56670698"/>
                  </a:ext>
                </a:extLst>
              </a:tr>
              <a:tr h="361946">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marL="0" marR="0" lvl="0" indent="0" algn="l" defTabSz="914400" rtl="0" fontAlgn="auto" hangingPunct="1">
                        <a:lnSpc>
                          <a:spcPct val="100000"/>
                        </a:lnSpc>
                        <a:spcBef>
                          <a:spcPts val="0"/>
                        </a:spcBef>
                        <a:spcAft>
                          <a:spcPts val="0"/>
                        </a:spcAft>
                        <a:buNone/>
                        <a:tabLst/>
                      </a:pPr>
                      <a:r>
                        <a:rPr lang="es-ES" sz="1200" b="0" i="0">
                          <a:solidFill>
                            <a:srgbClr val="ED7D31"/>
                          </a:solidFill>
                        </a:rPr>
                        <a:t>ThingLink360 </a:t>
                      </a:r>
                      <a:r>
                        <a:rPr lang="es-ES" sz="1200" b="0" i="0" err="1">
                          <a:solidFill>
                            <a:srgbClr val="ED7D31"/>
                          </a:solidFill>
                        </a:rPr>
                        <a:t>Kanban</a:t>
                      </a:r>
                      <a:endParaRPr lang="es-ES" sz="1200" b="0" i="0">
                        <a:solidFill>
                          <a:srgbClr val="ED7D3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Calibri"/>
                        </a:rPr>
                        <a:t>10 min</a:t>
                      </a:r>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83494349"/>
                  </a:ext>
                </a:extLst>
              </a:tr>
              <a:tr h="361946">
                <a:tc>
                  <a:txBody>
                    <a:bodyPr/>
                    <a:lstStyle/>
                    <a:p>
                      <a:pPr lvl="0" algn="l" fontAlgn="auto"/>
                      <a:r>
                        <a:rPr lang="es-ES" sz="1200" b="0" i="0">
                          <a:solidFill>
                            <a:srgbClr val="000000"/>
                          </a:solidFill>
                          <a:latin typeface="Calibri"/>
                        </a:rPr>
                        <a:t>TOTALT</a:t>
                      </a:r>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171450" lvl="0" indent="-171450" algn="l" fontAlgn="auto">
                        <a:buSzPct val="100000"/>
                        <a:buChar char="-"/>
                      </a:pPr>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fontAlgn="auto" hangingPunct="1">
                        <a:lnSpc>
                          <a:spcPct val="100000"/>
                        </a:lnSpc>
                        <a:spcBef>
                          <a:spcPts val="0"/>
                        </a:spcBef>
                        <a:spcAft>
                          <a:spcPts val="0"/>
                        </a:spcAft>
                        <a:buNone/>
                        <a:tabLst/>
                      </a:pPr>
                      <a:endParaRPr lang="es-ES" sz="1200" b="0" i="0">
                        <a:solidFill>
                          <a:srgbClr val="4472C4"/>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Calibri"/>
                        </a:rPr>
                        <a:t>110 min</a:t>
                      </a:r>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41638100"/>
                  </a:ext>
                </a:extLst>
              </a:tr>
            </a:tbl>
          </a:graphicData>
        </a:graphic>
      </p:graphicFrame>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8F1A78C2-12F0-490B-A5A3-CF0D49444D18}"/>
              </a:ext>
            </a:extLst>
          </p:cNvPr>
          <p:cNvSpPr/>
          <p:nvPr/>
        </p:nvSpPr>
        <p:spPr>
          <a:xfrm>
            <a:off x="6723903" y="4580924"/>
            <a:ext cx="357585" cy="304796"/>
          </a:xfrm>
          <a:prstGeom prst="rect">
            <a:avLst/>
          </a:prstGeom>
          <a:noFill/>
          <a:ln cap="flat">
            <a:noFill/>
            <a:prstDash val="solid"/>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
        <p:nvSpPr>
          <p:cNvPr id="4" name="CuadroTexto 3">
            <a:extLst>
              <a:ext uri="{FF2B5EF4-FFF2-40B4-BE49-F238E27FC236}">
                <a16:creationId xmlns:a16="http://schemas.microsoft.com/office/drawing/2014/main" id="{43E88150-BDDC-423F-BE06-2440A9B548D5}"/>
              </a:ext>
            </a:extLst>
          </p:cNvPr>
          <p:cNvSpPr txBox="1"/>
          <p:nvPr/>
        </p:nvSpPr>
        <p:spPr>
          <a:xfrm>
            <a:off x="10673864" y="7314687"/>
            <a:ext cx="2039816" cy="1200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0" i="0" u="none" strike="noStrike" kern="1200" cap="none" spc="0" baseline="0">
                <a:solidFill>
                  <a:srgbClr val="000000"/>
                </a:solidFill>
                <a:uFillTx/>
                <a:latin typeface="Calibri"/>
              </a:rPr>
              <a:t>Theory Black</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1" i="0" u="none" strike="noStrike" kern="1200" cap="none" spc="0" baseline="0">
                <a:solidFill>
                  <a:srgbClr val="92D050"/>
                </a:solidFill>
                <a:uFillTx/>
                <a:latin typeface="Calibri"/>
              </a:rPr>
              <a:t>Exercise Green</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1" i="0" u="none" strike="noStrike" kern="1200" cap="none" spc="0" baseline="0">
                <a:solidFill>
                  <a:srgbClr val="4472C4"/>
                </a:solidFill>
                <a:uFillTx/>
                <a:latin typeface="Calibri"/>
              </a:rPr>
              <a:t>Video blue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1" i="0" u="none" strike="noStrike" kern="1200" cap="none" spc="0" baseline="0">
                <a:solidFill>
                  <a:srgbClr val="ED7D31"/>
                </a:solidFill>
                <a:uFillTx/>
                <a:latin typeface="Calibri"/>
              </a:rPr>
              <a:t>Thinglink orange</a:t>
            </a:r>
          </a:p>
        </p:txBody>
      </p:sp>
      <p:sp>
        <p:nvSpPr>
          <p:cNvPr id="5" name="Otsikko 1">
            <a:extLst>
              <a:ext uri="{FF2B5EF4-FFF2-40B4-BE49-F238E27FC236}">
                <a16:creationId xmlns:a16="http://schemas.microsoft.com/office/drawing/2014/main" id="{D0A19A54-2836-4BC8-B499-E7163970C117}"/>
              </a:ext>
            </a:extLst>
          </p:cNvPr>
          <p:cNvSpPr txBox="1"/>
          <p:nvPr/>
        </p:nvSpPr>
        <p:spPr>
          <a:xfrm>
            <a:off x="0" y="442450"/>
            <a:ext cx="12191996" cy="1199537"/>
          </a:xfrm>
          <a:prstGeom prst="rect">
            <a:avLst/>
          </a:prstGeom>
          <a:noFill/>
          <a:ln cap="flat">
            <a:noFill/>
          </a:ln>
        </p:spPr>
        <p:txBody>
          <a:bodyPr vert="horz" wrap="square" lIns="91440" tIns="45720" rIns="91440" bIns="45720" anchor="t" anchorCtr="1" compatLnSpc="1">
            <a:normAutofit/>
          </a:bodyPr>
          <a:lstStyle/>
          <a:p>
            <a:pPr lvl="0" algn="ctr">
              <a:lnSpc>
                <a:spcPct val="90000"/>
              </a:lnSpc>
              <a:defRPr sz="1800" b="0" i="0" u="none" strike="noStrike" kern="0" cap="none" spc="0" baseline="0">
                <a:solidFill>
                  <a:srgbClr val="000000"/>
                </a:solidFill>
                <a:uFillTx/>
              </a:defRPr>
            </a:pPr>
            <a:r>
              <a:rPr lang="es-ES" sz="4100" b="1" kern="0">
                <a:solidFill>
                  <a:srgbClr val="000000"/>
                </a:solidFill>
              </a:rPr>
              <a:t>AVSNITT</a:t>
            </a:r>
            <a:r>
              <a:rPr lang="es-ES" sz="4100" b="1" i="0" u="none" strike="noStrike" kern="1200" cap="none" spc="0" baseline="0">
                <a:solidFill>
                  <a:srgbClr val="000000"/>
                </a:solidFill>
                <a:uFillTx/>
                <a:latin typeface="Calibri"/>
              </a:rPr>
              <a:t>4 </a:t>
            </a:r>
            <a:endParaRPr lang="en-US" sz="3300" b="1" i="0" u="none" strike="noStrike" kern="1200" cap="none" spc="0" baseline="0">
              <a:solidFill>
                <a:srgbClr val="000000"/>
              </a:solidFill>
              <a:uFillTx/>
              <a:latin typeface="Calibri"/>
            </a:endParaRPr>
          </a:p>
        </p:txBody>
      </p:sp>
    </p:spTree>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name="Slide33">
    <p:spTree>
      <p:nvGrpSpPr>
        <p:cNvPr id="1" name=""/>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705709F2-E3E9-45F9-BFF1-E937579A73FC}"/>
              </a:ext>
            </a:extLst>
          </p:cNvPr>
          <p:cNvGraphicFramePr>
            <a:graphicFrameLocks noGrp="1"/>
          </p:cNvGraphicFramePr>
          <p:nvPr>
            <p:extLst>
              <p:ext uri="{D42A27DB-BD31-4B8C-83A1-F6EECF244321}">
                <p14:modId xmlns:p14="http://schemas.microsoft.com/office/powerpoint/2010/main" val="3570163032"/>
              </p:ext>
            </p:extLst>
          </p:nvPr>
        </p:nvGraphicFramePr>
        <p:xfrm>
          <a:off x="1149069" y="1993387"/>
          <a:ext cx="9344950" cy="3094052"/>
        </p:xfrm>
        <a:graphic>
          <a:graphicData uri="http://schemas.openxmlformats.org/drawingml/2006/table">
            <a:tbl>
              <a:tblPr>
                <a:effectLst/>
              </a:tblPr>
              <a:tblGrid>
                <a:gridCol w="2374209">
                  <a:extLst>
                    <a:ext uri="{9D8B030D-6E8A-4147-A177-3AD203B41FA5}">
                      <a16:colId xmlns:a16="http://schemas.microsoft.com/office/drawing/2014/main" val="773070060"/>
                    </a:ext>
                  </a:extLst>
                </a:gridCol>
                <a:gridCol w="2408184">
                  <a:extLst>
                    <a:ext uri="{9D8B030D-6E8A-4147-A177-3AD203B41FA5}">
                      <a16:colId xmlns:a16="http://schemas.microsoft.com/office/drawing/2014/main" val="1006711777"/>
                    </a:ext>
                  </a:extLst>
                </a:gridCol>
                <a:gridCol w="1497026">
                  <a:extLst>
                    <a:ext uri="{9D8B030D-6E8A-4147-A177-3AD203B41FA5}">
                      <a16:colId xmlns:a16="http://schemas.microsoft.com/office/drawing/2014/main" val="2478133317"/>
                    </a:ext>
                  </a:extLst>
                </a:gridCol>
                <a:gridCol w="2063470">
                  <a:extLst>
                    <a:ext uri="{9D8B030D-6E8A-4147-A177-3AD203B41FA5}">
                      <a16:colId xmlns:a16="http://schemas.microsoft.com/office/drawing/2014/main" val="4138908052"/>
                    </a:ext>
                  </a:extLst>
                </a:gridCol>
                <a:gridCol w="1002061">
                  <a:extLst>
                    <a:ext uri="{9D8B030D-6E8A-4147-A177-3AD203B41FA5}">
                      <a16:colId xmlns:a16="http://schemas.microsoft.com/office/drawing/2014/main" val="3423694739"/>
                    </a:ext>
                  </a:extLst>
                </a:gridCol>
              </a:tblGrid>
              <a:tr h="499454">
                <a:tc>
                  <a:txBody>
                    <a:bodyPr/>
                    <a:lstStyle/>
                    <a:p>
                      <a:pPr lvl="0" algn="ctr" fontAlgn="auto"/>
                      <a:r>
                        <a:rPr lang="en-US" sz="1200" b="1" i="0">
                          <a:solidFill>
                            <a:srgbClr val="FFFFFF"/>
                          </a:solidFill>
                          <a:latin typeface="Calibri"/>
                        </a:rPr>
                        <a:t>AVSNITT</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s-ES" sz="1200" b="1" i="0">
                          <a:solidFill>
                            <a:srgbClr val="FFFFFF"/>
                          </a:solidFill>
                          <a:latin typeface="Calibri"/>
                        </a:rPr>
                        <a:t>MÅL</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n-US" sz="1200" b="1" i="0">
                          <a:solidFill>
                            <a:srgbClr val="FFFFFF"/>
                          </a:solidFill>
                          <a:latin typeface="Calibri"/>
                        </a:rPr>
                        <a:t>BEGREPP</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s-ES" sz="1200" b="1" i="0">
                          <a:solidFill>
                            <a:srgbClr val="FFFFFF"/>
                          </a:solidFill>
                          <a:latin typeface="Calibri"/>
                        </a:rPr>
                        <a:t>NAMN</a:t>
                      </a:r>
                      <a:r>
                        <a:rPr lang="es-ES" sz="1200" b="1" i="0" baseline="0">
                          <a:solidFill>
                            <a:srgbClr val="FFFFFF"/>
                          </a:solidFill>
                          <a:latin typeface="Calibri"/>
                        </a:rPr>
                        <a:t> PÅ AKTIVITET</a:t>
                      </a:r>
                      <a:endParaRPr lang="es-ES" sz="1200" b="1" i="0">
                        <a:solidFill>
                          <a:srgbClr val="FFFFFF"/>
                        </a:solidFill>
                        <a:latin typeface="Calibri"/>
                      </a:endParaRP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n-US" sz="1200" b="1" i="0">
                          <a:solidFill>
                            <a:srgbClr val="FFFFFF"/>
                          </a:solidFill>
                          <a:latin typeface="Calibri"/>
                        </a:rPr>
                        <a:t>TID</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extLst>
                  <a:ext uri="{0D108BD9-81ED-4DB2-BD59-A6C34878D82A}">
                    <a16:rowId xmlns:a16="http://schemas.microsoft.com/office/drawing/2014/main" val="1734070906"/>
                  </a:ext>
                </a:extLst>
              </a:tr>
              <a:tr h="361946">
                <a:tc rowSpan="5">
                  <a:txBody>
                    <a:bodyPr/>
                    <a:lstStyle/>
                    <a:p>
                      <a:pPr lvl="0" algn="l" fontAlgn="auto"/>
                      <a:r>
                        <a:rPr lang="es-ES" sz="1200" b="0" i="0">
                          <a:solidFill>
                            <a:srgbClr val="000000"/>
                          </a:solidFill>
                          <a:latin typeface="Calibri"/>
                        </a:rPr>
                        <a:t>T05: </a:t>
                      </a:r>
                      <a:br>
                        <a:rPr lang="es-ES" sz="1200" b="0" i="0">
                          <a:solidFill>
                            <a:srgbClr val="000000"/>
                          </a:solidFill>
                          <a:latin typeface="Calibri"/>
                        </a:rPr>
                      </a:br>
                      <a:r>
                        <a:rPr lang="es-ES" sz="1200" b="0" i="0">
                          <a:solidFill>
                            <a:srgbClr val="000000"/>
                          </a:solidFill>
                          <a:latin typeface="Calibri"/>
                        </a:rPr>
                        <a:t>5. </a:t>
                      </a:r>
                      <a:r>
                        <a:rPr lang="es-ES" sz="1200" b="0" i="0" err="1">
                          <a:solidFill>
                            <a:srgbClr val="000000"/>
                          </a:solidFill>
                          <a:latin typeface="Calibri"/>
                        </a:rPr>
                        <a:t>Grundprincip</a:t>
                      </a:r>
                      <a:r>
                        <a:rPr lang="es-ES" sz="1200" b="0" i="0">
                          <a:solidFill>
                            <a:srgbClr val="000000"/>
                          </a:solidFill>
                          <a:latin typeface="Calibri"/>
                        </a:rPr>
                        <a:t/>
                      </a:r>
                      <a:br>
                        <a:rPr lang="es-ES" sz="1200" b="0" i="0">
                          <a:solidFill>
                            <a:srgbClr val="000000"/>
                          </a:solidFill>
                          <a:latin typeface="Calibri"/>
                        </a:rPr>
                      </a:br>
                      <a:r>
                        <a:rPr lang="es-ES" sz="1200" b="0" i="0">
                          <a:solidFill>
                            <a:srgbClr val="000000"/>
                          </a:solidFill>
                          <a:latin typeface="Calibri"/>
                        </a:rPr>
                        <a:t>STRÄVA</a:t>
                      </a:r>
                      <a:r>
                        <a:rPr lang="es-ES" sz="1200" b="0" i="0" baseline="0">
                          <a:solidFill>
                            <a:srgbClr val="000000"/>
                          </a:solidFill>
                          <a:latin typeface="Calibri"/>
                        </a:rPr>
                        <a:t> EFTER PERFEKTION</a:t>
                      </a:r>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rowSpan="5">
                  <a:txBody>
                    <a:bodyPr/>
                    <a:lstStyle/>
                    <a:p>
                      <a:pPr lvl="0" algn="l" fontAlgn="auto"/>
                      <a:r>
                        <a:rPr lang="es-ES" sz="1200" b="0" i="0" baseline="0">
                          <a:solidFill>
                            <a:srgbClr val="000000"/>
                          </a:solidFill>
                          <a:latin typeface="Calibri"/>
                        </a:rPr>
                        <a:t>.</a:t>
                      </a:r>
                      <a:r>
                        <a:rPr lang="es-ES" sz="1200" b="0" i="0">
                          <a:solidFill>
                            <a:srgbClr val="000000"/>
                          </a:solidFill>
                          <a:latin typeface="Calibri"/>
                        </a:rPr>
                        <a:t> </a:t>
                      </a:r>
                      <a:r>
                        <a:rPr lang="sv-SE" sz="1200" b="0" i="0">
                          <a:solidFill>
                            <a:srgbClr val="000000"/>
                          </a:solidFill>
                          <a:latin typeface="+mn-lt"/>
                        </a:rPr>
                        <a:t>När vi väl har standardiserat processen och skapat flödet måste vi ständigt förbättra. För det behöver vi en mängd olika verktyg som diskuteras i detta avsnitt</a:t>
                      </a:r>
                      <a:endParaRPr lang="es-ES" sz="1200" b="0" i="0">
                        <a:solidFill>
                          <a:srgbClr val="000000"/>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rowSpan="5">
                  <a:txBody>
                    <a:bodyPr/>
                    <a:lstStyle/>
                    <a:p>
                      <a:pPr lvl="0" algn="l" fontAlgn="auto"/>
                      <a:r>
                        <a:rPr lang="es-ES" sz="1200" b="0" i="0">
                          <a:solidFill>
                            <a:srgbClr val="000000"/>
                          </a:solidFill>
                          <a:latin typeface="Calibri"/>
                        </a:rPr>
                        <a:t>- PDCA</a:t>
                      </a:r>
                      <a:br>
                        <a:rPr lang="es-ES" sz="1200" b="0" i="0">
                          <a:solidFill>
                            <a:srgbClr val="000000"/>
                          </a:solidFill>
                          <a:latin typeface="Calibri"/>
                        </a:rPr>
                      </a:br>
                      <a:endParaRPr lang="es-ES" sz="1200" b="0" i="0">
                        <a:solidFill>
                          <a:srgbClr val="000000"/>
                        </a:solidFill>
                        <a:latin typeface="Calibri"/>
                      </a:endParaRPr>
                    </a:p>
                    <a:p>
                      <a:pPr marL="0" marR="0" lvl="0" indent="0" algn="l" rtl="0" fontAlgn="auto" hangingPunct="1">
                        <a:lnSpc>
                          <a:spcPct val="100000"/>
                        </a:lnSpc>
                        <a:spcBef>
                          <a:spcPts val="0"/>
                        </a:spcBef>
                        <a:spcAft>
                          <a:spcPts val="0"/>
                        </a:spcAft>
                        <a:buNone/>
                      </a:pPr>
                      <a:r>
                        <a:rPr lang="es-ES" sz="1200" b="0" i="0">
                          <a:solidFill>
                            <a:srgbClr val="000000"/>
                          </a:solidFill>
                          <a:latin typeface="Calibri"/>
                        </a:rPr>
                        <a:t>- KPI</a:t>
                      </a:r>
                      <a:br>
                        <a:rPr lang="es-ES" sz="1200" b="0" i="0">
                          <a:solidFill>
                            <a:srgbClr val="000000"/>
                          </a:solidFill>
                          <a:latin typeface="Calibri"/>
                        </a:rPr>
                      </a:br>
                      <a:endParaRPr lang="es-ES" sz="1200" b="0" i="0">
                        <a:solidFill>
                          <a:srgbClr val="000000"/>
                        </a:solidFill>
                        <a:latin typeface="Calibri"/>
                      </a:endParaRPr>
                    </a:p>
                    <a:p>
                      <a:pPr lvl="0" algn="l" fontAlgn="auto"/>
                      <a:r>
                        <a:rPr lang="es-ES" sz="1200" b="0" i="0">
                          <a:solidFill>
                            <a:srgbClr val="000000"/>
                          </a:solidFill>
                          <a:latin typeface="Calibri"/>
                        </a:rPr>
                        <a:t>- </a:t>
                      </a:r>
                      <a:r>
                        <a:rPr lang="es-ES" sz="1200" b="0" i="0" err="1">
                          <a:solidFill>
                            <a:schemeClr val="tx1"/>
                          </a:solidFill>
                          <a:latin typeface="Calibri"/>
                        </a:rPr>
                        <a:t>Ledning</a:t>
                      </a:r>
                      <a:r>
                        <a:rPr lang="es-ES" sz="1200" b="0" i="0" baseline="0">
                          <a:solidFill>
                            <a:schemeClr val="tx1"/>
                          </a:solidFill>
                          <a:latin typeface="Calibri"/>
                        </a:rPr>
                        <a:t> </a:t>
                      </a:r>
                      <a:r>
                        <a:rPr lang="es-ES" sz="1200" b="0" i="0" baseline="0" err="1">
                          <a:solidFill>
                            <a:schemeClr val="tx1"/>
                          </a:solidFill>
                          <a:latin typeface="Calibri"/>
                        </a:rPr>
                        <a:t>med</a:t>
                      </a:r>
                      <a:r>
                        <a:rPr lang="es-ES" sz="1200" b="0" i="0" baseline="0">
                          <a:solidFill>
                            <a:schemeClr val="tx1"/>
                          </a:solidFill>
                          <a:latin typeface="Calibri"/>
                        </a:rPr>
                        <a:t> </a:t>
                      </a:r>
                      <a:r>
                        <a:rPr lang="es-ES" sz="1200" b="0" i="0" baseline="0" err="1">
                          <a:solidFill>
                            <a:schemeClr val="tx1"/>
                          </a:solidFill>
                          <a:latin typeface="Calibri"/>
                        </a:rPr>
                        <a:t>hjälp</a:t>
                      </a:r>
                      <a:r>
                        <a:rPr lang="es-ES" sz="1200" b="0" i="0" baseline="0">
                          <a:solidFill>
                            <a:schemeClr val="tx1"/>
                          </a:solidFill>
                          <a:latin typeface="Calibri"/>
                        </a:rPr>
                        <a:t> </a:t>
                      </a:r>
                      <a:r>
                        <a:rPr lang="es-ES" sz="1200" b="0" i="0" baseline="0" err="1">
                          <a:solidFill>
                            <a:schemeClr val="tx1"/>
                          </a:solidFill>
                          <a:latin typeface="Calibri"/>
                        </a:rPr>
                        <a:t>av</a:t>
                      </a:r>
                      <a:r>
                        <a:rPr lang="es-ES" sz="1200" b="0" i="0" baseline="0">
                          <a:solidFill>
                            <a:schemeClr val="tx1"/>
                          </a:solidFill>
                          <a:latin typeface="Calibri"/>
                        </a:rPr>
                        <a:t> </a:t>
                      </a:r>
                      <a:r>
                        <a:rPr lang="es-ES" sz="1200" b="0" i="0" baseline="0" err="1">
                          <a:solidFill>
                            <a:schemeClr val="tx1"/>
                          </a:solidFill>
                          <a:latin typeface="Calibri"/>
                        </a:rPr>
                        <a:t>tavla</a:t>
                      </a:r>
                      <a:endParaRPr lang="es-ES" sz="1200" b="0" i="0">
                        <a:solidFill>
                          <a:schemeClr val="tx1"/>
                        </a:solidFill>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100" b="0" i="0">
                          <a:solidFill>
                            <a:srgbClr val="000000"/>
                          </a:solidFill>
                          <a:latin typeface="+mn-lt"/>
                        </a:rPr>
                        <a:t> T05: </a:t>
                      </a:r>
                      <a:br>
                        <a:rPr lang="es-ES" sz="1100" b="0" i="0">
                          <a:solidFill>
                            <a:srgbClr val="000000"/>
                          </a:solidFill>
                          <a:latin typeface="+mn-lt"/>
                        </a:rPr>
                      </a:br>
                      <a:r>
                        <a:rPr lang="es-ES" sz="1100" b="0" i="0">
                          <a:solidFill>
                            <a:srgbClr val="000000"/>
                          </a:solidFill>
                          <a:latin typeface="+mn-lt"/>
                        </a:rPr>
                        <a:t>5. </a:t>
                      </a:r>
                      <a:r>
                        <a:rPr lang="es-ES" sz="1100" b="0" i="0" err="1">
                          <a:solidFill>
                            <a:srgbClr val="000000"/>
                          </a:solidFill>
                          <a:latin typeface="+mn-lt"/>
                        </a:rPr>
                        <a:t>Grundprincip</a:t>
                      </a:r>
                      <a:r>
                        <a:rPr lang="es-ES" sz="1100" b="0" i="0">
                          <a:solidFill>
                            <a:srgbClr val="000000"/>
                          </a:solidFill>
                          <a:latin typeface="+mn-lt"/>
                        </a:rPr>
                        <a:t/>
                      </a:r>
                      <a:br>
                        <a:rPr lang="es-ES" sz="1100" b="0" i="0">
                          <a:solidFill>
                            <a:srgbClr val="000000"/>
                          </a:solidFill>
                          <a:latin typeface="+mn-lt"/>
                        </a:rPr>
                      </a:br>
                      <a:r>
                        <a:rPr lang="es-ES" sz="1100" b="0" i="0">
                          <a:solidFill>
                            <a:srgbClr val="000000"/>
                          </a:solidFill>
                          <a:latin typeface="+mn-lt"/>
                        </a:rPr>
                        <a:t>STRÄVA</a:t>
                      </a:r>
                      <a:r>
                        <a:rPr lang="es-ES" sz="1100" b="0" i="0" baseline="0">
                          <a:solidFill>
                            <a:srgbClr val="000000"/>
                          </a:solidFill>
                          <a:latin typeface="+mn-lt"/>
                        </a:rPr>
                        <a:t> EFTER PERFEKTION</a:t>
                      </a:r>
                      <a:endParaRPr lang="es-ES" sz="11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Calibri"/>
                        </a:rPr>
                        <a:t>150 min</a:t>
                      </a:r>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5795904"/>
                  </a:ext>
                </a:extLst>
              </a:tr>
              <a:tr h="361946">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marL="0" marR="0" lvl="0" indent="0" algn="l" defTabSz="914400" rtl="0" fontAlgn="auto" hangingPunct="1">
                        <a:lnSpc>
                          <a:spcPct val="100000"/>
                        </a:lnSpc>
                        <a:spcBef>
                          <a:spcPts val="0"/>
                        </a:spcBef>
                        <a:spcAft>
                          <a:spcPts val="0"/>
                        </a:spcAft>
                        <a:buNone/>
                        <a:tabLst/>
                      </a:pPr>
                      <a:r>
                        <a:rPr lang="es-ES" sz="1200" b="0" i="0">
                          <a:solidFill>
                            <a:srgbClr val="4472C4"/>
                          </a:solidFill>
                        </a:rPr>
                        <a:t>T05 V2 KPI video</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Calibri"/>
                        </a:rPr>
                        <a:t>5 min</a:t>
                      </a:r>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52098878"/>
                  </a:ext>
                </a:extLst>
              </a:tr>
              <a:tr h="361946">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marL="0" marR="0" lvl="0" indent="0" algn="l" defTabSz="914400" rtl="0" fontAlgn="auto" hangingPunct="1">
                        <a:lnSpc>
                          <a:spcPct val="100000"/>
                        </a:lnSpc>
                        <a:spcBef>
                          <a:spcPts val="0"/>
                        </a:spcBef>
                        <a:spcAft>
                          <a:spcPts val="0"/>
                        </a:spcAft>
                        <a:buNone/>
                        <a:tabLst/>
                      </a:pPr>
                      <a:r>
                        <a:rPr lang="es-ES" sz="1200" b="0" i="0">
                          <a:solidFill>
                            <a:srgbClr val="4472C4"/>
                          </a:solidFill>
                        </a:rPr>
                        <a:t>T05 V3 A3 video</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Calibri"/>
                        </a:rPr>
                        <a:t>5 min</a:t>
                      </a:r>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17869113"/>
                  </a:ext>
                </a:extLst>
              </a:tr>
              <a:tr h="361946">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marL="0" marR="0" lvl="0" indent="0" algn="l" defTabSz="914400" rtl="0" fontAlgn="auto" hangingPunct="1">
                        <a:lnSpc>
                          <a:spcPct val="100000"/>
                        </a:lnSpc>
                        <a:spcBef>
                          <a:spcPts val="0"/>
                        </a:spcBef>
                        <a:spcAft>
                          <a:spcPts val="0"/>
                        </a:spcAft>
                        <a:buNone/>
                        <a:tabLst/>
                      </a:pPr>
                      <a:r>
                        <a:rPr lang="es-ES" sz="1200" b="0" i="0">
                          <a:solidFill>
                            <a:srgbClr val="70AD47"/>
                          </a:solidFill>
                        </a:rPr>
                        <a:t>T00B E1 </a:t>
                      </a:r>
                      <a:r>
                        <a:rPr lang="es-ES" sz="1200" b="0" i="0" err="1">
                          <a:solidFill>
                            <a:srgbClr val="70AD47"/>
                          </a:solidFill>
                        </a:rPr>
                        <a:t>Pennspel</a:t>
                      </a:r>
                      <a:r>
                        <a:rPr lang="es-ES" sz="1200" b="0" i="0" baseline="0">
                          <a:solidFill>
                            <a:srgbClr val="70AD47"/>
                          </a:solidFill>
                        </a:rPr>
                        <a:t/>
                      </a:r>
                      <a:br>
                        <a:rPr lang="es-ES" sz="1200" b="0" i="0" baseline="0">
                          <a:solidFill>
                            <a:srgbClr val="70AD47"/>
                          </a:solidFill>
                        </a:rPr>
                      </a:br>
                      <a:r>
                        <a:rPr lang="es-ES" sz="1200" b="0" i="0">
                          <a:solidFill>
                            <a:srgbClr val="70AD47"/>
                          </a:solidFill>
                        </a:rPr>
                        <a:t>(2. </a:t>
                      </a:r>
                      <a:r>
                        <a:rPr lang="es-ES" sz="1200" b="0" i="0" err="1">
                          <a:solidFill>
                            <a:srgbClr val="70AD47"/>
                          </a:solidFill>
                        </a:rPr>
                        <a:t>och</a:t>
                      </a:r>
                      <a:r>
                        <a:rPr lang="es-ES" sz="1200" b="0" i="0">
                          <a:solidFill>
                            <a:srgbClr val="70AD47"/>
                          </a:solidFill>
                        </a:rPr>
                        <a:t> 3. </a:t>
                      </a:r>
                      <a:r>
                        <a:rPr lang="es-ES" sz="1200" b="0" i="0" err="1">
                          <a:solidFill>
                            <a:srgbClr val="70AD47"/>
                          </a:solidFill>
                        </a:rPr>
                        <a:t>omgången</a:t>
                      </a:r>
                      <a:r>
                        <a:rPr lang="es-ES" sz="1200" b="0" i="0">
                          <a:solidFill>
                            <a:srgbClr val="70AD47"/>
                          </a:solidFill>
                        </a:rPr>
                        <a:t>)</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Calibri"/>
                        </a:rPr>
                        <a:t>48 min</a:t>
                      </a:r>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71155241"/>
                  </a:ext>
                </a:extLst>
              </a:tr>
              <a:tr h="361946">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marL="0" marR="0" lvl="0" indent="0" algn="l" defTabSz="914400" rtl="0" fontAlgn="auto" hangingPunct="1">
                        <a:lnSpc>
                          <a:spcPct val="100000"/>
                        </a:lnSpc>
                        <a:spcBef>
                          <a:spcPts val="0"/>
                        </a:spcBef>
                        <a:spcAft>
                          <a:spcPts val="0"/>
                        </a:spcAft>
                        <a:buNone/>
                        <a:tabLst/>
                      </a:pPr>
                      <a:r>
                        <a:rPr lang="es-ES" sz="1200" b="0" i="0" err="1">
                          <a:solidFill>
                            <a:srgbClr val="ED7D31"/>
                          </a:solidFill>
                        </a:rPr>
                        <a:t>Thinglink</a:t>
                      </a:r>
                      <a:r>
                        <a:rPr lang="es-ES" sz="1200" b="0" i="0">
                          <a:solidFill>
                            <a:srgbClr val="ED7D31"/>
                          </a:solidFill>
                        </a:rPr>
                        <a:t> 360 </a:t>
                      </a:r>
                      <a:r>
                        <a:rPr lang="es-ES" sz="1200" b="0" i="0" err="1">
                          <a:solidFill>
                            <a:srgbClr val="ED7D31"/>
                          </a:solidFill>
                        </a:rPr>
                        <a:t>förbättringstavlor</a:t>
                      </a:r>
                      <a:endParaRPr lang="es-ES" sz="1200" b="0" i="0">
                        <a:solidFill>
                          <a:srgbClr val="ED7D31"/>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Calibri"/>
                        </a:rPr>
                        <a:t>10 min</a:t>
                      </a:r>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14150145"/>
                  </a:ext>
                </a:extLst>
              </a:tr>
              <a:tr h="361946">
                <a:tc>
                  <a:txBody>
                    <a:bodyPr/>
                    <a:lstStyle/>
                    <a:p>
                      <a:pPr lvl="0" algn="l" fontAlgn="auto"/>
                      <a:r>
                        <a:rPr lang="es-ES" sz="1200" b="0" i="0">
                          <a:solidFill>
                            <a:srgbClr val="000000"/>
                          </a:solidFill>
                          <a:latin typeface="Calibri" pitchFamily="34"/>
                        </a:rPr>
                        <a:t>TOTALT</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171450" lvl="0" indent="-171450" algn="l" fontAlgn="auto">
                        <a:buSzPct val="100000"/>
                        <a:buChar char="-"/>
                      </a:pPr>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fontAlgn="auto" hangingPunct="1">
                        <a:lnSpc>
                          <a:spcPct val="100000"/>
                        </a:lnSpc>
                        <a:spcBef>
                          <a:spcPts val="0"/>
                        </a:spcBef>
                        <a:spcAft>
                          <a:spcPts val="0"/>
                        </a:spcAft>
                        <a:buNone/>
                        <a:tabLst/>
                      </a:pPr>
                      <a:endParaRPr lang="es-ES" sz="1200" b="0" i="0">
                        <a:solidFill>
                          <a:srgbClr val="4472C4"/>
                        </a:solidFill>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Calibri"/>
                        </a:rPr>
                        <a:t>223min</a:t>
                      </a:r>
                      <a:endParaRPr lang="es-ES" sz="12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39047915"/>
                  </a:ext>
                </a:extLst>
              </a:tr>
            </a:tbl>
          </a:graphicData>
        </a:graphic>
      </p:graphicFrame>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68867DF9-5AE3-40DE-AA69-FC022642AC23}"/>
              </a:ext>
            </a:extLst>
          </p:cNvPr>
          <p:cNvSpPr/>
          <p:nvPr/>
        </p:nvSpPr>
        <p:spPr>
          <a:xfrm>
            <a:off x="6723903" y="4580924"/>
            <a:ext cx="357585" cy="304796"/>
          </a:xfrm>
          <a:prstGeom prst="rect">
            <a:avLst/>
          </a:prstGeom>
          <a:noFill/>
          <a:ln cap="flat">
            <a:noFill/>
            <a:prstDash val="solid"/>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
        <p:nvSpPr>
          <p:cNvPr id="4" name="CuadroTexto 3">
            <a:extLst>
              <a:ext uri="{FF2B5EF4-FFF2-40B4-BE49-F238E27FC236}">
                <a16:creationId xmlns:a16="http://schemas.microsoft.com/office/drawing/2014/main" id="{4801EC9C-20D2-4AB5-8358-146F1CA71162}"/>
              </a:ext>
            </a:extLst>
          </p:cNvPr>
          <p:cNvSpPr txBox="1"/>
          <p:nvPr/>
        </p:nvSpPr>
        <p:spPr>
          <a:xfrm>
            <a:off x="10673864" y="7314687"/>
            <a:ext cx="2039816" cy="1200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0" i="0" u="none" strike="noStrike" kern="1200" cap="none" spc="0" baseline="0">
                <a:solidFill>
                  <a:srgbClr val="000000"/>
                </a:solidFill>
                <a:uFillTx/>
                <a:latin typeface="Calibri"/>
              </a:rPr>
              <a:t>Theory Black</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1" i="0" u="none" strike="noStrike" kern="1200" cap="none" spc="0" baseline="0">
                <a:solidFill>
                  <a:srgbClr val="92D050"/>
                </a:solidFill>
                <a:uFillTx/>
                <a:latin typeface="Calibri"/>
              </a:rPr>
              <a:t>Exercise Green</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1" i="0" u="none" strike="noStrike" kern="1200" cap="none" spc="0" baseline="0">
                <a:solidFill>
                  <a:srgbClr val="4472C4"/>
                </a:solidFill>
                <a:uFillTx/>
                <a:latin typeface="Calibri"/>
              </a:rPr>
              <a:t>Video blue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1" i="0" u="none" strike="noStrike" kern="1200" cap="none" spc="0" baseline="0">
                <a:solidFill>
                  <a:srgbClr val="ED7D31"/>
                </a:solidFill>
                <a:uFillTx/>
                <a:latin typeface="Calibri"/>
              </a:rPr>
              <a:t>Thinglink orange</a:t>
            </a:r>
          </a:p>
        </p:txBody>
      </p:sp>
      <p:sp>
        <p:nvSpPr>
          <p:cNvPr id="5" name="Otsikko 1">
            <a:extLst>
              <a:ext uri="{FF2B5EF4-FFF2-40B4-BE49-F238E27FC236}">
                <a16:creationId xmlns:a16="http://schemas.microsoft.com/office/drawing/2014/main" id="{2DB74F6B-BF34-45A6-B677-0203D37662B0}"/>
              </a:ext>
            </a:extLst>
          </p:cNvPr>
          <p:cNvSpPr txBox="1"/>
          <p:nvPr/>
        </p:nvSpPr>
        <p:spPr>
          <a:xfrm>
            <a:off x="0" y="442450"/>
            <a:ext cx="12191996" cy="1199537"/>
          </a:xfrm>
          <a:prstGeom prst="rect">
            <a:avLst/>
          </a:prstGeom>
          <a:noFill/>
          <a:ln cap="flat">
            <a:noFill/>
          </a:ln>
        </p:spPr>
        <p:txBody>
          <a:bodyPr vert="horz" wrap="square" lIns="91440" tIns="45720" rIns="91440" bIns="45720" anchor="t" anchorCtr="1" compatLnSpc="1">
            <a:normAutofit/>
          </a:bodyPr>
          <a:lstStyle/>
          <a:p>
            <a:pPr lvl="0" algn="ctr">
              <a:lnSpc>
                <a:spcPct val="90000"/>
              </a:lnSpc>
              <a:defRPr sz="1800" b="0" i="0" u="none" strike="noStrike" kern="0" cap="none" spc="0" baseline="0">
                <a:solidFill>
                  <a:srgbClr val="000000"/>
                </a:solidFill>
                <a:uFillTx/>
              </a:defRPr>
            </a:pPr>
            <a:r>
              <a:rPr lang="es-ES" sz="4100" b="1" err="1">
                <a:solidFill>
                  <a:srgbClr val="000000"/>
                </a:solidFill>
              </a:rPr>
              <a:t>Avsnitt</a:t>
            </a:r>
            <a:r>
              <a:rPr lang="es-ES" sz="4100" b="1">
                <a:solidFill>
                  <a:srgbClr val="000000"/>
                </a:solidFill>
              </a:rPr>
              <a:t> </a:t>
            </a:r>
            <a:r>
              <a:rPr lang="es-ES" sz="4100" b="1" i="0" u="none" strike="noStrike" kern="1200" cap="none" spc="0" baseline="0">
                <a:solidFill>
                  <a:srgbClr val="000000"/>
                </a:solidFill>
                <a:uFillTx/>
                <a:latin typeface="Calibri"/>
              </a:rPr>
              <a:t>5 </a:t>
            </a:r>
            <a:endParaRPr lang="en-US" sz="3300" b="1" i="0" u="none" strike="noStrike" kern="1200" cap="none" spc="0" baseline="0">
              <a:solidFill>
                <a:srgbClr val="000000"/>
              </a:solidFill>
              <a:uFillTx/>
              <a:latin typeface="Calibri"/>
            </a:endParaRPr>
          </a:p>
        </p:txBody>
      </p:sp>
    </p:spTree>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name="Slide34">
    <p:spTree>
      <p:nvGrpSpPr>
        <p:cNvPr id="1" name=""/>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FBE39F3B-A20E-402C-BCF7-1EE50F122272}"/>
              </a:ext>
            </a:extLst>
          </p:cNvPr>
          <p:cNvGraphicFramePr>
            <a:graphicFrameLocks noGrp="1"/>
          </p:cNvGraphicFramePr>
          <p:nvPr>
            <p:extLst>
              <p:ext uri="{D42A27DB-BD31-4B8C-83A1-F6EECF244321}">
                <p14:modId xmlns:p14="http://schemas.microsoft.com/office/powerpoint/2010/main" val="4282517988"/>
              </p:ext>
            </p:extLst>
          </p:nvPr>
        </p:nvGraphicFramePr>
        <p:xfrm>
          <a:off x="1039906" y="1641987"/>
          <a:ext cx="8844901" cy="2741755"/>
        </p:xfrm>
        <a:graphic>
          <a:graphicData uri="http://schemas.openxmlformats.org/drawingml/2006/table">
            <a:tbl>
              <a:tblPr>
                <a:effectLst/>
              </a:tblPr>
              <a:tblGrid>
                <a:gridCol w="1988785">
                  <a:extLst>
                    <a:ext uri="{9D8B030D-6E8A-4147-A177-3AD203B41FA5}">
                      <a16:colId xmlns:a16="http://schemas.microsoft.com/office/drawing/2014/main" val="3138373388"/>
                    </a:ext>
                  </a:extLst>
                </a:gridCol>
                <a:gridCol w="2313142">
                  <a:extLst>
                    <a:ext uri="{9D8B030D-6E8A-4147-A177-3AD203B41FA5}">
                      <a16:colId xmlns:a16="http://schemas.microsoft.com/office/drawing/2014/main" val="20828154"/>
                    </a:ext>
                  </a:extLst>
                </a:gridCol>
                <a:gridCol w="915532">
                  <a:extLst>
                    <a:ext uri="{9D8B030D-6E8A-4147-A177-3AD203B41FA5}">
                      <a16:colId xmlns:a16="http://schemas.microsoft.com/office/drawing/2014/main" val="766407365"/>
                    </a:ext>
                  </a:extLst>
                </a:gridCol>
                <a:gridCol w="2473265">
                  <a:extLst>
                    <a:ext uri="{9D8B030D-6E8A-4147-A177-3AD203B41FA5}">
                      <a16:colId xmlns:a16="http://schemas.microsoft.com/office/drawing/2014/main" val="1045052374"/>
                    </a:ext>
                  </a:extLst>
                </a:gridCol>
                <a:gridCol w="1154177">
                  <a:extLst>
                    <a:ext uri="{9D8B030D-6E8A-4147-A177-3AD203B41FA5}">
                      <a16:colId xmlns:a16="http://schemas.microsoft.com/office/drawing/2014/main" val="2955822993"/>
                    </a:ext>
                  </a:extLst>
                </a:gridCol>
              </a:tblGrid>
              <a:tr h="670446">
                <a:tc>
                  <a:txBody>
                    <a:bodyPr/>
                    <a:lstStyle/>
                    <a:p>
                      <a:pPr lvl="0" algn="ctr" fontAlgn="auto"/>
                      <a:r>
                        <a:rPr lang="en-US" sz="1200" b="1" i="0">
                          <a:solidFill>
                            <a:srgbClr val="FFFFFF"/>
                          </a:solidFill>
                          <a:latin typeface="+mn-lt"/>
                        </a:rPr>
                        <a:t>AVSNITT</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s-ES" sz="1200" b="1" i="0">
                          <a:solidFill>
                            <a:srgbClr val="FFFFFF"/>
                          </a:solidFill>
                          <a:latin typeface="+mn-lt"/>
                        </a:rPr>
                        <a:t>MÅL</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n-US" sz="1200" b="1" i="0">
                          <a:solidFill>
                            <a:srgbClr val="FFFFFF"/>
                          </a:solidFill>
                          <a:latin typeface="+mn-lt"/>
                        </a:rPr>
                        <a:t>BEGREPP</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s-ES" sz="1200" b="1" i="0">
                          <a:solidFill>
                            <a:srgbClr val="FFFFFF"/>
                          </a:solidFill>
                          <a:latin typeface="+mn-lt"/>
                        </a:rPr>
                        <a:t>NAMN</a:t>
                      </a:r>
                      <a:r>
                        <a:rPr lang="es-ES" sz="1200" b="1" i="0" baseline="0">
                          <a:solidFill>
                            <a:srgbClr val="FFFFFF"/>
                          </a:solidFill>
                          <a:latin typeface="+mn-lt"/>
                        </a:rPr>
                        <a:t> PÅ AKTIVITET</a:t>
                      </a:r>
                      <a:endParaRPr lang="es-ES" sz="1200" b="1" i="0">
                        <a:solidFill>
                          <a:srgbClr val="FFFFFF"/>
                        </a:solidFill>
                        <a:latin typeface="+mn-lt"/>
                      </a:endParaRP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n-US" sz="1200" b="1" i="0">
                          <a:solidFill>
                            <a:srgbClr val="FFFFFF"/>
                          </a:solidFill>
                          <a:latin typeface="+mn-lt"/>
                        </a:rPr>
                        <a:t>KESTO</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extLst>
                  <a:ext uri="{0D108BD9-81ED-4DB2-BD59-A6C34878D82A}">
                    <a16:rowId xmlns:a16="http://schemas.microsoft.com/office/drawing/2014/main" val="1234271224"/>
                  </a:ext>
                </a:extLst>
              </a:tr>
              <a:tr h="485861">
                <a:tc rowSpan="3">
                  <a:txBody>
                    <a:bodyPr/>
                    <a:lstStyle/>
                    <a:p>
                      <a:pPr lvl="0" algn="l" fontAlgn="auto"/>
                      <a:r>
                        <a:rPr lang="es-ES" sz="1200" b="0" i="0">
                          <a:solidFill>
                            <a:srgbClr val="000000"/>
                          </a:solidFill>
                          <a:latin typeface="+mn-lt"/>
                        </a:rPr>
                        <a:t>T06: MÄNNISKOR</a:t>
                      </a:r>
                      <a:r>
                        <a:rPr lang="es-ES" sz="1200" b="0" i="0" baseline="0">
                          <a:solidFill>
                            <a:srgbClr val="000000"/>
                          </a:solidFill>
                          <a:latin typeface="+mn-lt"/>
                        </a:rPr>
                        <a:t> OCH KULTUR</a:t>
                      </a:r>
                      <a:endParaRPr lang="es-ES" sz="1200" b="0" i="0">
                        <a:solidFill>
                          <a:srgbClr val="000000"/>
                        </a:solidFill>
                        <a:latin typeface="+mn-lt"/>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rowSpan="3">
                  <a:txBody>
                    <a:bodyPr/>
                    <a:lstStyle/>
                    <a:p>
                      <a:pPr lvl="0" algn="l" fontAlgn="auto"/>
                      <a:r>
                        <a:rPr lang="es-ES" sz="1200" b="0" i="0" err="1">
                          <a:solidFill>
                            <a:srgbClr val="000000"/>
                          </a:solidFill>
                          <a:latin typeface="+mn-lt"/>
                        </a:rPr>
                        <a:t>Kaikissa</a:t>
                      </a:r>
                      <a:r>
                        <a:rPr lang="es-ES" sz="1200" b="0" i="0" baseline="0">
                          <a:solidFill>
                            <a:srgbClr val="000000"/>
                          </a:solidFill>
                          <a:latin typeface="+mn-lt"/>
                        </a:rPr>
                        <a:t> Lean-</a:t>
                      </a:r>
                      <a:r>
                        <a:rPr lang="es-ES" sz="1200" b="0" i="0" baseline="0" err="1">
                          <a:solidFill>
                            <a:srgbClr val="000000"/>
                          </a:solidFill>
                          <a:latin typeface="+mn-lt"/>
                        </a:rPr>
                        <a:t>toteutuksissa</a:t>
                      </a:r>
                      <a:r>
                        <a:rPr lang="es-ES" sz="1200" b="0" i="0" baseline="0">
                          <a:solidFill>
                            <a:srgbClr val="000000"/>
                          </a:solidFill>
                          <a:latin typeface="+mn-lt"/>
                        </a:rPr>
                        <a:t> </a:t>
                      </a:r>
                      <a:r>
                        <a:rPr lang="es-ES" sz="1200" b="0" i="0" baseline="0" err="1">
                          <a:solidFill>
                            <a:srgbClr val="000000"/>
                          </a:solidFill>
                          <a:latin typeface="+mn-lt"/>
                        </a:rPr>
                        <a:t>tärkeintä</a:t>
                      </a:r>
                      <a:r>
                        <a:rPr lang="es-ES" sz="1200" b="0" i="0" baseline="0">
                          <a:solidFill>
                            <a:srgbClr val="000000"/>
                          </a:solidFill>
                          <a:latin typeface="+mn-lt"/>
                        </a:rPr>
                        <a:t> </a:t>
                      </a:r>
                      <a:r>
                        <a:rPr lang="es-ES" sz="1200" b="0" i="0" baseline="0" err="1">
                          <a:solidFill>
                            <a:srgbClr val="000000"/>
                          </a:solidFill>
                          <a:latin typeface="+mn-lt"/>
                        </a:rPr>
                        <a:t>ovat</a:t>
                      </a:r>
                      <a:r>
                        <a:rPr lang="es-ES" sz="1200" b="0" i="0" baseline="0">
                          <a:solidFill>
                            <a:srgbClr val="000000"/>
                          </a:solidFill>
                          <a:latin typeface="+mn-lt"/>
                        </a:rPr>
                        <a:t> </a:t>
                      </a:r>
                      <a:r>
                        <a:rPr lang="es-ES" sz="1200" b="0" i="0" baseline="0" err="1">
                          <a:solidFill>
                            <a:srgbClr val="000000"/>
                          </a:solidFill>
                          <a:latin typeface="+mn-lt"/>
                        </a:rPr>
                        <a:t>ihmiset</a:t>
                      </a:r>
                      <a:r>
                        <a:rPr lang="es-ES" sz="1200" b="0" i="0" baseline="0">
                          <a:solidFill>
                            <a:srgbClr val="000000"/>
                          </a:solidFill>
                          <a:latin typeface="+mn-lt"/>
                        </a:rPr>
                        <a:t>, </a:t>
                      </a:r>
                      <a:r>
                        <a:rPr lang="es-ES" sz="1200" b="0" i="0" baseline="0" err="1">
                          <a:solidFill>
                            <a:srgbClr val="000000"/>
                          </a:solidFill>
                          <a:latin typeface="+mn-lt"/>
                        </a:rPr>
                        <a:t>kulttuuri</a:t>
                      </a:r>
                      <a:r>
                        <a:rPr lang="es-ES" sz="1200" b="0" i="0" baseline="0">
                          <a:solidFill>
                            <a:srgbClr val="000000"/>
                          </a:solidFill>
                          <a:latin typeface="+mn-lt"/>
                        </a:rPr>
                        <a:t> ja </a:t>
                      </a:r>
                      <a:r>
                        <a:rPr lang="es-ES" sz="1200" b="0" i="0" baseline="0" err="1">
                          <a:solidFill>
                            <a:srgbClr val="000000"/>
                          </a:solidFill>
                          <a:latin typeface="+mn-lt"/>
                        </a:rPr>
                        <a:t>ajattelutapa</a:t>
                      </a:r>
                      <a:r>
                        <a:rPr lang="es-ES" sz="1200" b="0" i="0" baseline="0">
                          <a:solidFill>
                            <a:srgbClr val="000000"/>
                          </a:solidFill>
                          <a:latin typeface="+mn-lt"/>
                        </a:rPr>
                        <a:t>, </a:t>
                      </a:r>
                      <a:r>
                        <a:rPr lang="es-ES" sz="1200" b="0" i="0" baseline="0" err="1">
                          <a:solidFill>
                            <a:srgbClr val="000000"/>
                          </a:solidFill>
                          <a:latin typeface="+mn-lt"/>
                        </a:rPr>
                        <a:t>joka</a:t>
                      </a:r>
                      <a:r>
                        <a:rPr lang="es-ES" sz="1200" b="0" i="0" baseline="0">
                          <a:solidFill>
                            <a:srgbClr val="000000"/>
                          </a:solidFill>
                          <a:latin typeface="+mn-lt"/>
                        </a:rPr>
                        <a:t> </a:t>
                      </a:r>
                      <a:r>
                        <a:rPr lang="es-ES" sz="1200" b="0" i="0" baseline="0" err="1">
                          <a:solidFill>
                            <a:srgbClr val="000000"/>
                          </a:solidFill>
                          <a:latin typeface="+mn-lt"/>
                        </a:rPr>
                        <a:t>johtaa</a:t>
                      </a:r>
                      <a:r>
                        <a:rPr lang="es-ES" sz="1200" b="0" i="0" baseline="0">
                          <a:solidFill>
                            <a:srgbClr val="000000"/>
                          </a:solidFill>
                          <a:latin typeface="+mn-lt"/>
                        </a:rPr>
                        <a:t> </a:t>
                      </a:r>
                      <a:r>
                        <a:rPr lang="es-ES" sz="1200" b="0" i="0" baseline="0" err="1">
                          <a:solidFill>
                            <a:srgbClr val="000000"/>
                          </a:solidFill>
                          <a:latin typeface="+mn-lt"/>
                        </a:rPr>
                        <a:t>sitoutumiseen</a:t>
                      </a:r>
                      <a:r>
                        <a:rPr lang="es-ES" sz="1200" b="0" i="0" baseline="0">
                          <a:solidFill>
                            <a:srgbClr val="000000"/>
                          </a:solidFill>
                          <a:latin typeface="+mn-lt"/>
                        </a:rPr>
                        <a:t>.</a:t>
                      </a:r>
                      <a:endParaRPr lang="es-ES" sz="1200" b="0" i="0">
                        <a:solidFill>
                          <a:srgbClr val="000000"/>
                        </a:solidFill>
                        <a:latin typeface="+mn-lt"/>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rowSpan="3">
                  <a:txBody>
                    <a:bodyPr/>
                    <a:lstStyle/>
                    <a:p>
                      <a:pPr lvl="0" algn="l" fontAlgn="auto"/>
                      <a:endParaRPr lang="es-ES" sz="1200" b="0" i="0">
                        <a:solidFill>
                          <a:srgbClr val="000000"/>
                        </a:solidFill>
                        <a:latin typeface="+mn-lt"/>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mn-lt"/>
                        </a:rPr>
                        <a:t>T06  MÄNNISKOR</a:t>
                      </a:r>
                      <a:r>
                        <a:rPr lang="es-ES" sz="1200" b="0" i="0" baseline="0">
                          <a:solidFill>
                            <a:srgbClr val="000000"/>
                          </a:solidFill>
                          <a:latin typeface="+mn-lt"/>
                        </a:rPr>
                        <a:t> OCH KULTUR</a:t>
                      </a:r>
                      <a:endParaRPr lang="es-ES" sz="1200" b="0" i="0">
                        <a:solidFill>
                          <a:srgbClr val="000000"/>
                        </a:solidFill>
                        <a:latin typeface="+mn-lt"/>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mn-lt"/>
                        </a:rPr>
                        <a:t>60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03520891"/>
                  </a:ext>
                </a:extLst>
              </a:tr>
              <a:tr h="613726">
                <a:tc vMerge="1">
                  <a:txBody>
                    <a:bodyPr/>
                    <a:lstStyle/>
                    <a:p>
                      <a:pPr lvl="0" algn="l" fontAlgn="auto"/>
                      <a:endParaRPr lang="es-ES" sz="9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vMerge="1">
                  <a:txBody>
                    <a:bodyPr/>
                    <a:lstStyle/>
                    <a:p>
                      <a:pPr lvl="0" algn="l" fontAlgn="auto"/>
                      <a:endParaRPr lang="es-ES" sz="9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vMerge="1">
                  <a:txBody>
                    <a:bodyPr/>
                    <a:lstStyle/>
                    <a:p>
                      <a:pPr lvl="0" algn="l" fontAlgn="auto"/>
                      <a:endParaRPr lang="es-ES" sz="9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lvl="0" algn="l" rtl="0" fontAlgn="auto" hangingPunct="1"/>
                      <a:r>
                        <a:rPr lang="es-ES" sz="1200" b="0" kern="1200">
                          <a:solidFill>
                            <a:srgbClr val="92D050"/>
                          </a:solidFill>
                          <a:latin typeface="+mn-lt"/>
                        </a:rPr>
                        <a:t>T00B–Gb </a:t>
                      </a:r>
                      <a:r>
                        <a:rPr lang="es-ES" sz="1200" b="0" kern="1200" baseline="0">
                          <a:solidFill>
                            <a:srgbClr val="92D050"/>
                          </a:solidFill>
                          <a:latin typeface="+mn-lt"/>
                        </a:rPr>
                        <a:t> </a:t>
                      </a:r>
                      <a:r>
                        <a:rPr lang="es-ES" sz="1200" b="0" kern="1200" baseline="0" err="1">
                          <a:solidFill>
                            <a:srgbClr val="92D050"/>
                          </a:solidFill>
                          <a:latin typeface="+mn-lt"/>
                        </a:rPr>
                        <a:t>Bollspel</a:t>
                      </a:r>
                      <a:r>
                        <a:rPr lang="es-ES" sz="1200" b="0" kern="1200" baseline="0">
                          <a:solidFill>
                            <a:srgbClr val="92D050"/>
                          </a:solidFill>
                          <a:latin typeface="+mn-lt"/>
                        </a:rPr>
                        <a:t> (2. </a:t>
                      </a:r>
                      <a:r>
                        <a:rPr lang="es-ES" sz="1200" b="0" kern="1200" baseline="0" err="1">
                          <a:solidFill>
                            <a:srgbClr val="92D050"/>
                          </a:solidFill>
                          <a:latin typeface="+mn-lt"/>
                        </a:rPr>
                        <a:t>och</a:t>
                      </a:r>
                      <a:r>
                        <a:rPr lang="es-ES" sz="1200" b="0" kern="1200" baseline="0">
                          <a:solidFill>
                            <a:srgbClr val="92D050"/>
                          </a:solidFill>
                          <a:latin typeface="+mn-lt"/>
                        </a:rPr>
                        <a:t> 3. rundan</a:t>
                      </a:r>
                      <a:r>
                        <a:rPr lang="es-ES" sz="1200" b="0" kern="1200">
                          <a:solidFill>
                            <a:srgbClr val="92D050"/>
                          </a:solidFill>
                          <a:latin typeface="+mn-lt"/>
                        </a:rPr>
                        <a:t>)</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mn-lt"/>
                        </a:rPr>
                        <a:t>5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82516364"/>
                  </a:ext>
                </a:extLst>
              </a:tr>
              <a:tr h="485861">
                <a:tc vMerge="1">
                  <a:txBody>
                    <a:bodyPr/>
                    <a:lstStyle/>
                    <a:p>
                      <a:pPr lvl="0" algn="l" fontAlgn="auto"/>
                      <a:endParaRPr lang="es-ES" sz="9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vMerge="1">
                  <a:txBody>
                    <a:bodyPr/>
                    <a:lstStyle/>
                    <a:p>
                      <a:pPr lvl="0" algn="l" fontAlgn="auto"/>
                      <a:endParaRPr lang="es-ES" sz="9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vMerge="1">
                  <a:txBody>
                    <a:bodyPr/>
                    <a:lstStyle/>
                    <a:p>
                      <a:pPr lvl="0" algn="l" fontAlgn="auto"/>
                      <a:endParaRPr lang="es-ES" sz="900" b="0" i="0">
                        <a:solidFill>
                          <a:srgbClr val="000000"/>
                        </a:solidFill>
                        <a:latin typeface="Calibri" pitchFamily="34"/>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lvl="0" algn="l" defTabSz="914400" rtl="0" fontAlgn="auto" hangingPunct="1"/>
                      <a:r>
                        <a:rPr lang="es-ES" sz="1200" b="0" kern="1200">
                          <a:solidFill>
                            <a:srgbClr val="ED7D31"/>
                          </a:solidFill>
                          <a:latin typeface="+mn-lt"/>
                        </a:rPr>
                        <a:t>Thinglink 360</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mn-lt"/>
                        </a:rPr>
                        <a:t>10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01707221"/>
                  </a:ext>
                </a:extLst>
              </a:tr>
              <a:tr h="485861">
                <a:tc>
                  <a:txBody>
                    <a:bodyPr/>
                    <a:lstStyle/>
                    <a:p>
                      <a:pPr lvl="0" algn="l" fontAlgn="auto"/>
                      <a:r>
                        <a:rPr lang="es-ES" sz="1200" b="0" i="0">
                          <a:solidFill>
                            <a:srgbClr val="000000"/>
                          </a:solidFill>
                          <a:latin typeface="+mn-lt"/>
                        </a:rPr>
                        <a:t>TOTALT</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endParaRPr lang="es-ES" sz="1200" b="0" i="0">
                        <a:solidFill>
                          <a:srgbClr val="000000"/>
                        </a:solidFill>
                        <a:latin typeface="+mn-lt"/>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171450" lvl="0" indent="-171450" algn="l" fontAlgn="auto">
                        <a:buSzPct val="100000"/>
                        <a:buChar char="-"/>
                      </a:pPr>
                      <a:endParaRPr lang="es-ES" sz="1200" b="0" i="0">
                        <a:solidFill>
                          <a:srgbClr val="000000"/>
                        </a:solidFill>
                        <a:latin typeface="+mn-lt"/>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fontAlgn="auto" hangingPunct="1">
                        <a:lnSpc>
                          <a:spcPct val="100000"/>
                        </a:lnSpc>
                        <a:spcBef>
                          <a:spcPts val="0"/>
                        </a:spcBef>
                        <a:spcAft>
                          <a:spcPts val="0"/>
                        </a:spcAft>
                        <a:buNone/>
                        <a:tabLst/>
                      </a:pPr>
                      <a:endParaRPr lang="es-ES" sz="1200" b="0" i="0">
                        <a:solidFill>
                          <a:srgbClr val="4472C4"/>
                        </a:solidFill>
                        <a:latin typeface="+mn-lt"/>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mn-lt"/>
                        </a:rPr>
                        <a:t>75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83770327"/>
                  </a:ext>
                </a:extLst>
              </a:tr>
            </a:tbl>
          </a:graphicData>
        </a:graphic>
      </p:graphicFrame>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5764726D-C581-476B-B1DE-ED1ED9957CD2}"/>
              </a:ext>
            </a:extLst>
          </p:cNvPr>
          <p:cNvSpPr/>
          <p:nvPr/>
        </p:nvSpPr>
        <p:spPr>
          <a:xfrm>
            <a:off x="6723903" y="4580924"/>
            <a:ext cx="357585" cy="304796"/>
          </a:xfrm>
          <a:prstGeom prst="rect">
            <a:avLst/>
          </a:prstGeom>
          <a:noFill/>
          <a:ln cap="flat">
            <a:noFill/>
            <a:prstDash val="solid"/>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
        <p:nvSpPr>
          <p:cNvPr id="4" name="CuadroTexto 3">
            <a:extLst>
              <a:ext uri="{FF2B5EF4-FFF2-40B4-BE49-F238E27FC236}">
                <a16:creationId xmlns:a16="http://schemas.microsoft.com/office/drawing/2014/main" id="{74D962FB-6F41-4C5D-B37D-CE2F5128F073}"/>
              </a:ext>
            </a:extLst>
          </p:cNvPr>
          <p:cNvSpPr txBox="1"/>
          <p:nvPr/>
        </p:nvSpPr>
        <p:spPr>
          <a:xfrm>
            <a:off x="10673864" y="7314687"/>
            <a:ext cx="2039816" cy="1200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0" i="0" u="none" strike="noStrike" kern="1200" cap="none" spc="0" baseline="0">
                <a:solidFill>
                  <a:srgbClr val="000000"/>
                </a:solidFill>
                <a:uFillTx/>
                <a:latin typeface="Calibri"/>
              </a:rPr>
              <a:t>Theory Black</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1" i="0" u="none" strike="noStrike" kern="1200" cap="none" spc="0" baseline="0">
                <a:solidFill>
                  <a:srgbClr val="92D050"/>
                </a:solidFill>
                <a:uFillTx/>
                <a:latin typeface="Calibri"/>
              </a:rPr>
              <a:t>Exercise Green</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1" i="0" u="none" strike="noStrike" kern="1200" cap="none" spc="0" baseline="0">
                <a:solidFill>
                  <a:srgbClr val="4472C4"/>
                </a:solidFill>
                <a:uFillTx/>
                <a:latin typeface="Calibri"/>
              </a:rPr>
              <a:t>Video blue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1" i="0" u="none" strike="noStrike" kern="1200" cap="none" spc="0" baseline="0">
                <a:solidFill>
                  <a:srgbClr val="ED7D31"/>
                </a:solidFill>
                <a:uFillTx/>
                <a:latin typeface="Calibri"/>
              </a:rPr>
              <a:t>Thinglink orange</a:t>
            </a:r>
          </a:p>
        </p:txBody>
      </p:sp>
      <p:sp>
        <p:nvSpPr>
          <p:cNvPr id="5" name="Otsikko 1">
            <a:extLst>
              <a:ext uri="{FF2B5EF4-FFF2-40B4-BE49-F238E27FC236}">
                <a16:creationId xmlns:a16="http://schemas.microsoft.com/office/drawing/2014/main" id="{8BBD3F7A-67F6-48BA-AAE8-53E58710EAD3}"/>
              </a:ext>
            </a:extLst>
          </p:cNvPr>
          <p:cNvSpPr txBox="1"/>
          <p:nvPr/>
        </p:nvSpPr>
        <p:spPr>
          <a:xfrm>
            <a:off x="0" y="442450"/>
            <a:ext cx="12191996" cy="1199537"/>
          </a:xfrm>
          <a:prstGeom prst="rect">
            <a:avLst/>
          </a:prstGeom>
          <a:noFill/>
          <a:ln cap="flat">
            <a:noFill/>
          </a:ln>
        </p:spPr>
        <p:txBody>
          <a:bodyPr vert="horz" wrap="square" lIns="91440" tIns="45720" rIns="91440" bIns="45720" anchor="t" anchorCtr="1" compatLnSpc="1">
            <a:normAutofit/>
          </a:bodyPr>
          <a:lstStyle/>
          <a:p>
            <a:pPr lvl="0" algn="ctr">
              <a:lnSpc>
                <a:spcPct val="90000"/>
              </a:lnSpc>
              <a:defRPr sz="1800" b="0" i="0" u="none" strike="noStrike" kern="0" cap="none" spc="0" baseline="0">
                <a:solidFill>
                  <a:srgbClr val="000000"/>
                </a:solidFill>
                <a:uFillTx/>
              </a:defRPr>
            </a:pPr>
            <a:r>
              <a:rPr lang="es-ES" sz="4100" b="1" kern="0" err="1">
                <a:solidFill>
                  <a:srgbClr val="000000"/>
                </a:solidFill>
              </a:rPr>
              <a:t>Avsnitt</a:t>
            </a:r>
            <a:r>
              <a:rPr lang="es-ES" sz="4100" b="1" kern="0">
                <a:solidFill>
                  <a:srgbClr val="000000"/>
                </a:solidFill>
              </a:rPr>
              <a:t> </a:t>
            </a:r>
            <a:r>
              <a:rPr lang="es-ES" sz="4100" b="1" i="0" u="none" strike="noStrike" kern="1200" cap="none" spc="0" baseline="0">
                <a:solidFill>
                  <a:srgbClr val="000000"/>
                </a:solidFill>
                <a:uFillTx/>
                <a:latin typeface="Calibri"/>
              </a:rPr>
              <a:t>6 </a:t>
            </a:r>
            <a:endParaRPr lang="en-US" sz="3300" b="1" i="0" u="none" strike="noStrike" kern="1200" cap="none" spc="0" baseline="0">
              <a:solidFill>
                <a:srgbClr val="000000"/>
              </a:solidFill>
              <a:uFillTx/>
              <a:latin typeface="Calibri"/>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2">
            <a:extLst>
              <a:ext uri="{FF2B5EF4-FFF2-40B4-BE49-F238E27FC236}">
                <a16:creationId xmlns:a16="http://schemas.microsoft.com/office/drawing/2014/main" id="{03F0C028-1D38-48D0-80F6-70594CD05341}"/>
              </a:ext>
            </a:extLst>
          </p:cNvPr>
          <p:cNvSpPr txBox="1"/>
          <p:nvPr/>
        </p:nvSpPr>
        <p:spPr>
          <a:xfrm>
            <a:off x="308317" y="2322082"/>
            <a:ext cx="11579440" cy="4004073"/>
          </a:xfrm>
          <a:prstGeom prst="rect">
            <a:avLst/>
          </a:prstGeom>
          <a:noFill/>
          <a:ln cap="flat">
            <a:noFill/>
          </a:ln>
        </p:spPr>
        <p:txBody>
          <a:bodyPr vert="horz" wrap="square" lIns="91440" tIns="45720" rIns="91440" bIns="45720" anchor="t" anchorCtr="0" compatLnSpc="1">
            <a:noAutofit/>
          </a:bodyPr>
          <a:lstStyle/>
          <a:p>
            <a:pPr marL="342900" indent="-342900">
              <a:buFont typeface="Arial" panose="020B0604020202020204" pitchFamily="34" charset="0"/>
              <a:buChar char="•"/>
            </a:pPr>
            <a:r>
              <a:rPr lang="sv-SE" sz="2000">
                <a:cs typeface="Calibri"/>
              </a:rPr>
              <a:t>Syftet med denna lärarhandbok är att presentera materialet i detta utbildningspaket, kopplingarna mellan materialet i de olika avsnitten, spelen och den virtuella miljöerna och hur de kan användas.</a:t>
            </a:r>
          </a:p>
          <a:p>
            <a:pPr marL="342900" indent="-342900">
              <a:buFont typeface="Arial" panose="020B0604020202020204" pitchFamily="34" charset="0"/>
              <a:buChar char="•"/>
            </a:pPr>
            <a:endParaRPr lang="sv-SE" sz="2000">
              <a:cs typeface="Calibri"/>
            </a:endParaRPr>
          </a:p>
          <a:p>
            <a:pPr marL="342900" indent="-342900">
              <a:buFont typeface="Arial" panose="020B0604020202020204" pitchFamily="34" charset="0"/>
              <a:buChar char="•"/>
            </a:pPr>
            <a:r>
              <a:rPr lang="sv-SE" sz="2000">
                <a:cs typeface="Calibri"/>
              </a:rPr>
              <a:t>Presentationerna för lärare kan laddas ner och anpassas enligt ditt behov. Tilläggsmaterial och kommentarer ingår i lärarmaterialet längst ner på presentationssidorna. Dessa ingår inte i studerandes material.</a:t>
            </a:r>
          </a:p>
          <a:p>
            <a:pPr marL="342900" indent="-342900">
              <a:buFont typeface="Arial" panose="020B0604020202020204" pitchFamily="34" charset="0"/>
              <a:buChar char="•"/>
            </a:pPr>
            <a:r>
              <a:rPr lang="sv-SE" sz="2000">
                <a:cs typeface="Calibri"/>
              </a:rPr>
              <a:t>Det rekommenderas att alla avsnitt och övningar utförs, men det är inte nödvändigt.</a:t>
            </a:r>
          </a:p>
          <a:p>
            <a:endParaRPr lang="sv-SE" sz="2000">
              <a:cs typeface="Calibri"/>
            </a:endParaRPr>
          </a:p>
          <a:p>
            <a:pPr marL="342900" indent="-342900">
              <a:buFont typeface="Arial" panose="020B0604020202020204" pitchFamily="34" charset="0"/>
              <a:buChar char="•"/>
            </a:pPr>
            <a:r>
              <a:rPr lang="sv-SE" sz="2000">
                <a:cs typeface="Calibri"/>
              </a:rPr>
              <a:t>Träningspaketet är utformat enligt moduler för att vara så flexibelt som möjligt och kan användas för olika mål, olika resurser och tidsramar.</a:t>
            </a:r>
          </a:p>
          <a:p>
            <a:endParaRPr lang="sv-SE" sz="2000">
              <a:cs typeface="Calibri"/>
            </a:endParaRPr>
          </a:p>
          <a:p>
            <a:pPr marL="342900" indent="-342900">
              <a:buFont typeface="Arial" panose="020B0604020202020204" pitchFamily="34" charset="0"/>
              <a:buChar char="•"/>
            </a:pPr>
            <a:r>
              <a:rPr lang="sv-SE" sz="2000">
                <a:cs typeface="Calibri"/>
              </a:rPr>
              <a:t>Den beräknade totala tiden för att slutföra alla avsnitt, övningar och spel är cirka 20 timmar.</a:t>
            </a:r>
            <a:endParaRPr lang="en-US" sz="2000">
              <a:cs typeface="Calibri"/>
            </a:endParaRPr>
          </a:p>
        </p:txBody>
      </p:sp>
      <p:sp>
        <p:nvSpPr>
          <p:cNvPr id="3" name="Rectángulo 3">
            <a:extLst>
              <a:ext uri="{FF2B5EF4-FFF2-40B4-BE49-F238E27FC236}">
                <a16:creationId xmlns:a16="http://schemas.microsoft.com/office/drawing/2014/main" id="{1CA851BF-60CD-48CC-BC29-D7CAF5D1CA16}"/>
              </a:ext>
            </a:extLst>
          </p:cNvPr>
          <p:cNvSpPr/>
          <p:nvPr/>
        </p:nvSpPr>
        <p:spPr>
          <a:xfrm>
            <a:off x="3356314" y="3189619"/>
            <a:ext cx="6096003" cy="1246491"/>
          </a:xfrm>
          <a:prstGeom prst="rect">
            <a:avLst/>
          </a:prstGeom>
          <a:no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p:txBody>
      </p:sp>
      <p:sp>
        <p:nvSpPr>
          <p:cNvPr id="5" name="TextBox 4"/>
          <p:cNvSpPr txBox="1"/>
          <p:nvPr/>
        </p:nvSpPr>
        <p:spPr>
          <a:xfrm>
            <a:off x="1427076" y="1114908"/>
            <a:ext cx="9535886" cy="707886"/>
          </a:xfrm>
          <a:prstGeom prst="rect">
            <a:avLst/>
          </a:prstGeom>
          <a:noFill/>
        </p:spPr>
        <p:txBody>
          <a:bodyPr wrap="square" lIns="91440" tIns="45720" rIns="91440" bIns="45720" rtlCol="0" anchor="t">
            <a:spAutoFit/>
          </a:bodyPr>
          <a:lstStyle/>
          <a:p>
            <a:pPr algn="ctr"/>
            <a:r>
              <a:rPr lang="fi-FI" sz="4000" b="1" err="1"/>
              <a:t>Målen</a:t>
            </a:r>
            <a:r>
              <a:rPr lang="fi-FI" sz="4000" b="1"/>
              <a:t> med handledarinstruktionerna</a:t>
            </a:r>
            <a:endParaRPr lang="fi-FI" sz="4000" b="1">
              <a:cs typeface="Calibri"/>
            </a:endParaRPr>
          </a:p>
        </p:txBody>
      </p:sp>
    </p:spTree>
    <p:extLst>
      <p:ext uri="{BB962C8B-B14F-4D97-AF65-F5344CB8AC3E}">
        <p14:creationId xmlns:p14="http://schemas.microsoft.com/office/powerpoint/2010/main" val="20612478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Slide35">
    <p:spTree>
      <p:nvGrpSpPr>
        <p:cNvPr id="1" name=""/>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A833B3E7-F699-4F50-8CFE-1375EDCB2F55}"/>
              </a:ext>
            </a:extLst>
          </p:cNvPr>
          <p:cNvGraphicFramePr>
            <a:graphicFrameLocks noGrp="1"/>
          </p:cNvGraphicFramePr>
          <p:nvPr>
            <p:extLst>
              <p:ext uri="{D42A27DB-BD31-4B8C-83A1-F6EECF244321}">
                <p14:modId xmlns:p14="http://schemas.microsoft.com/office/powerpoint/2010/main" val="3326609923"/>
              </p:ext>
            </p:extLst>
          </p:nvPr>
        </p:nvGraphicFramePr>
        <p:xfrm>
          <a:off x="2133514" y="2015099"/>
          <a:ext cx="6906214" cy="1318600"/>
        </p:xfrm>
        <a:graphic>
          <a:graphicData uri="http://schemas.openxmlformats.org/drawingml/2006/table">
            <a:tbl>
              <a:tblPr>
                <a:effectLst/>
              </a:tblPr>
              <a:tblGrid>
                <a:gridCol w="1668624">
                  <a:extLst>
                    <a:ext uri="{9D8B030D-6E8A-4147-A177-3AD203B41FA5}">
                      <a16:colId xmlns:a16="http://schemas.microsoft.com/office/drawing/2014/main" val="3566081885"/>
                    </a:ext>
                  </a:extLst>
                </a:gridCol>
                <a:gridCol w="1363333">
                  <a:extLst>
                    <a:ext uri="{9D8B030D-6E8A-4147-A177-3AD203B41FA5}">
                      <a16:colId xmlns:a16="http://schemas.microsoft.com/office/drawing/2014/main" val="1954154993"/>
                    </a:ext>
                  </a:extLst>
                </a:gridCol>
                <a:gridCol w="1158590">
                  <a:extLst>
                    <a:ext uri="{9D8B030D-6E8A-4147-A177-3AD203B41FA5}">
                      <a16:colId xmlns:a16="http://schemas.microsoft.com/office/drawing/2014/main" val="83162343"/>
                    </a:ext>
                  </a:extLst>
                </a:gridCol>
                <a:gridCol w="1814471">
                  <a:extLst>
                    <a:ext uri="{9D8B030D-6E8A-4147-A177-3AD203B41FA5}">
                      <a16:colId xmlns:a16="http://schemas.microsoft.com/office/drawing/2014/main" val="3431773818"/>
                    </a:ext>
                  </a:extLst>
                </a:gridCol>
                <a:gridCol w="901196">
                  <a:extLst>
                    <a:ext uri="{9D8B030D-6E8A-4147-A177-3AD203B41FA5}">
                      <a16:colId xmlns:a16="http://schemas.microsoft.com/office/drawing/2014/main" val="3283315103"/>
                    </a:ext>
                  </a:extLst>
                </a:gridCol>
              </a:tblGrid>
              <a:tr h="499454">
                <a:tc>
                  <a:txBody>
                    <a:bodyPr/>
                    <a:lstStyle/>
                    <a:p>
                      <a:pPr lvl="0" algn="ctr" fontAlgn="auto"/>
                      <a:r>
                        <a:rPr lang="en-US" sz="1200" b="1" i="0">
                          <a:solidFill>
                            <a:srgbClr val="FFFFFF"/>
                          </a:solidFill>
                          <a:latin typeface="+mn-lt"/>
                        </a:rPr>
                        <a:t>AVSNITT</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s-ES" sz="1200" b="1" i="0">
                          <a:solidFill>
                            <a:srgbClr val="FFFFFF"/>
                          </a:solidFill>
                          <a:latin typeface="+mn-lt"/>
                        </a:rPr>
                        <a:t>MÅL</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n-US" sz="1200" b="1" i="0">
                          <a:solidFill>
                            <a:srgbClr val="FFFFFF"/>
                          </a:solidFill>
                          <a:latin typeface="+mn-lt"/>
                        </a:rPr>
                        <a:t>BEGREPP</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s-ES" sz="1200" b="1" i="0">
                          <a:solidFill>
                            <a:srgbClr val="FFFFFF"/>
                          </a:solidFill>
                          <a:latin typeface="+mn-lt"/>
                        </a:rPr>
                        <a:t>NAMN</a:t>
                      </a:r>
                      <a:r>
                        <a:rPr lang="es-ES" sz="1200" b="1" i="0" baseline="0">
                          <a:solidFill>
                            <a:srgbClr val="FFFFFF"/>
                          </a:solidFill>
                          <a:latin typeface="+mn-lt"/>
                        </a:rPr>
                        <a:t> PÅ AKTIVITET</a:t>
                      </a:r>
                      <a:endParaRPr lang="es-ES" sz="1200" b="1" i="0">
                        <a:solidFill>
                          <a:srgbClr val="FFFFFF"/>
                        </a:solidFill>
                        <a:latin typeface="+mn-lt"/>
                      </a:endParaRP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tc>
                  <a:txBody>
                    <a:bodyPr/>
                    <a:lstStyle/>
                    <a:p>
                      <a:pPr lvl="0" algn="ctr" fontAlgn="auto"/>
                      <a:r>
                        <a:rPr lang="en-US" sz="1200" b="1" i="0">
                          <a:solidFill>
                            <a:srgbClr val="FFFFFF"/>
                          </a:solidFill>
                          <a:latin typeface="+mn-lt"/>
                        </a:rPr>
                        <a:t>TID</a:t>
                      </a:r>
                    </a:p>
                  </a:txBody>
                  <a:tcPr anchor="ct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5B9BD5"/>
                    </a:solidFill>
                  </a:tcPr>
                </a:tc>
                <a:extLst>
                  <a:ext uri="{0D108BD9-81ED-4DB2-BD59-A6C34878D82A}">
                    <a16:rowId xmlns:a16="http://schemas.microsoft.com/office/drawing/2014/main" val="3059373095"/>
                  </a:ext>
                </a:extLst>
              </a:tr>
              <a:tr h="361946">
                <a:tc>
                  <a:txBody>
                    <a:bodyPr/>
                    <a:lstStyle/>
                    <a:p>
                      <a:pPr lvl="0" algn="l" fontAlgn="auto"/>
                      <a:r>
                        <a:rPr lang="es-ES" sz="1200" b="0" i="0">
                          <a:solidFill>
                            <a:srgbClr val="000000"/>
                          </a:solidFill>
                          <a:latin typeface="+mn-lt"/>
                        </a:rPr>
                        <a:t>T07 SAMMANFATTNING</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endParaRPr lang="es-ES" sz="1200" b="0" i="0">
                        <a:solidFill>
                          <a:srgbClr val="000000"/>
                        </a:solidFill>
                        <a:latin typeface="+mn-lt"/>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endParaRPr lang="es-ES" sz="1200" b="0" i="0">
                        <a:solidFill>
                          <a:srgbClr val="000000"/>
                        </a:solidFill>
                        <a:latin typeface="+mn-lt"/>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mn-lt"/>
                        </a:rPr>
                        <a:t>T07</a:t>
                      </a:r>
                      <a:r>
                        <a:rPr lang="es-ES" sz="1200" b="0" i="0" baseline="0">
                          <a:solidFill>
                            <a:srgbClr val="000000"/>
                          </a:solidFill>
                          <a:latin typeface="+mn-lt"/>
                        </a:rPr>
                        <a:t> YHTEENVETO</a:t>
                      </a:r>
                      <a:endParaRPr lang="es-ES" sz="1200" b="0" i="0">
                        <a:solidFill>
                          <a:srgbClr val="000000"/>
                        </a:solidFill>
                        <a:latin typeface="+mn-lt"/>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r>
                        <a:rPr lang="es-ES" sz="1200" b="0" i="0">
                          <a:solidFill>
                            <a:srgbClr val="000000"/>
                          </a:solidFill>
                          <a:latin typeface="+mn-lt"/>
                        </a:rPr>
                        <a:t>136 min</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38490047"/>
                  </a:ext>
                </a:extLst>
              </a:tr>
              <a:tr h="361946">
                <a:tc>
                  <a:txBody>
                    <a:bodyPr/>
                    <a:lstStyle/>
                    <a:p>
                      <a:pPr lvl="0" algn="l" fontAlgn="auto"/>
                      <a:endParaRPr lang="es-ES" sz="1200" b="0" i="0">
                        <a:solidFill>
                          <a:srgbClr val="000000"/>
                        </a:solidFill>
                        <a:latin typeface="+mn-lt"/>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endParaRPr lang="es-ES" sz="1200" b="0" i="0">
                        <a:solidFill>
                          <a:srgbClr val="000000"/>
                        </a:solidFill>
                        <a:latin typeface="+mn-lt"/>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endParaRPr lang="es-ES" sz="1200" b="0" i="0">
                        <a:solidFill>
                          <a:srgbClr val="000000"/>
                        </a:solidFill>
                        <a:latin typeface="+mn-lt"/>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fontAlgn="auto" hangingPunct="1">
                        <a:lnSpc>
                          <a:spcPct val="100000"/>
                        </a:lnSpc>
                        <a:spcBef>
                          <a:spcPts val="0"/>
                        </a:spcBef>
                        <a:spcAft>
                          <a:spcPts val="0"/>
                        </a:spcAft>
                        <a:buNone/>
                        <a:tabLst/>
                      </a:pPr>
                      <a:endParaRPr lang="es-ES" sz="1200" b="0" i="0">
                        <a:solidFill>
                          <a:srgbClr val="000000"/>
                        </a:solidFill>
                        <a:latin typeface="+mn-lt"/>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l" fontAlgn="auto"/>
                      <a:endParaRPr lang="es-ES" sz="1200" b="0" i="0">
                        <a:solidFill>
                          <a:srgbClr val="000000"/>
                        </a:solidFill>
                        <a:latin typeface="+mn-lt"/>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92592661"/>
                  </a:ext>
                </a:extLst>
              </a:tr>
            </a:tbl>
          </a:graphicData>
        </a:graphic>
      </p:graphicFrame>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0926C7CB-DF78-4BD8-9764-734C05E36ED5}"/>
              </a:ext>
            </a:extLst>
          </p:cNvPr>
          <p:cNvSpPr/>
          <p:nvPr/>
        </p:nvSpPr>
        <p:spPr>
          <a:xfrm>
            <a:off x="6723903" y="4580924"/>
            <a:ext cx="357585" cy="304796"/>
          </a:xfrm>
          <a:prstGeom prst="rect">
            <a:avLst/>
          </a:prstGeom>
          <a:noFill/>
          <a:ln cap="flat">
            <a:noFill/>
            <a:prstDash val="solid"/>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
        <p:nvSpPr>
          <p:cNvPr id="4" name="CuadroTexto 3">
            <a:extLst>
              <a:ext uri="{FF2B5EF4-FFF2-40B4-BE49-F238E27FC236}">
                <a16:creationId xmlns:a16="http://schemas.microsoft.com/office/drawing/2014/main" id="{77C190DC-C14A-48B6-9433-CB5F9ECE5D9F}"/>
              </a:ext>
            </a:extLst>
          </p:cNvPr>
          <p:cNvSpPr txBox="1"/>
          <p:nvPr/>
        </p:nvSpPr>
        <p:spPr>
          <a:xfrm>
            <a:off x="10673864" y="7314687"/>
            <a:ext cx="2039816" cy="1200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0" i="0" u="none" strike="noStrike" kern="1200" cap="none" spc="0" baseline="0">
                <a:solidFill>
                  <a:srgbClr val="000000"/>
                </a:solidFill>
                <a:uFillTx/>
                <a:latin typeface="Calibri"/>
              </a:rPr>
              <a:t>Theory Black</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1" i="0" u="none" strike="noStrike" kern="1200" cap="none" spc="0" baseline="0">
                <a:solidFill>
                  <a:srgbClr val="92D050"/>
                </a:solidFill>
                <a:uFillTx/>
                <a:latin typeface="Calibri"/>
              </a:rPr>
              <a:t>Exercise Green</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1" i="0" u="none" strike="noStrike" kern="1200" cap="none" spc="0" baseline="0">
                <a:solidFill>
                  <a:srgbClr val="4472C4"/>
                </a:solidFill>
                <a:uFillTx/>
                <a:latin typeface="Calibri"/>
              </a:rPr>
              <a:t>Video blue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1" i="0" u="none" strike="noStrike" kern="1200" cap="none" spc="0" baseline="0">
                <a:solidFill>
                  <a:srgbClr val="ED7D31"/>
                </a:solidFill>
                <a:uFillTx/>
                <a:latin typeface="Calibri"/>
              </a:rPr>
              <a:t>Thinglink orange</a:t>
            </a:r>
          </a:p>
        </p:txBody>
      </p:sp>
      <p:sp>
        <p:nvSpPr>
          <p:cNvPr id="5" name="Otsikko 1">
            <a:extLst>
              <a:ext uri="{FF2B5EF4-FFF2-40B4-BE49-F238E27FC236}">
                <a16:creationId xmlns:a16="http://schemas.microsoft.com/office/drawing/2014/main" id="{16F97314-DAB0-4F8D-A893-8B833013E4A7}"/>
              </a:ext>
            </a:extLst>
          </p:cNvPr>
          <p:cNvSpPr txBox="1"/>
          <p:nvPr/>
        </p:nvSpPr>
        <p:spPr>
          <a:xfrm>
            <a:off x="0" y="442450"/>
            <a:ext cx="12191996" cy="1199537"/>
          </a:xfrm>
          <a:prstGeom prst="rect">
            <a:avLst/>
          </a:prstGeom>
          <a:noFill/>
          <a:ln cap="flat">
            <a:noFill/>
          </a:ln>
        </p:spPr>
        <p:txBody>
          <a:bodyPr vert="horz" wrap="square" lIns="91440" tIns="45720" rIns="91440" bIns="45720" anchor="t" anchorCtr="1" compatLnSpc="1">
            <a:normAutofit/>
          </a:bodyPr>
          <a:lstStyle/>
          <a:p>
            <a:pPr lvl="0" algn="ctr">
              <a:lnSpc>
                <a:spcPct val="90000"/>
              </a:lnSpc>
              <a:defRPr sz="1800" b="0" i="0" u="none" strike="noStrike" kern="0" cap="none" spc="0" baseline="0">
                <a:solidFill>
                  <a:srgbClr val="000000"/>
                </a:solidFill>
                <a:uFillTx/>
              </a:defRPr>
            </a:pPr>
            <a:r>
              <a:rPr lang="es-ES" sz="4100" b="1">
                <a:solidFill>
                  <a:srgbClr val="000000"/>
                </a:solidFill>
              </a:rPr>
              <a:t>AVSNITT </a:t>
            </a:r>
            <a:r>
              <a:rPr lang="es-ES" sz="4100" b="1" i="0" u="none" strike="noStrike" kern="1200" cap="none" spc="0" baseline="0">
                <a:solidFill>
                  <a:srgbClr val="000000"/>
                </a:solidFill>
                <a:uFillTx/>
                <a:latin typeface="Calibri"/>
              </a:rPr>
              <a:t>7 </a:t>
            </a:r>
            <a:endParaRPr lang="en-US" sz="3300" b="1" i="0" u="none" strike="noStrike" kern="1200" cap="none" spc="0" baseline="0">
              <a:solidFill>
                <a:srgbClr val="000000"/>
              </a:solidFill>
              <a:uFillTx/>
              <a:latin typeface="Calibri"/>
            </a:endParaRPr>
          </a:p>
        </p:txBody>
      </p:sp>
    </p:spTree>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name="Slide40">
    <p:spTree>
      <p:nvGrpSpPr>
        <p:cNvPr id="1" name=""/>
        <p:cNvGrpSpPr/>
        <p:nvPr/>
      </p:nvGrpSpPr>
      <p:grpSpPr>
        <a:xfrm>
          <a:off x="0" y="0"/>
          <a:ext cx="0" cy="0"/>
          <a:chOff x="0" y="0"/>
          <a:chExt cx="0" cy="0"/>
        </a:xfrm>
      </p:grpSpPr>
      <p:sp>
        <p:nvSpPr>
          <p:cNvPr id="6" name="Otsikko 1">
            <a:extLst>
              <a:ext uri="{FF2B5EF4-FFF2-40B4-BE49-F238E27FC236}">
                <a16:creationId xmlns:a16="http://schemas.microsoft.com/office/drawing/2014/main" id="{76EB122E-81A5-44B6-859B-53A8350373C0}"/>
              </a:ext>
            </a:extLst>
          </p:cNvPr>
          <p:cNvSpPr txBox="1"/>
          <p:nvPr/>
        </p:nvSpPr>
        <p:spPr>
          <a:xfrm>
            <a:off x="0" y="442450"/>
            <a:ext cx="12191996" cy="1199537"/>
          </a:xfrm>
          <a:prstGeom prst="rect">
            <a:avLst/>
          </a:prstGeom>
          <a:noFill/>
          <a:ln cap="flat">
            <a:noFill/>
          </a:ln>
        </p:spPr>
        <p:txBody>
          <a:bodyPr vert="horz" wrap="square" lIns="91440" tIns="45720" rIns="91440" bIns="45720" anchor="t" anchorCtr="1" compatLnSpc="1">
            <a:normAutofit/>
          </a:bodyPr>
          <a:lstStyle/>
          <a:p>
            <a:pPr marL="0" marR="0" lvl="0" indent="0" algn="ctr"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en-US" sz="4100" b="1" err="1">
                <a:solidFill>
                  <a:srgbClr val="000000"/>
                </a:solidFill>
                <a:latin typeface="Calibri"/>
              </a:rPr>
              <a:t>Allmän</a:t>
            </a:r>
            <a:r>
              <a:rPr lang="en-US" sz="4100" b="1">
                <a:solidFill>
                  <a:srgbClr val="000000"/>
                </a:solidFill>
                <a:latin typeface="Calibri"/>
              </a:rPr>
              <a:t> </a:t>
            </a:r>
            <a:r>
              <a:rPr lang="en-US" sz="4100" b="1" err="1">
                <a:solidFill>
                  <a:srgbClr val="000000"/>
                </a:solidFill>
                <a:latin typeface="Calibri"/>
              </a:rPr>
              <a:t>beskrivning</a:t>
            </a:r>
            <a:endParaRPr lang="en-US" sz="4100" b="1" i="0" u="none" strike="noStrike" kern="1200" cap="none" spc="0" baseline="0">
              <a:solidFill>
                <a:srgbClr val="000000"/>
              </a:solidFill>
              <a:uFillTx/>
              <a:latin typeface="Calibri"/>
            </a:endParaRPr>
          </a:p>
        </p:txBody>
      </p:sp>
      <p:sp>
        <p:nvSpPr>
          <p:cNvPr id="2" name="Sisällön paikkamerkki 2">
            <a:extLst>
              <a:ext uri="{FF2B5EF4-FFF2-40B4-BE49-F238E27FC236}">
                <a16:creationId xmlns:a16="http://schemas.microsoft.com/office/drawing/2014/main" id="{B45E2511-5EF0-4DE6-9468-169A1C2C1FF0}"/>
              </a:ext>
            </a:extLst>
          </p:cNvPr>
          <p:cNvSpPr txBox="1"/>
          <p:nvPr/>
        </p:nvSpPr>
        <p:spPr>
          <a:xfrm>
            <a:off x="306278" y="1183425"/>
            <a:ext cx="11579440" cy="2965143"/>
          </a:xfrm>
          <a:prstGeom prst="rect">
            <a:avLst/>
          </a:prstGeom>
          <a:noFill/>
          <a:ln cap="flat">
            <a:noFill/>
          </a:ln>
        </p:spPr>
        <p:txBody>
          <a:bodyPr vert="horz" wrap="square" lIns="91440" tIns="45720" rIns="91440" bIns="45720" anchor="t" anchorCtr="0" compatLnSpc="1">
            <a:noAutofit/>
          </a:bodyPr>
          <a:lstStyle/>
          <a:p>
            <a:pPr marL="0" marR="0" lvl="0" indent="0" algn="l" defTabSz="914400" rtl="0" fontAlgn="auto" hangingPunct="1">
              <a:lnSpc>
                <a:spcPct val="120000"/>
              </a:lnSpc>
              <a:spcBef>
                <a:spcPts val="600"/>
              </a:spcBef>
              <a:spcAft>
                <a:spcPts val="0"/>
              </a:spcAft>
              <a:buNone/>
              <a:tabLst/>
              <a:defRPr sz="1800" b="0" i="0" u="none" strike="noStrike" kern="0" cap="none" spc="0" baseline="0">
                <a:solidFill>
                  <a:srgbClr val="000000"/>
                </a:solidFill>
                <a:uFillTx/>
              </a:defRPr>
            </a:pPr>
            <a:r>
              <a:rPr lang="en-US" sz="2800" b="1" i="0" u="none" strike="noStrike" kern="1200" cap="none" spc="0" baseline="0" err="1">
                <a:solidFill>
                  <a:srgbClr val="000000"/>
                </a:solidFill>
                <a:uFillTx/>
                <a:latin typeface="Calibri"/>
                <a:cs typeface="Calibri"/>
              </a:rPr>
              <a:t>Lista</a:t>
            </a:r>
            <a:r>
              <a:rPr lang="en-US" sz="2800" b="1" i="0" u="none" strike="noStrike" kern="1200" cap="none" spc="0" baseline="0">
                <a:solidFill>
                  <a:srgbClr val="000000"/>
                </a:solidFill>
                <a:uFillTx/>
                <a:latin typeface="Calibri"/>
                <a:cs typeface="Calibri"/>
              </a:rPr>
              <a:t> </a:t>
            </a:r>
            <a:r>
              <a:rPr lang="en-US" sz="2800" b="1" i="0" u="none" strike="noStrike" kern="1200" cap="none" spc="0" baseline="0" err="1">
                <a:solidFill>
                  <a:srgbClr val="000000"/>
                </a:solidFill>
                <a:uFillTx/>
                <a:latin typeface="Calibri"/>
                <a:cs typeface="Calibri"/>
              </a:rPr>
              <a:t>på</a:t>
            </a:r>
            <a:r>
              <a:rPr lang="en-US" sz="2800" b="1" i="0" u="none" strike="noStrike" kern="1200" cap="none" spc="0" baseline="0">
                <a:solidFill>
                  <a:srgbClr val="000000"/>
                </a:solidFill>
                <a:uFillTx/>
                <a:latin typeface="Calibri"/>
                <a:cs typeface="Calibri"/>
              </a:rPr>
              <a:t> </a:t>
            </a:r>
            <a:r>
              <a:rPr lang="es-ES" sz="2800" b="1" i="0" u="none" strike="noStrike" kern="1200" cap="none" spc="0" baseline="0">
                <a:solidFill>
                  <a:srgbClr val="000000"/>
                </a:solidFill>
                <a:uFillTx/>
                <a:latin typeface="Calibri"/>
              </a:rPr>
              <a:t>THINGLINK360 -material</a:t>
            </a:r>
            <a:endParaRPr lang="es-ES" sz="2800" b="0" i="0" u="none" strike="noStrike" kern="1200" cap="none" spc="0" baseline="0">
              <a:solidFill>
                <a:srgbClr val="000000"/>
              </a:solidFill>
              <a:uFillTx/>
              <a:latin typeface="Calibri"/>
              <a:ea typeface="Calibri"/>
              <a:cs typeface="Calibri"/>
            </a:endParaRPr>
          </a:p>
          <a:p>
            <a:pPr marL="0" marR="0" lvl="0" indent="0" algn="l" defTabSz="914400" rtl="0" fontAlgn="auto" hangingPunct="1">
              <a:lnSpc>
                <a:spcPct val="120000"/>
              </a:lnSpc>
              <a:spcBef>
                <a:spcPts val="600"/>
              </a:spcBef>
              <a:spcAft>
                <a:spcPts val="0"/>
              </a:spcAft>
              <a:buNone/>
              <a:tabLst/>
              <a:defRPr sz="1800" b="0" i="0" u="none" strike="noStrike" kern="0" cap="none" spc="0" baseline="0">
                <a:solidFill>
                  <a:srgbClr val="000000"/>
                </a:solidFill>
                <a:uFillTx/>
              </a:defRPr>
            </a:pPr>
            <a:r>
              <a:rPr lang="en-US" sz="2000" b="0" i="0" u="none" strike="noStrike" kern="1200" cap="none" spc="0" baseline="0">
                <a:solidFill>
                  <a:srgbClr val="000000"/>
                </a:solidFill>
                <a:uFillTx/>
                <a:latin typeface="Calibri"/>
                <a:ea typeface="Calibri"/>
                <a:cs typeface="Calibri"/>
              </a:rPr>
              <a:t> </a:t>
            </a:r>
            <a:endParaRPr lang="en-US" sz="2000" b="0" i="0" u="none" strike="noStrike" kern="1200" cap="none" spc="0" baseline="0">
              <a:solidFill>
                <a:srgbClr val="000000"/>
              </a:solidFill>
              <a:uFillTx/>
              <a:latin typeface="Calibri" pitchFamily="34"/>
              <a:cs typeface="Calibri" pitchFamily="34"/>
            </a:endParaRPr>
          </a:p>
          <a:p>
            <a:pPr marL="0" marR="0" lvl="0" indent="0" algn="l" defTabSz="914400" rtl="0" fontAlgn="auto" hangingPunct="1">
              <a:lnSpc>
                <a:spcPct val="120000"/>
              </a:lnSpc>
              <a:spcBef>
                <a:spcPts val="600"/>
              </a:spcBef>
              <a:spcAft>
                <a:spcPts val="0"/>
              </a:spcAft>
              <a:buNone/>
              <a:tabLst/>
              <a:defRPr sz="1800" b="0" i="0" u="none" strike="noStrike" kern="0" cap="none" spc="0" baseline="0">
                <a:solidFill>
                  <a:srgbClr val="000000"/>
                </a:solidFill>
                <a:uFillTx/>
              </a:defRPr>
            </a:pPr>
            <a:endParaRPr lang="en-US" sz="2800" b="1" i="0" u="none" strike="noStrike" kern="1200" cap="none" spc="0" baseline="0">
              <a:solidFill>
                <a:srgbClr val="000000"/>
              </a:solidFill>
              <a:uFillTx/>
              <a:latin typeface="Calibri" pitchFamily="34"/>
              <a:cs typeface="Calibri" pitchFamily="34"/>
            </a:endParaRPr>
          </a:p>
        </p:txBody>
      </p:sp>
      <p:sp>
        <p:nvSpPr>
          <p:cNvPr id="3" name="Rectángulo 3">
            <a:extLst>
              <a:ext uri="{FF2B5EF4-FFF2-40B4-BE49-F238E27FC236}">
                <a16:creationId xmlns:a16="http://schemas.microsoft.com/office/drawing/2014/main" id="{D384A9FF-DF46-4FD6-AE05-922699FFD7F4}"/>
              </a:ext>
            </a:extLst>
          </p:cNvPr>
          <p:cNvSpPr/>
          <p:nvPr/>
        </p:nvSpPr>
        <p:spPr>
          <a:xfrm>
            <a:off x="3356314" y="3189619"/>
            <a:ext cx="6096003" cy="1246491"/>
          </a:xfrm>
          <a:prstGeom prst="rect">
            <a:avLst/>
          </a:prstGeom>
          <a:no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p:txBody>
      </p:sp>
      <p:graphicFrame>
        <p:nvGraphicFramePr>
          <p:cNvPr id="4" name="Tabla 6">
            <a:extLst>
              <a:ext uri="{FF2B5EF4-FFF2-40B4-BE49-F238E27FC236}">
                <a16:creationId xmlns:a16="http://schemas.microsoft.com/office/drawing/2014/main" id="{57FFF48F-C898-458B-A38D-C4FFD183A5C3}"/>
              </a:ext>
            </a:extLst>
          </p:cNvPr>
          <p:cNvGraphicFramePr>
            <a:graphicFrameLocks noGrp="1"/>
          </p:cNvGraphicFramePr>
          <p:nvPr>
            <p:extLst>
              <p:ext uri="{D42A27DB-BD31-4B8C-83A1-F6EECF244321}">
                <p14:modId xmlns:p14="http://schemas.microsoft.com/office/powerpoint/2010/main" val="119499545"/>
              </p:ext>
            </p:extLst>
          </p:nvPr>
        </p:nvGraphicFramePr>
        <p:xfrm>
          <a:off x="792528" y="2954563"/>
          <a:ext cx="10721686" cy="3215652"/>
        </p:xfrm>
        <a:graphic>
          <a:graphicData uri="http://schemas.openxmlformats.org/drawingml/2006/table">
            <a:tbl>
              <a:tblPr firstRow="1" bandRow="1">
                <a:effectLst/>
                <a:tableStyleId>{5C22544A-7EE6-4342-B048-85BDC9FD1C3A}</a:tableStyleId>
              </a:tblPr>
              <a:tblGrid>
                <a:gridCol w="1227103">
                  <a:extLst>
                    <a:ext uri="{9D8B030D-6E8A-4147-A177-3AD203B41FA5}">
                      <a16:colId xmlns:a16="http://schemas.microsoft.com/office/drawing/2014/main" val="132474919"/>
                    </a:ext>
                  </a:extLst>
                </a:gridCol>
                <a:gridCol w="2934032">
                  <a:extLst>
                    <a:ext uri="{9D8B030D-6E8A-4147-A177-3AD203B41FA5}">
                      <a16:colId xmlns:a16="http://schemas.microsoft.com/office/drawing/2014/main" val="4089798617"/>
                    </a:ext>
                  </a:extLst>
                </a:gridCol>
                <a:gridCol w="6560551">
                  <a:extLst>
                    <a:ext uri="{9D8B030D-6E8A-4147-A177-3AD203B41FA5}">
                      <a16:colId xmlns:a16="http://schemas.microsoft.com/office/drawing/2014/main" val="375240119"/>
                    </a:ext>
                  </a:extLst>
                </a:gridCol>
              </a:tblGrid>
              <a:tr h="0">
                <a:tc>
                  <a:txBody>
                    <a:bodyPr/>
                    <a:lstStyle/>
                    <a:p>
                      <a:pPr lvl="0" algn="ctr"/>
                      <a:r>
                        <a:rPr lang="es-ES"/>
                        <a:t>AVSNITT</a:t>
                      </a:r>
                    </a:p>
                  </a:txBody>
                  <a:tcPr>
                    <a:lnB w="12701" cap="flat" cmpd="sng" algn="ctr">
                      <a:solidFill>
                        <a:srgbClr val="000000"/>
                      </a:solidFill>
                      <a:prstDash val="solid"/>
                      <a:round/>
                      <a:headEnd type="none" w="med" len="med"/>
                      <a:tailEnd type="none" w="med" len="med"/>
                    </a:lnB>
                    <a:solidFill>
                      <a:srgbClr val="000000"/>
                    </a:solidFill>
                  </a:tcPr>
                </a:tc>
                <a:tc>
                  <a:txBody>
                    <a:bodyPr/>
                    <a:lstStyle/>
                    <a:p>
                      <a:pPr lvl="0" algn="ctr"/>
                      <a:r>
                        <a:rPr lang="es-ES"/>
                        <a:t>THINGLINK360</a:t>
                      </a:r>
                    </a:p>
                  </a:txBody>
                  <a:tcPr>
                    <a:lnB w="12701" cap="flat" cmpd="sng" algn="ctr">
                      <a:solidFill>
                        <a:srgbClr val="000000"/>
                      </a:solidFill>
                      <a:prstDash val="solid"/>
                      <a:round/>
                      <a:headEnd type="none" w="med" len="med"/>
                      <a:tailEnd type="none" w="med" len="med"/>
                    </a:lnB>
                    <a:solidFill>
                      <a:srgbClr val="ED7D31"/>
                    </a:solidFill>
                  </a:tcPr>
                </a:tc>
                <a:tc>
                  <a:txBody>
                    <a:bodyPr/>
                    <a:lstStyle/>
                    <a:p>
                      <a:pPr lvl="0" algn="ctr">
                        <a:buNone/>
                      </a:pPr>
                      <a:endParaRPr lang="es-ES"/>
                    </a:p>
                  </a:txBody>
                  <a:tcPr>
                    <a:lnB w="12701" cap="flat" cmpd="sng" algn="ctr">
                      <a:solidFill>
                        <a:srgbClr val="000000"/>
                      </a:solidFill>
                      <a:prstDash val="solid"/>
                      <a:round/>
                      <a:headEnd type="none" w="med" len="med"/>
                      <a:tailEnd type="none" w="med" len="med"/>
                    </a:lnB>
                    <a:solidFill>
                      <a:srgbClr val="ED7D31"/>
                    </a:solidFill>
                  </a:tcPr>
                </a:tc>
                <a:extLst>
                  <a:ext uri="{0D108BD9-81ED-4DB2-BD59-A6C34878D82A}">
                    <a16:rowId xmlns:a16="http://schemas.microsoft.com/office/drawing/2014/main" val="81277263"/>
                  </a:ext>
                </a:extLst>
              </a:tr>
              <a:tr h="370844">
                <a:tc>
                  <a:txBody>
                    <a:bodyPr/>
                    <a:lstStyle/>
                    <a:p>
                      <a:pPr lvl="0"/>
                      <a:r>
                        <a:rPr lang="es-ES"/>
                        <a:t>T01</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fontAlgn="auto" hangingPunct="1">
                        <a:lnSpc>
                          <a:spcPct val="100000"/>
                        </a:lnSpc>
                        <a:spcBef>
                          <a:spcPts val="0"/>
                        </a:spcBef>
                        <a:spcAft>
                          <a:spcPts val="0"/>
                        </a:spcAft>
                        <a:buNone/>
                        <a:tabLst/>
                      </a:pPr>
                      <a:r>
                        <a:rPr lang="es-ES">
                          <a:solidFill>
                            <a:srgbClr val="FF0000"/>
                          </a:solidFill>
                        </a:rPr>
                        <a:t>T01-TL360</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just">
                        <a:lnSpc>
                          <a:spcPct val="100000"/>
                        </a:lnSpc>
                        <a:spcBef>
                          <a:spcPts val="0"/>
                        </a:spcBef>
                        <a:spcAft>
                          <a:spcPts val="0"/>
                        </a:spcAft>
                        <a:buNone/>
                      </a:pPr>
                      <a:r>
                        <a:rPr lang="en-US" sz="1600" b="0" i="0" u="none" strike="noStrike">
                          <a:latin typeface="Calibri"/>
                        </a:rPr>
                        <a:t>5S-bildserie</a:t>
                      </a:r>
                      <a:r>
                        <a:rPr lang="en-US" sz="1600" b="0" i="0" u="none" strike="noStrike" baseline="0">
                          <a:latin typeface="Calibri"/>
                        </a:rPr>
                        <a:t> </a:t>
                      </a:r>
                      <a:r>
                        <a:rPr lang="en-US" sz="1600" b="0" i="0" u="none" strike="noStrike" baseline="0" err="1">
                          <a:latin typeface="Calibri"/>
                        </a:rPr>
                        <a:t>på</a:t>
                      </a:r>
                      <a:r>
                        <a:rPr lang="en-US" sz="1600" b="0" i="0" u="none" strike="noStrike" baseline="0">
                          <a:latin typeface="Calibri"/>
                        </a:rPr>
                        <a:t> </a:t>
                      </a:r>
                      <a:r>
                        <a:rPr lang="en-US" sz="1600" b="0" i="0" u="none" strike="noStrike" baseline="0" err="1">
                          <a:latin typeface="Calibri"/>
                        </a:rPr>
                        <a:t>före</a:t>
                      </a:r>
                      <a:r>
                        <a:rPr lang="en-US" sz="1600" b="0" i="0" u="none" strike="noStrike" baseline="0">
                          <a:latin typeface="Calibri"/>
                        </a:rPr>
                        <a:t> </a:t>
                      </a:r>
                      <a:r>
                        <a:rPr lang="en-US" sz="1600" b="0" i="0" u="none" strike="noStrike" baseline="0" err="1">
                          <a:latin typeface="Calibri"/>
                        </a:rPr>
                        <a:t>och</a:t>
                      </a:r>
                      <a:r>
                        <a:rPr lang="en-US" sz="1600" b="0" i="0" u="none" strike="noStrike" baseline="0">
                          <a:latin typeface="Calibri"/>
                        </a:rPr>
                        <a:t> </a:t>
                      </a:r>
                      <a:r>
                        <a:rPr lang="en-US" sz="1600" b="0" i="0" u="none" strike="noStrike" baseline="0" err="1">
                          <a:latin typeface="Calibri"/>
                        </a:rPr>
                        <a:t>efter</a:t>
                      </a:r>
                      <a:r>
                        <a:rPr lang="en-US" sz="1600" b="0" i="0" u="none" strike="noStrike">
                          <a:latin typeface="Calibri"/>
                        </a:rPr>
                        <a:t> (</a:t>
                      </a:r>
                      <a:r>
                        <a:rPr lang="en-US" sz="1600" b="0" i="0" u="none" strike="noStrike" err="1">
                          <a:latin typeface="Calibri"/>
                        </a:rPr>
                        <a:t>olika</a:t>
                      </a:r>
                      <a:r>
                        <a:rPr lang="en-US" sz="1600" b="0" i="0" u="none" strike="noStrike" baseline="0">
                          <a:latin typeface="Calibri"/>
                        </a:rPr>
                        <a:t> </a:t>
                      </a:r>
                      <a:r>
                        <a:rPr lang="en-US" sz="1600" b="0" i="0" u="none" strike="noStrike" baseline="0" err="1">
                          <a:latin typeface="Calibri"/>
                        </a:rPr>
                        <a:t>bildserier</a:t>
                      </a:r>
                      <a:r>
                        <a:rPr lang="en-US" sz="1600" b="0" i="0" u="none" strike="noStrike" baseline="0">
                          <a:latin typeface="Calibri"/>
                        </a:rPr>
                        <a:t> </a:t>
                      </a:r>
                      <a:r>
                        <a:rPr lang="en-US" sz="1600" b="0" i="0" u="none" strike="noStrike" baseline="0" err="1">
                          <a:latin typeface="Calibri"/>
                        </a:rPr>
                        <a:t>för</a:t>
                      </a:r>
                      <a:r>
                        <a:rPr lang="en-US" sz="1600" b="0" i="0" u="none" strike="noStrike" baseline="0">
                          <a:latin typeface="Calibri"/>
                        </a:rPr>
                        <a:t> </a:t>
                      </a:r>
                      <a:r>
                        <a:rPr lang="en-US" sz="1600" b="0" i="0" u="none" strike="noStrike" baseline="0" err="1">
                          <a:latin typeface="Calibri"/>
                        </a:rPr>
                        <a:t>olika</a:t>
                      </a:r>
                      <a:r>
                        <a:rPr lang="en-US" sz="1600" b="0" i="0" u="none" strike="noStrike" baseline="0">
                          <a:latin typeface="Calibri"/>
                        </a:rPr>
                        <a:t> </a:t>
                      </a:r>
                      <a:r>
                        <a:rPr lang="en-US" sz="1600" b="0" i="0" u="none" strike="noStrike" baseline="0" err="1">
                          <a:latin typeface="Calibri"/>
                        </a:rPr>
                        <a:t>miljöer</a:t>
                      </a:r>
                      <a:r>
                        <a:rPr lang="en-US" sz="1600" b="0" i="0" u="none" strike="noStrike">
                          <a:latin typeface="Calibri"/>
                        </a:rPr>
                        <a:t>).  </a:t>
                      </a:r>
                      <a:endParaRPr lang="es-ES" sz="1600" b="0" i="0" u="none" strike="noStrike">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68010974"/>
                  </a:ext>
                </a:extLst>
              </a:tr>
              <a:tr h="370844">
                <a:tc>
                  <a:txBody>
                    <a:bodyPr/>
                    <a:lstStyle/>
                    <a:p>
                      <a:pPr lvl="0"/>
                      <a:r>
                        <a:rPr lang="es-ES"/>
                        <a:t>T02</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r>
                        <a:rPr lang="es-ES" err="1"/>
                        <a:t>Där</a:t>
                      </a:r>
                      <a:r>
                        <a:rPr lang="es-ES" baseline="0"/>
                        <a:t> </a:t>
                      </a:r>
                      <a:r>
                        <a:rPr lang="es-ES" baseline="0" err="1"/>
                        <a:t>är</a:t>
                      </a:r>
                      <a:r>
                        <a:rPr lang="es-ES" baseline="0"/>
                        <a:t> ingen</a:t>
                      </a:r>
                      <a:r>
                        <a:rPr lang="es-ES"/>
                        <a:t>THINGLINK360</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just">
                        <a:buNone/>
                      </a:pPr>
                      <a:endParaRPr lang="es-ES" sz="1600"/>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23391587"/>
                  </a:ext>
                </a:extLst>
              </a:tr>
              <a:tr h="370844">
                <a:tc>
                  <a:txBody>
                    <a:bodyPr/>
                    <a:lstStyle/>
                    <a:p>
                      <a:pPr lvl="0"/>
                      <a:r>
                        <a:rPr lang="es-ES"/>
                        <a:t>T03</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r>
                        <a:rPr lang="es-ES">
                          <a:solidFill>
                            <a:srgbClr val="FF0000"/>
                          </a:solidFill>
                        </a:rPr>
                        <a:t>T03 THINGLINK360</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just">
                        <a:lnSpc>
                          <a:spcPct val="100000"/>
                        </a:lnSpc>
                        <a:spcBef>
                          <a:spcPts val="0"/>
                        </a:spcBef>
                        <a:spcAft>
                          <a:spcPts val="0"/>
                        </a:spcAft>
                        <a:buNone/>
                      </a:pPr>
                      <a:r>
                        <a:rPr lang="en-US" sz="1600" b="0" i="0" u="none" strike="noStrike" err="1">
                          <a:latin typeface="Calibri"/>
                        </a:rPr>
                        <a:t>Bildserier</a:t>
                      </a:r>
                      <a:r>
                        <a:rPr lang="en-US" sz="1600" b="0" i="0" u="none" strike="noStrike" baseline="0">
                          <a:latin typeface="Calibri"/>
                        </a:rPr>
                        <a:t> om</a:t>
                      </a:r>
                      <a:r>
                        <a:rPr lang="en-US" sz="1600" b="0" i="0" u="none" strike="noStrike">
                          <a:latin typeface="Calibri"/>
                        </a:rPr>
                        <a:t> </a:t>
                      </a:r>
                      <a:r>
                        <a:rPr lang="en-US" sz="1600" b="0" i="0" u="none" strike="noStrike" err="1">
                          <a:latin typeface="Calibri"/>
                        </a:rPr>
                        <a:t>visualisering</a:t>
                      </a:r>
                      <a:r>
                        <a:rPr lang="en-US" sz="1600" b="0" i="0" u="none" strike="noStrike">
                          <a:latin typeface="Calibri"/>
                        </a:rPr>
                        <a:t> (</a:t>
                      </a:r>
                      <a:r>
                        <a:rPr lang="en-US" sz="1600" b="0" i="0" u="none" strike="noStrike" err="1">
                          <a:latin typeface="Calibri"/>
                        </a:rPr>
                        <a:t>olika</a:t>
                      </a:r>
                      <a:r>
                        <a:rPr lang="en-US" sz="1600" b="0" i="0" u="none" strike="noStrike" baseline="0">
                          <a:latin typeface="Calibri"/>
                        </a:rPr>
                        <a:t> </a:t>
                      </a:r>
                      <a:r>
                        <a:rPr lang="en-US" sz="1600" b="0" i="0" u="none" strike="noStrike" baseline="0" err="1">
                          <a:latin typeface="Calibri"/>
                        </a:rPr>
                        <a:t>bildserier</a:t>
                      </a:r>
                      <a:r>
                        <a:rPr lang="en-US" sz="1600" b="0" i="0" u="none" strike="noStrike" baseline="0">
                          <a:latin typeface="Calibri"/>
                        </a:rPr>
                        <a:t> </a:t>
                      </a:r>
                      <a:r>
                        <a:rPr lang="en-US" sz="1600" b="0" i="0" u="none" strike="noStrike" baseline="0" err="1">
                          <a:latin typeface="Calibri"/>
                        </a:rPr>
                        <a:t>för</a:t>
                      </a:r>
                      <a:r>
                        <a:rPr lang="en-US" sz="1600" b="0" i="0" u="none" strike="noStrike" baseline="0">
                          <a:latin typeface="Calibri"/>
                        </a:rPr>
                        <a:t> </a:t>
                      </a:r>
                      <a:r>
                        <a:rPr lang="en-US" sz="1600" b="0" i="0" u="none" strike="noStrike" baseline="0" err="1">
                          <a:latin typeface="Calibri"/>
                        </a:rPr>
                        <a:t>olika</a:t>
                      </a:r>
                      <a:r>
                        <a:rPr lang="en-US" sz="1600" b="0" i="0" u="none" strike="noStrike" baseline="0">
                          <a:latin typeface="Calibri"/>
                        </a:rPr>
                        <a:t> </a:t>
                      </a:r>
                      <a:r>
                        <a:rPr lang="en-US" sz="1600" b="0" i="0" u="none" strike="noStrike" baseline="0" err="1">
                          <a:latin typeface="Calibri"/>
                        </a:rPr>
                        <a:t>miljöer</a:t>
                      </a:r>
                      <a:r>
                        <a:rPr lang="en-US" sz="1600" b="0" i="0" u="none" strike="noStrike">
                          <a:latin typeface="Calibri"/>
                        </a:rPr>
                        <a:t> – </a:t>
                      </a:r>
                      <a:r>
                        <a:rPr lang="en-US" sz="1600" b="0" i="0" u="none" strike="noStrike" err="1">
                          <a:latin typeface="Calibri"/>
                        </a:rPr>
                        <a:t>hur</a:t>
                      </a:r>
                      <a:r>
                        <a:rPr lang="en-US" sz="1600" b="0" i="0" u="none" strike="noStrike">
                          <a:latin typeface="Calibri"/>
                        </a:rPr>
                        <a:t> </a:t>
                      </a:r>
                      <a:r>
                        <a:rPr lang="en-US" sz="1600" b="0" i="0" u="none" strike="noStrike" err="1">
                          <a:latin typeface="Calibri"/>
                        </a:rPr>
                        <a:t>kan</a:t>
                      </a:r>
                      <a:r>
                        <a:rPr lang="en-US" sz="1600" b="0" i="0" u="none" strike="noStrike">
                          <a:latin typeface="Calibri"/>
                        </a:rPr>
                        <a:t> vi </a:t>
                      </a:r>
                      <a:r>
                        <a:rPr lang="en-US" sz="1600" b="0" i="0" u="none" strike="noStrike" err="1">
                          <a:latin typeface="Calibri"/>
                        </a:rPr>
                        <a:t>förenkla</a:t>
                      </a:r>
                      <a:r>
                        <a:rPr lang="en-US" sz="1600" b="0" i="0" u="none" strike="noStrike">
                          <a:latin typeface="Calibri"/>
                        </a:rPr>
                        <a:t> </a:t>
                      </a:r>
                      <a:r>
                        <a:rPr lang="en-US" sz="1600" b="0" i="0" u="none" strike="noStrike" err="1">
                          <a:latin typeface="Calibri"/>
                        </a:rPr>
                        <a:t>arbetet</a:t>
                      </a:r>
                      <a:r>
                        <a:rPr lang="en-US" sz="1600" b="0" i="0" u="none" strike="noStrike">
                          <a:latin typeface="Calibri"/>
                        </a:rPr>
                        <a:t> </a:t>
                      </a:r>
                      <a:r>
                        <a:rPr lang="en-US" sz="1600" b="0" i="0" u="none" strike="noStrike" err="1">
                          <a:latin typeface="Calibri"/>
                        </a:rPr>
                        <a:t>och</a:t>
                      </a:r>
                      <a:r>
                        <a:rPr lang="en-US" sz="1600" b="0" i="0" u="none" strike="noStrike">
                          <a:latin typeface="Calibri"/>
                        </a:rPr>
                        <a:t> visa </a:t>
                      </a:r>
                      <a:r>
                        <a:rPr lang="en-US" sz="1600" b="0" i="0" u="none" strike="noStrike" err="1">
                          <a:latin typeface="Calibri"/>
                        </a:rPr>
                        <a:t>människor</a:t>
                      </a:r>
                      <a:r>
                        <a:rPr lang="en-US" sz="1600" b="0" i="0" u="none" strike="noStrike">
                          <a:latin typeface="Calibri"/>
                        </a:rPr>
                        <a:t> </a:t>
                      </a:r>
                      <a:r>
                        <a:rPr lang="en-US" sz="1600" b="0" i="0" u="none" strike="noStrike" err="1">
                          <a:latin typeface="Calibri"/>
                        </a:rPr>
                        <a:t>rätt</a:t>
                      </a:r>
                      <a:r>
                        <a:rPr lang="en-US" sz="1600" b="0" i="0" u="none" strike="noStrike">
                          <a:latin typeface="Calibri"/>
                        </a:rPr>
                        <a:t> plats</a:t>
                      </a:r>
                      <a:r>
                        <a:rPr lang="en-US" sz="1600" b="0" i="0" u="none" strike="noStrike" baseline="0">
                          <a:latin typeface="Calibri"/>
                        </a:rPr>
                        <a:t> </a:t>
                      </a:r>
                      <a:r>
                        <a:rPr lang="en-US" sz="1600" b="0" i="0" u="none" strike="noStrike" baseline="0" err="1">
                          <a:latin typeface="Calibri"/>
                        </a:rPr>
                        <a:t>för</a:t>
                      </a:r>
                      <a:r>
                        <a:rPr lang="en-US" sz="1600" b="0" i="0" u="none" strike="noStrike" baseline="0">
                          <a:latin typeface="Calibri"/>
                        </a:rPr>
                        <a:t> </a:t>
                      </a:r>
                      <a:r>
                        <a:rPr lang="en-US" sz="1600" b="0" i="0" u="none" strike="noStrike" baseline="0" err="1">
                          <a:latin typeface="Calibri"/>
                        </a:rPr>
                        <a:t>saker</a:t>
                      </a:r>
                      <a:r>
                        <a:rPr lang="en-US" sz="1600" b="0" i="0" u="none" strike="noStrike" baseline="0">
                          <a:latin typeface="Calibri"/>
                        </a:rPr>
                        <a:t> </a:t>
                      </a:r>
                      <a:r>
                        <a:rPr lang="en-US" sz="1600" b="0" i="0" u="none" strike="noStrike" baseline="0" err="1">
                          <a:latin typeface="Calibri"/>
                        </a:rPr>
                        <a:t>och</a:t>
                      </a:r>
                      <a:r>
                        <a:rPr lang="en-US" sz="1600" b="0" i="0" u="none" strike="noStrike" baseline="0">
                          <a:latin typeface="Calibri"/>
                        </a:rPr>
                        <a:t> ting</a:t>
                      </a:r>
                      <a:r>
                        <a:rPr lang="en-US" sz="1600" b="0" i="0" u="none" strike="noStrike">
                          <a:latin typeface="Calibri"/>
                        </a:rPr>
                        <a:t>). </a:t>
                      </a:r>
                      <a:endParaRPr lang="es-ES" sz="1600" b="0" i="0" u="none" strike="noStrike">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39078855"/>
                  </a:ext>
                </a:extLst>
              </a:tr>
              <a:tr h="370844">
                <a:tc>
                  <a:txBody>
                    <a:bodyPr/>
                    <a:lstStyle/>
                    <a:p>
                      <a:pPr lvl="0"/>
                      <a:r>
                        <a:rPr lang="es-ES"/>
                        <a:t>T04</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fontAlgn="auto" hangingPunct="1">
                        <a:lnSpc>
                          <a:spcPct val="100000"/>
                        </a:lnSpc>
                        <a:spcBef>
                          <a:spcPts val="0"/>
                        </a:spcBef>
                        <a:spcAft>
                          <a:spcPts val="0"/>
                        </a:spcAft>
                        <a:buNone/>
                        <a:tabLst/>
                      </a:pPr>
                      <a:r>
                        <a:rPr lang="es-ES">
                          <a:solidFill>
                            <a:srgbClr val="FF0000"/>
                          </a:solidFill>
                        </a:rPr>
                        <a:t>T04 THINGLINK360</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just">
                        <a:lnSpc>
                          <a:spcPct val="100000"/>
                        </a:lnSpc>
                        <a:spcBef>
                          <a:spcPts val="0"/>
                        </a:spcBef>
                        <a:spcAft>
                          <a:spcPts val="0"/>
                        </a:spcAft>
                        <a:buNone/>
                      </a:pPr>
                      <a:r>
                        <a:rPr lang="en-US" sz="1600" b="0" i="0" u="none" strike="noStrike" err="1">
                          <a:latin typeface="Calibri"/>
                        </a:rPr>
                        <a:t>Bildserie</a:t>
                      </a:r>
                      <a:r>
                        <a:rPr lang="en-US" sz="1600" b="0" i="0" u="none" strike="noStrike" baseline="0">
                          <a:latin typeface="Calibri"/>
                        </a:rPr>
                        <a:t> om de </a:t>
                      </a:r>
                      <a:r>
                        <a:rPr lang="en-US" sz="1600" b="0" i="0" u="none" strike="noStrike" baseline="0" err="1">
                          <a:latin typeface="Calibri"/>
                        </a:rPr>
                        <a:t>åtta</a:t>
                      </a:r>
                      <a:r>
                        <a:rPr lang="en-US" sz="1600" b="0" i="0" u="none" strike="noStrike">
                          <a:latin typeface="Calibri"/>
                        </a:rPr>
                        <a:t> (8) </a:t>
                      </a:r>
                      <a:r>
                        <a:rPr lang="en-US" sz="1600" b="0" i="0" u="none" strike="noStrike" err="1">
                          <a:latin typeface="Calibri"/>
                        </a:rPr>
                        <a:t>slöserien</a:t>
                      </a:r>
                      <a:r>
                        <a:rPr lang="en-US" sz="1600" b="0" i="0" u="none" strike="noStrike" baseline="0">
                          <a:latin typeface="Calibri"/>
                        </a:rPr>
                        <a:t> </a:t>
                      </a:r>
                      <a:r>
                        <a:rPr lang="en-US" sz="1600" b="0" i="0" u="none" strike="noStrike" baseline="0" err="1">
                          <a:latin typeface="Calibri"/>
                        </a:rPr>
                        <a:t>inom</a:t>
                      </a:r>
                      <a:r>
                        <a:rPr lang="en-US" sz="1600" b="0" i="0" u="none" strike="noStrike" baseline="0">
                          <a:latin typeface="Calibri"/>
                        </a:rPr>
                        <a:t> </a:t>
                      </a:r>
                      <a:r>
                        <a:rPr lang="en-US" sz="1600" b="0" i="0" u="none" strike="noStrike" baseline="0" err="1">
                          <a:latin typeface="Calibri"/>
                        </a:rPr>
                        <a:t>olika</a:t>
                      </a:r>
                      <a:r>
                        <a:rPr lang="en-US" sz="1600" b="0" i="0" u="none" strike="noStrike" baseline="0">
                          <a:latin typeface="Calibri"/>
                        </a:rPr>
                        <a:t> </a:t>
                      </a:r>
                      <a:r>
                        <a:rPr lang="en-US" sz="1600" b="0" i="0" u="none" strike="noStrike" baseline="0" err="1">
                          <a:latin typeface="Calibri"/>
                        </a:rPr>
                        <a:t>branscher</a:t>
                      </a:r>
                      <a:r>
                        <a:rPr lang="en-US" sz="1600" b="0" i="0" u="none" strike="noStrike">
                          <a:latin typeface="Calibri"/>
                        </a:rPr>
                        <a:t> (</a:t>
                      </a:r>
                      <a:r>
                        <a:rPr lang="en-US" sz="1600" b="0" i="0" u="none" strike="noStrike" err="1">
                          <a:latin typeface="Calibri"/>
                        </a:rPr>
                        <a:t>olika</a:t>
                      </a:r>
                      <a:r>
                        <a:rPr lang="en-US" sz="1600" b="0" i="0" u="none" strike="noStrike">
                          <a:latin typeface="Calibri"/>
                        </a:rPr>
                        <a:t> </a:t>
                      </a:r>
                      <a:r>
                        <a:rPr lang="en-US" sz="1600" b="0" i="0" u="none" strike="noStrike" err="1">
                          <a:latin typeface="Calibri"/>
                        </a:rPr>
                        <a:t>bildserier</a:t>
                      </a:r>
                      <a:r>
                        <a:rPr lang="en-US" sz="1600" b="0" i="0" u="none" strike="noStrike">
                          <a:latin typeface="Calibri"/>
                        </a:rPr>
                        <a:t> </a:t>
                      </a:r>
                      <a:r>
                        <a:rPr lang="en-US" sz="1600" b="0" i="0" u="none" strike="noStrike" err="1">
                          <a:latin typeface="Calibri"/>
                        </a:rPr>
                        <a:t>för</a:t>
                      </a:r>
                      <a:r>
                        <a:rPr lang="en-US" sz="1600" b="0" i="0" u="none" strike="noStrike">
                          <a:latin typeface="Calibri"/>
                        </a:rPr>
                        <a:t> </a:t>
                      </a:r>
                      <a:r>
                        <a:rPr lang="en-US" sz="1600" b="0" i="0" u="none" strike="noStrike" err="1">
                          <a:latin typeface="Calibri"/>
                        </a:rPr>
                        <a:t>olika</a:t>
                      </a:r>
                      <a:r>
                        <a:rPr lang="en-US" sz="1600" b="0" i="0" u="none" strike="noStrike">
                          <a:latin typeface="Calibri"/>
                        </a:rPr>
                        <a:t> </a:t>
                      </a:r>
                      <a:r>
                        <a:rPr lang="en-US" sz="1600" b="0" i="0" u="none" strike="noStrike" err="1">
                          <a:latin typeface="Calibri"/>
                        </a:rPr>
                        <a:t>branscher</a:t>
                      </a:r>
                      <a:r>
                        <a:rPr lang="en-US" sz="1600" b="0" i="0" u="none" strike="noStrike">
                          <a:latin typeface="Calibri"/>
                        </a:rPr>
                        <a:t>)  </a:t>
                      </a:r>
                      <a:endParaRPr lang="es-ES" sz="1600" b="0" i="0" u="none" strike="noStrike">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95344181"/>
                  </a:ext>
                </a:extLst>
              </a:tr>
              <a:tr h="403835">
                <a:tc>
                  <a:txBody>
                    <a:bodyPr/>
                    <a:lstStyle/>
                    <a:p>
                      <a:pPr marL="0" marR="0" lvl="0" indent="0" algn="l" defTabSz="914400" rtl="0" fontAlgn="auto" hangingPunct="1">
                        <a:lnSpc>
                          <a:spcPct val="100000"/>
                        </a:lnSpc>
                        <a:spcBef>
                          <a:spcPts val="0"/>
                        </a:spcBef>
                        <a:spcAft>
                          <a:spcPts val="0"/>
                        </a:spcAft>
                        <a:buNone/>
                        <a:tabLst/>
                      </a:pPr>
                      <a:r>
                        <a:rPr lang="es-ES"/>
                        <a:t>T05</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fontAlgn="auto" hangingPunct="1">
                        <a:lnSpc>
                          <a:spcPct val="100000"/>
                        </a:lnSpc>
                        <a:spcBef>
                          <a:spcPts val="0"/>
                        </a:spcBef>
                        <a:spcAft>
                          <a:spcPts val="0"/>
                        </a:spcAft>
                        <a:buNone/>
                        <a:tabLst/>
                      </a:pPr>
                      <a:r>
                        <a:rPr lang="es-ES">
                          <a:solidFill>
                            <a:srgbClr val="FF0000"/>
                          </a:solidFill>
                        </a:rPr>
                        <a:t>T05 THINGLINK360</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lvl="0" algn="just">
                        <a:lnSpc>
                          <a:spcPct val="100000"/>
                        </a:lnSpc>
                        <a:spcBef>
                          <a:spcPts val="0"/>
                        </a:spcBef>
                        <a:spcAft>
                          <a:spcPts val="0"/>
                        </a:spcAft>
                        <a:buNone/>
                      </a:pPr>
                      <a:r>
                        <a:rPr lang="en-US" sz="1600" b="0" i="0" u="none" strike="noStrike" err="1">
                          <a:latin typeface="Calibri"/>
                        </a:rPr>
                        <a:t>Digitalt</a:t>
                      </a:r>
                      <a:r>
                        <a:rPr lang="en-US" sz="1600" b="0" i="0" u="none" strike="noStrike">
                          <a:latin typeface="Calibri"/>
                        </a:rPr>
                        <a:t> 5S </a:t>
                      </a:r>
                      <a:r>
                        <a:rPr lang="en-US" sz="1600" b="0" i="0" u="none" strike="noStrike" err="1">
                          <a:latin typeface="Calibri"/>
                        </a:rPr>
                        <a:t>nummer</a:t>
                      </a:r>
                      <a:r>
                        <a:rPr lang="en-US" sz="1600" b="0" i="0" u="none" strike="noStrike">
                          <a:latin typeface="Calibri"/>
                        </a:rPr>
                        <a:t> </a:t>
                      </a:r>
                      <a:r>
                        <a:rPr lang="en-US" sz="1600" b="0" i="0" u="none" strike="noStrike" err="1">
                          <a:latin typeface="Calibri"/>
                        </a:rPr>
                        <a:t>spel</a:t>
                      </a:r>
                      <a:r>
                        <a:rPr lang="en-US" sz="1600" b="0" i="0" u="none" strike="noStrike">
                          <a:latin typeface="Calibri"/>
                        </a:rPr>
                        <a:t>, </a:t>
                      </a:r>
                      <a:r>
                        <a:rPr lang="en-US" sz="1600" b="0" i="0" u="none" strike="noStrike" err="1">
                          <a:latin typeface="Calibri"/>
                        </a:rPr>
                        <a:t>som</a:t>
                      </a:r>
                      <a:r>
                        <a:rPr lang="en-US" sz="1600" b="0" i="0" u="none" strike="noStrike">
                          <a:latin typeface="Calibri"/>
                        </a:rPr>
                        <a:t> </a:t>
                      </a:r>
                      <a:r>
                        <a:rPr lang="en-US" sz="1600" b="0" i="0" u="none" strike="noStrike" err="1">
                          <a:latin typeface="Calibri"/>
                        </a:rPr>
                        <a:t>studerande</a:t>
                      </a:r>
                      <a:r>
                        <a:rPr lang="en-US" sz="1600" b="0" i="0" u="none" strike="noStrike" baseline="0">
                          <a:latin typeface="Calibri"/>
                        </a:rPr>
                        <a:t> </a:t>
                      </a:r>
                      <a:r>
                        <a:rPr lang="en-US" sz="1600" b="0" i="0" u="none" strike="noStrike" baseline="0" err="1">
                          <a:latin typeface="Calibri"/>
                        </a:rPr>
                        <a:t>kan</a:t>
                      </a:r>
                      <a:r>
                        <a:rPr lang="en-US" sz="1600" b="0" i="0" u="none" strike="noStrike" baseline="0">
                          <a:latin typeface="Calibri"/>
                        </a:rPr>
                        <a:t> </a:t>
                      </a:r>
                      <a:r>
                        <a:rPr lang="en-US" sz="1600" b="0" i="0" u="none" strike="noStrike" baseline="0" err="1">
                          <a:latin typeface="Calibri"/>
                        </a:rPr>
                        <a:t>spela</a:t>
                      </a:r>
                      <a:r>
                        <a:rPr lang="en-US" sz="1600" b="0" i="0" u="none" strike="noStrike" baseline="0">
                          <a:latin typeface="Calibri"/>
                        </a:rPr>
                        <a:t> </a:t>
                      </a:r>
                      <a:r>
                        <a:rPr lang="en-US" sz="1600" b="0" i="0" u="none" strike="noStrike" baseline="0" err="1">
                          <a:latin typeface="Calibri"/>
                        </a:rPr>
                        <a:t>enskilt</a:t>
                      </a:r>
                      <a:r>
                        <a:rPr lang="en-US" sz="1600" b="0" i="0" u="none" strike="noStrike">
                          <a:latin typeface="Calibri"/>
                        </a:rPr>
                        <a:t> (</a:t>
                      </a:r>
                      <a:r>
                        <a:rPr lang="en-US" sz="1600" b="0" i="0" u="none" strike="noStrike" err="1">
                          <a:latin typeface="Calibri"/>
                        </a:rPr>
                        <a:t>samma</a:t>
                      </a:r>
                      <a:r>
                        <a:rPr lang="en-US" sz="1600" b="0" i="0" u="none" strike="noStrike">
                          <a:latin typeface="Calibri"/>
                        </a:rPr>
                        <a:t> </a:t>
                      </a:r>
                      <a:r>
                        <a:rPr lang="en-US" sz="1600" b="0" i="0" u="none" strike="noStrike" err="1">
                          <a:latin typeface="Calibri"/>
                        </a:rPr>
                        <a:t>spel</a:t>
                      </a:r>
                      <a:r>
                        <a:rPr lang="en-US" sz="1600" b="0" i="0" u="none" strike="noStrike" baseline="0">
                          <a:latin typeface="Calibri"/>
                        </a:rPr>
                        <a:t> </a:t>
                      </a:r>
                      <a:r>
                        <a:rPr lang="en-US" sz="1600" b="0" i="0" u="none" strike="noStrike" baseline="0" err="1">
                          <a:latin typeface="Calibri"/>
                        </a:rPr>
                        <a:t>i</a:t>
                      </a:r>
                      <a:r>
                        <a:rPr lang="en-US" sz="1600" b="0" i="0" u="none" strike="noStrike">
                          <a:latin typeface="Calibri"/>
                        </a:rPr>
                        <a:t> </a:t>
                      </a:r>
                      <a:r>
                        <a:rPr lang="en-US" sz="1600" b="0" i="0" u="none" strike="noStrike" err="1">
                          <a:latin typeface="Calibri"/>
                        </a:rPr>
                        <a:t>alla</a:t>
                      </a:r>
                      <a:r>
                        <a:rPr lang="en-US" sz="1600" b="0" i="0" u="none" strike="noStrike">
                          <a:latin typeface="Calibri"/>
                        </a:rPr>
                        <a:t> </a:t>
                      </a:r>
                      <a:r>
                        <a:rPr lang="en-US" sz="1600" b="0" i="0" u="none" strike="noStrike" err="1">
                          <a:latin typeface="Calibri"/>
                        </a:rPr>
                        <a:t>miljöer</a:t>
                      </a:r>
                      <a:r>
                        <a:rPr lang="en-US" sz="1600" b="0" i="0" u="none" strike="noStrike">
                          <a:latin typeface="Calibri"/>
                        </a:rPr>
                        <a:t>)  </a:t>
                      </a:r>
                      <a:endParaRPr lang="es-ES" sz="1600" b="0" i="0" u="none" strike="noStrike">
                        <a:latin typeface="Calibri"/>
                      </a:endParaRP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74431298"/>
                  </a:ext>
                </a:extLst>
              </a:tr>
              <a:tr h="370844">
                <a:tc>
                  <a:txBody>
                    <a:bodyPr/>
                    <a:lstStyle/>
                    <a:p>
                      <a:pPr marL="0" marR="0" lvl="0" indent="0" algn="l" defTabSz="914400" rtl="0" fontAlgn="auto" hangingPunct="1">
                        <a:lnSpc>
                          <a:spcPct val="100000"/>
                        </a:lnSpc>
                        <a:spcBef>
                          <a:spcPts val="0"/>
                        </a:spcBef>
                        <a:spcAft>
                          <a:spcPts val="0"/>
                        </a:spcAft>
                        <a:buNone/>
                        <a:tabLst/>
                      </a:pPr>
                      <a:r>
                        <a:rPr lang="es-ES"/>
                        <a:t>T06</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fontAlgn="auto" hangingPunct="1">
                        <a:lnSpc>
                          <a:spcPct val="100000"/>
                        </a:lnSpc>
                        <a:spcBef>
                          <a:spcPts val="0"/>
                        </a:spcBef>
                        <a:spcAft>
                          <a:spcPts val="0"/>
                        </a:spcAft>
                        <a:buNone/>
                        <a:tabLst/>
                      </a:pPr>
                      <a:r>
                        <a:rPr lang="es-ES">
                          <a:solidFill>
                            <a:srgbClr val="FF0000"/>
                          </a:solidFill>
                        </a:rPr>
                        <a:t>T06 THINGLINK360</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tc>
                  <a:txBody>
                    <a:bodyPr/>
                    <a:lstStyle/>
                    <a:p>
                      <a:pPr marL="0" lvl="0" indent="0" algn="just" defTabSz="914400">
                        <a:lnSpc>
                          <a:spcPct val="100000"/>
                        </a:lnSpc>
                        <a:spcBef>
                          <a:spcPts val="0"/>
                        </a:spcBef>
                        <a:spcAft>
                          <a:spcPts val="0"/>
                        </a:spcAft>
                        <a:buNone/>
                        <a:tabLst/>
                      </a:pPr>
                      <a:endParaRPr lang="es-ES" sz="1600"/>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41295000"/>
                  </a:ext>
                </a:extLst>
              </a:tr>
            </a:tbl>
          </a:graphicData>
        </a:graphic>
      </p:graphicFrame>
      <p:pic>
        <p:nvPicPr>
          <p:cNvPr id="7" name="Kuva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01598" y="5992866"/>
            <a:ext cx="838200" cy="295275"/>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extBox 1"/>
          <p:cNvSpPr txBox="1"/>
          <p:nvPr/>
        </p:nvSpPr>
        <p:spPr>
          <a:xfrm>
            <a:off x="4045528" y="4294910"/>
            <a:ext cx="4821382" cy="923330"/>
          </a:xfrm>
          <a:prstGeom prst="rect">
            <a:avLst/>
          </a:prstGeom>
          <a:noFill/>
        </p:spPr>
        <p:txBody>
          <a:bodyPr wrap="square" rtlCol="0">
            <a:spAutoFit/>
          </a:bodyPr>
          <a:lstStyle/>
          <a:p>
            <a:r>
              <a:rPr lang="en-US" i="1" dirty="0"/>
              <a:t>This publication has been funded by the European Commission. The Commission accepts no responsibility for the contents of the publication</a:t>
            </a:r>
            <a:endParaRPr lang="fi-FI"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Rectángulo 2">
            <a:extLst>
              <a:ext uri="{FF2B5EF4-FFF2-40B4-BE49-F238E27FC236}">
                <a16:creationId xmlns:a16="http://schemas.microsoft.com/office/drawing/2014/main" id="{9DFF5AF7-C251-49AD-9BB6-7AAD79FECBA9}"/>
              </a:ext>
            </a:extLst>
          </p:cNvPr>
          <p:cNvSpPr/>
          <p:nvPr/>
        </p:nvSpPr>
        <p:spPr>
          <a:xfrm>
            <a:off x="5974808" y="3244336"/>
            <a:ext cx="242370" cy="369335"/>
          </a:xfrm>
          <a:prstGeom prst="rect">
            <a:avLst/>
          </a:prstGeom>
          <a:noFill/>
          <a:ln cap="flat">
            <a:noFill/>
            <a:prstDash val="solid"/>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0" i="0" u="none" strike="noStrike" kern="1200" cap="none" spc="0" baseline="0">
                <a:solidFill>
                  <a:srgbClr val="000000"/>
                </a:solidFill>
                <a:uFillTx/>
                <a:latin typeface="Times New Roman" pitchFamily="18"/>
              </a:rPr>
              <a:t> </a:t>
            </a:r>
            <a:endParaRPr lang="es-ES" sz="1800" b="0" i="0" u="none" strike="noStrike" kern="1200" cap="none" spc="0" baseline="0">
              <a:solidFill>
                <a:srgbClr val="000000"/>
              </a:solidFill>
              <a:uFillTx/>
              <a:latin typeface="Calibri"/>
            </a:endParaRPr>
          </a:p>
        </p:txBody>
      </p:sp>
      <p:sp>
        <p:nvSpPr>
          <p:cNvPr id="3" name="Otsikko 1">
            <a:extLst>
              <a:ext uri="{FF2B5EF4-FFF2-40B4-BE49-F238E27FC236}">
                <a16:creationId xmlns:a16="http://schemas.microsoft.com/office/drawing/2014/main" id="{9F4CDB44-ABCB-47FE-9457-10009F285362}"/>
              </a:ext>
            </a:extLst>
          </p:cNvPr>
          <p:cNvSpPr txBox="1"/>
          <p:nvPr/>
        </p:nvSpPr>
        <p:spPr>
          <a:xfrm>
            <a:off x="0" y="529911"/>
            <a:ext cx="12191996" cy="1199537"/>
          </a:xfrm>
          <a:prstGeom prst="rect">
            <a:avLst/>
          </a:prstGeom>
          <a:noFill/>
          <a:ln cap="flat">
            <a:noFill/>
          </a:ln>
        </p:spPr>
        <p:txBody>
          <a:bodyPr vert="horz" wrap="square" lIns="91440" tIns="45720" rIns="91440" bIns="45720" anchor="t" anchorCtr="1" compatLnSpc="1">
            <a:normAutofit/>
          </a:bodyPr>
          <a:lstStyle/>
          <a:p>
            <a:pPr lvl="0" algn="ctr">
              <a:lnSpc>
                <a:spcPct val="90000"/>
              </a:lnSpc>
              <a:defRPr sz="1800" b="0" i="0" u="none" strike="noStrike" kern="0" cap="none" spc="0" baseline="0">
                <a:solidFill>
                  <a:srgbClr val="000000"/>
                </a:solidFill>
                <a:uFillTx/>
              </a:defRPr>
            </a:pPr>
            <a:r>
              <a:rPr lang="sv-SE" sz="4000" b="1">
                <a:cs typeface="Calibri"/>
              </a:rPr>
              <a:t>INDEX</a:t>
            </a:r>
          </a:p>
          <a:p>
            <a:pPr lvl="0" algn="ctr">
              <a:lnSpc>
                <a:spcPct val="90000"/>
              </a:lnSpc>
              <a:defRPr sz="1800" b="0" i="0" u="none" strike="noStrike" kern="0" cap="none" spc="0" baseline="0">
                <a:solidFill>
                  <a:srgbClr val="000000"/>
                </a:solidFill>
                <a:uFillTx/>
              </a:defRPr>
            </a:pPr>
            <a:r>
              <a:rPr lang="sv-SE" sz="2800" b="1">
                <a:cs typeface="Calibri"/>
              </a:rPr>
              <a:t>Här kan du se kodningen och strukturen för materialet</a:t>
            </a:r>
            <a:endParaRPr lang="en-US" sz="2800" b="1">
              <a:cs typeface="Calibri"/>
            </a:endParaRPr>
          </a:p>
        </p:txBody>
      </p:sp>
      <p:sp>
        <p:nvSpPr>
          <p:cNvPr id="4" name="Sisällön paikkamerkki 2">
            <a:extLst>
              <a:ext uri="{FF2B5EF4-FFF2-40B4-BE49-F238E27FC236}">
                <a16:creationId xmlns:a16="http://schemas.microsoft.com/office/drawing/2014/main" id="{FF9973DE-E3E5-4EA8-BE8E-E91DB466EAE0}"/>
              </a:ext>
            </a:extLst>
          </p:cNvPr>
          <p:cNvSpPr txBox="1"/>
          <p:nvPr/>
        </p:nvSpPr>
        <p:spPr>
          <a:xfrm>
            <a:off x="603592" y="1729448"/>
            <a:ext cx="10153204" cy="2965143"/>
          </a:xfrm>
          <a:prstGeom prst="rect">
            <a:avLst/>
          </a:prstGeom>
          <a:noFill/>
          <a:ln cap="flat">
            <a:noFill/>
          </a:ln>
        </p:spPr>
        <p:txBody>
          <a:bodyPr vert="horz" wrap="square" lIns="91440" tIns="45720" rIns="91440" bIns="45720" anchor="t" anchorCtr="0" compatLnSpc="1">
            <a:noAutofit/>
          </a:bodyPr>
          <a:lstStyle/>
          <a:p>
            <a:pPr marL="0" marR="0" lvl="0" indent="0" algn="l" defTabSz="914400" rtl="0" fontAlgn="auto" hangingPunct="1">
              <a:lnSpc>
                <a:spcPct val="120000"/>
              </a:lnSpc>
              <a:spcBef>
                <a:spcPts val="600"/>
              </a:spcBef>
              <a:spcAft>
                <a:spcPts val="0"/>
              </a:spcAft>
              <a:buNone/>
              <a:tabLst/>
              <a:defRPr sz="1800" b="0" i="0" u="none" strike="noStrike" kern="0" cap="none" spc="0" baseline="0">
                <a:solidFill>
                  <a:srgbClr val="000000"/>
                </a:solidFill>
                <a:uFillTx/>
              </a:defRPr>
            </a:pPr>
            <a:r>
              <a:rPr lang="en-US" b="1" err="1">
                <a:solidFill>
                  <a:srgbClr val="000000"/>
                </a:solidFill>
                <a:latin typeface="Calibri"/>
                <a:cs typeface="Calibri"/>
              </a:rPr>
              <a:t>Allmän</a:t>
            </a:r>
            <a:r>
              <a:rPr lang="en-US" b="1">
                <a:solidFill>
                  <a:srgbClr val="000000"/>
                </a:solidFill>
                <a:latin typeface="Calibri"/>
                <a:cs typeface="Calibri"/>
              </a:rPr>
              <a:t> </a:t>
            </a:r>
            <a:r>
              <a:rPr lang="en-US" b="1" err="1">
                <a:solidFill>
                  <a:srgbClr val="000000"/>
                </a:solidFill>
                <a:latin typeface="Calibri"/>
                <a:cs typeface="Calibri"/>
              </a:rPr>
              <a:t>beskrivning</a:t>
            </a:r>
            <a:r>
              <a:rPr lang="en-US" sz="1800" b="1" i="0" u="none" strike="noStrike" kern="1200" cap="none" spc="0" baseline="0">
                <a:solidFill>
                  <a:srgbClr val="000000"/>
                </a:solidFill>
                <a:uFillTx/>
                <a:latin typeface="Calibri"/>
              </a:rPr>
              <a:t>		 	</a:t>
            </a:r>
            <a:r>
              <a:rPr lang="en-US" b="1" kern="0" err="1">
                <a:solidFill>
                  <a:srgbClr val="000000"/>
                </a:solidFill>
                <a:latin typeface="Calibri"/>
              </a:rPr>
              <a:t>Typ</a:t>
            </a:r>
            <a:r>
              <a:rPr lang="en-US" b="1" kern="0">
                <a:solidFill>
                  <a:srgbClr val="000000"/>
                </a:solidFill>
                <a:latin typeface="Calibri"/>
              </a:rPr>
              <a:t> </a:t>
            </a:r>
            <a:r>
              <a:rPr lang="en-US" b="1" kern="0" err="1">
                <a:solidFill>
                  <a:srgbClr val="000000"/>
                </a:solidFill>
                <a:latin typeface="Calibri"/>
              </a:rPr>
              <a:t>av</a:t>
            </a:r>
            <a:r>
              <a:rPr lang="en-US" b="1" kern="0">
                <a:solidFill>
                  <a:srgbClr val="000000"/>
                </a:solidFill>
                <a:latin typeface="Calibri"/>
              </a:rPr>
              <a:t> </a:t>
            </a:r>
            <a:r>
              <a:rPr lang="en-US" b="1" kern="0" err="1">
                <a:solidFill>
                  <a:srgbClr val="000000"/>
                </a:solidFill>
                <a:latin typeface="Calibri"/>
              </a:rPr>
              <a:t>aktivitet</a:t>
            </a:r>
            <a:r>
              <a:rPr lang="en-US" sz="1800" b="1" i="0" u="none" strike="noStrike" kern="1200" cap="none" spc="0" baseline="0">
                <a:solidFill>
                  <a:srgbClr val="000000"/>
                </a:solidFill>
                <a:uFillTx/>
                <a:latin typeface="Calibri"/>
              </a:rPr>
              <a:t> </a:t>
            </a:r>
            <a:endParaRPr lang="en-US" sz="1800" b="1" i="0" u="none" strike="noStrike" kern="1200" cap="none" spc="0" baseline="0">
              <a:solidFill>
                <a:srgbClr val="000000"/>
              </a:solidFill>
              <a:uFillTx/>
              <a:latin typeface="Calibri"/>
              <a:cs typeface="Calibri"/>
            </a:endParaRPr>
          </a:p>
          <a:p>
            <a:pPr marL="0" marR="0" lvl="0" indent="0" algn="l" defTabSz="914400" rtl="0" fontAlgn="auto" hangingPunct="1">
              <a:lnSpc>
                <a:spcPct val="120000"/>
              </a:lnSpc>
              <a:spcBef>
                <a:spcPts val="600"/>
              </a:spcBef>
              <a:spcAft>
                <a:spcPts val="0"/>
              </a:spcAft>
              <a:buNone/>
              <a:tabLst/>
              <a:defRPr sz="1800" b="0" i="0" u="none" strike="noStrike" kern="0" cap="none" spc="0" baseline="0">
                <a:solidFill>
                  <a:srgbClr val="000000"/>
                </a:solidFill>
                <a:uFillTx/>
              </a:defRPr>
            </a:pPr>
            <a:r>
              <a:rPr lang="en-US" sz="1800" b="1" i="0" u="none" strike="noStrike" kern="1200" cap="none" spc="0" baseline="0">
                <a:solidFill>
                  <a:srgbClr val="000000"/>
                </a:solidFill>
                <a:uFillTx/>
                <a:latin typeface="Calibri"/>
              </a:rPr>
              <a:t>	</a:t>
            </a:r>
            <a:r>
              <a:rPr lang="en-US" b="1" kern="0" err="1">
                <a:solidFill>
                  <a:srgbClr val="000000"/>
                </a:solidFill>
                <a:latin typeface="Calibri"/>
              </a:rPr>
              <a:t>Kodning</a:t>
            </a:r>
            <a:r>
              <a:rPr lang="en-US" b="1" kern="0">
                <a:solidFill>
                  <a:srgbClr val="000000"/>
                </a:solidFill>
                <a:latin typeface="Calibri"/>
              </a:rPr>
              <a:t> </a:t>
            </a:r>
            <a:r>
              <a:rPr lang="en-US" b="1" kern="0" err="1">
                <a:solidFill>
                  <a:srgbClr val="000000"/>
                </a:solidFill>
                <a:latin typeface="Calibri"/>
              </a:rPr>
              <a:t>av</a:t>
            </a:r>
            <a:r>
              <a:rPr lang="en-US" b="1" kern="0">
                <a:solidFill>
                  <a:srgbClr val="000000"/>
                </a:solidFill>
                <a:latin typeface="Calibri"/>
              </a:rPr>
              <a:t> material</a:t>
            </a:r>
            <a:r>
              <a:rPr lang="en-US" sz="1800" b="1" i="0" u="none" strike="noStrike" kern="1200" cap="none" spc="0" baseline="0">
                <a:solidFill>
                  <a:srgbClr val="000000"/>
                </a:solidFill>
                <a:uFillTx/>
                <a:latin typeface="Calibri"/>
              </a:rPr>
              <a:t> 	</a:t>
            </a:r>
            <a:r>
              <a:rPr lang="en-US" b="1" err="1">
                <a:solidFill>
                  <a:srgbClr val="000000"/>
                </a:solidFill>
                <a:latin typeface="Calibri"/>
              </a:rPr>
              <a:t>Kommentarer</a:t>
            </a:r>
            <a:endParaRPr lang="en-US" sz="1800" b="1" i="0" u="none" strike="noStrike" kern="1200" cap="none" spc="0" baseline="0">
              <a:solidFill>
                <a:srgbClr val="000000"/>
              </a:solidFill>
              <a:uFillTx/>
              <a:latin typeface="Calibri"/>
              <a:cs typeface="Calibri"/>
            </a:endParaRPr>
          </a:p>
          <a:p>
            <a:pPr marL="0" marR="0" lvl="0" indent="0" algn="l" defTabSz="914400" rtl="0" fontAlgn="auto" hangingPunct="1">
              <a:lnSpc>
                <a:spcPct val="120000"/>
              </a:lnSpc>
              <a:spcBef>
                <a:spcPts val="600"/>
              </a:spcBef>
              <a:spcAft>
                <a:spcPts val="0"/>
              </a:spcAft>
              <a:buNone/>
              <a:tabLst/>
              <a:defRPr sz="1800" b="0" i="0" u="none" strike="noStrike" kern="0" cap="none" spc="0" baseline="0">
                <a:solidFill>
                  <a:srgbClr val="000000"/>
                </a:solidFill>
                <a:uFillTx/>
              </a:defRPr>
            </a:pPr>
            <a:r>
              <a:rPr lang="en-US" b="1" err="1">
                <a:solidFill>
                  <a:srgbClr val="000000"/>
                </a:solidFill>
                <a:latin typeface="Calibri"/>
                <a:cs typeface="Calibri"/>
              </a:rPr>
              <a:t>Guidens</a:t>
            </a:r>
            <a:r>
              <a:rPr lang="en-US" b="1">
                <a:solidFill>
                  <a:srgbClr val="000000"/>
                </a:solidFill>
                <a:latin typeface="Calibri"/>
                <a:cs typeface="Calibri"/>
              </a:rPr>
              <a:t> </a:t>
            </a:r>
            <a:r>
              <a:rPr lang="en-US" b="1" err="1">
                <a:solidFill>
                  <a:srgbClr val="000000"/>
                </a:solidFill>
                <a:latin typeface="Calibri"/>
                <a:cs typeface="Calibri"/>
              </a:rPr>
              <a:t>innehåll</a:t>
            </a:r>
            <a:r>
              <a:rPr lang="en-US" b="1">
                <a:solidFill>
                  <a:srgbClr val="000000"/>
                </a:solidFill>
                <a:latin typeface="Calibri"/>
                <a:cs typeface="Calibri"/>
              </a:rPr>
              <a:t> </a:t>
            </a:r>
            <a:r>
              <a:rPr lang="en-US" b="1" err="1">
                <a:solidFill>
                  <a:srgbClr val="000000"/>
                </a:solidFill>
                <a:latin typeface="Calibri"/>
                <a:cs typeface="Calibri"/>
              </a:rPr>
              <a:t>och</a:t>
            </a:r>
            <a:r>
              <a:rPr lang="en-US" b="1">
                <a:solidFill>
                  <a:srgbClr val="000000"/>
                </a:solidFill>
                <a:latin typeface="Calibri"/>
                <a:cs typeface="Calibri"/>
              </a:rPr>
              <a:t> </a:t>
            </a:r>
            <a:r>
              <a:rPr lang="en-US" b="1" err="1">
                <a:solidFill>
                  <a:srgbClr val="000000"/>
                </a:solidFill>
                <a:latin typeface="Calibri"/>
                <a:cs typeface="Calibri"/>
              </a:rPr>
              <a:t>uppbyggnad</a:t>
            </a:r>
            <a:endParaRPr lang="en-US" sz="1800" b="1" i="0" u="none" strike="noStrike" kern="1200" cap="none" spc="0" baseline="0">
              <a:solidFill>
                <a:srgbClr val="000000"/>
              </a:solidFill>
              <a:uFillTx/>
              <a:latin typeface="Calibri"/>
              <a:cs typeface="Calibri"/>
            </a:endParaRPr>
          </a:p>
          <a:p>
            <a:pPr marL="0" marR="0" lvl="0" indent="0" algn="l" defTabSz="914400" rtl="0" fontAlgn="auto" hangingPunct="1">
              <a:lnSpc>
                <a:spcPct val="120000"/>
              </a:lnSpc>
              <a:spcBef>
                <a:spcPts val="600"/>
              </a:spcBef>
              <a:spcAft>
                <a:spcPts val="0"/>
              </a:spcAft>
              <a:buNone/>
              <a:tabLst/>
              <a:defRPr sz="1800" b="0" i="0" u="none" strike="noStrike" kern="0" cap="none" spc="0" baseline="0">
                <a:solidFill>
                  <a:srgbClr val="000000"/>
                </a:solidFill>
                <a:uFillTx/>
              </a:defRPr>
            </a:pPr>
            <a:r>
              <a:rPr lang="en-US" sz="1800" b="1" i="0" u="none" strike="noStrike" kern="1200" cap="none" spc="0" baseline="0">
                <a:solidFill>
                  <a:srgbClr val="000000"/>
                </a:solidFill>
                <a:uFillTx/>
                <a:latin typeface="Calibri"/>
                <a:cs typeface="Calibri"/>
              </a:rPr>
              <a:t>	</a:t>
            </a:r>
            <a:r>
              <a:rPr lang="en-US" b="1" kern="0" err="1">
                <a:solidFill>
                  <a:srgbClr val="000000"/>
                </a:solidFill>
                <a:latin typeface="Calibri"/>
                <a:cs typeface="Calibri"/>
              </a:rPr>
              <a:t>Avsnitt</a:t>
            </a:r>
            <a:r>
              <a:rPr lang="en-US" sz="1800" b="1" i="0" u="none" strike="noStrike" kern="1200" cap="none" spc="0" baseline="0">
                <a:solidFill>
                  <a:srgbClr val="000000"/>
                </a:solidFill>
                <a:uFillTx/>
                <a:latin typeface="Calibri"/>
                <a:cs typeface="Calibri"/>
              </a:rPr>
              <a:t> 0    </a:t>
            </a:r>
            <a:endParaRPr lang="en-US" sz="1800" b="1" i="0" u="none" strike="noStrike" kern="1200" cap="none" spc="0" baseline="0">
              <a:solidFill>
                <a:srgbClr val="000000"/>
              </a:solidFill>
              <a:uFillTx/>
              <a:latin typeface="Calibri" pitchFamily="34"/>
              <a:cs typeface="Calibri"/>
            </a:endParaRPr>
          </a:p>
          <a:p>
            <a:pPr lvl="0">
              <a:lnSpc>
                <a:spcPct val="120000"/>
              </a:lnSpc>
              <a:spcBef>
                <a:spcPts val="600"/>
              </a:spcBef>
              <a:defRPr sz="1800" b="0" i="0" u="none" strike="noStrike" kern="0" cap="none" spc="0" baseline="0">
                <a:solidFill>
                  <a:srgbClr val="000000"/>
                </a:solidFill>
                <a:uFillTx/>
              </a:defRPr>
            </a:pPr>
            <a:r>
              <a:rPr lang="en-US" sz="1800" b="1" i="0" u="none" strike="noStrike" kern="1200" cap="none" spc="0" baseline="0">
                <a:solidFill>
                  <a:srgbClr val="000000"/>
                </a:solidFill>
                <a:uFillTx/>
                <a:latin typeface="Calibri"/>
                <a:cs typeface="Calibri"/>
              </a:rPr>
              <a:t>	</a:t>
            </a:r>
            <a:r>
              <a:rPr lang="en-US" b="1" kern="0" err="1">
                <a:solidFill>
                  <a:srgbClr val="000000"/>
                </a:solidFill>
                <a:cs typeface="Calibri"/>
              </a:rPr>
              <a:t>Avsnitt</a:t>
            </a:r>
            <a:r>
              <a:rPr lang="en-US" b="1" kern="0">
                <a:solidFill>
                  <a:srgbClr val="000000"/>
                </a:solidFill>
                <a:cs typeface="Calibri"/>
              </a:rPr>
              <a:t> </a:t>
            </a:r>
            <a:r>
              <a:rPr lang="en-US" sz="1800" b="1" i="0" u="none" strike="noStrike" kern="1200" cap="none" spc="0" baseline="0">
                <a:solidFill>
                  <a:srgbClr val="000000"/>
                </a:solidFill>
                <a:uFillTx/>
                <a:latin typeface="Calibri"/>
                <a:cs typeface="Calibri"/>
              </a:rPr>
              <a:t>1</a:t>
            </a:r>
          </a:p>
          <a:p>
            <a:pPr lvl="0">
              <a:lnSpc>
                <a:spcPct val="120000"/>
              </a:lnSpc>
              <a:spcBef>
                <a:spcPts val="600"/>
              </a:spcBef>
              <a:defRPr sz="1800" b="0" i="0" u="none" strike="noStrike" kern="0" cap="none" spc="0" baseline="0">
                <a:solidFill>
                  <a:srgbClr val="000000"/>
                </a:solidFill>
                <a:uFillTx/>
              </a:defRPr>
            </a:pPr>
            <a:r>
              <a:rPr lang="en-US" b="1" kern="0">
                <a:solidFill>
                  <a:srgbClr val="000000"/>
                </a:solidFill>
                <a:cs typeface="Calibri"/>
              </a:rPr>
              <a:t>	</a:t>
            </a:r>
            <a:r>
              <a:rPr lang="en-US" b="1" kern="0" err="1">
                <a:solidFill>
                  <a:srgbClr val="000000"/>
                </a:solidFill>
                <a:cs typeface="Calibri"/>
              </a:rPr>
              <a:t>Avsnitt</a:t>
            </a:r>
            <a:r>
              <a:rPr lang="en-US" b="1">
                <a:solidFill>
                  <a:srgbClr val="000000"/>
                </a:solidFill>
                <a:cs typeface="Calibri"/>
              </a:rPr>
              <a:t> </a:t>
            </a:r>
            <a:r>
              <a:rPr lang="en-US" sz="1800" b="1" i="0" u="none" strike="noStrike" kern="1200" cap="none" spc="0" baseline="0">
                <a:solidFill>
                  <a:srgbClr val="000000"/>
                </a:solidFill>
                <a:uFillTx/>
                <a:latin typeface="Calibri"/>
                <a:cs typeface="Calibri"/>
              </a:rPr>
              <a:t>2</a:t>
            </a:r>
          </a:p>
          <a:p>
            <a:pPr lvl="0">
              <a:lnSpc>
                <a:spcPct val="120000"/>
              </a:lnSpc>
              <a:spcBef>
                <a:spcPts val="600"/>
              </a:spcBef>
              <a:defRPr sz="1800" b="0" i="0" u="none" strike="noStrike" kern="0" cap="none" spc="0" baseline="0">
                <a:solidFill>
                  <a:srgbClr val="000000"/>
                </a:solidFill>
                <a:uFillTx/>
              </a:defRPr>
            </a:pPr>
            <a:r>
              <a:rPr lang="en-US" sz="1800" b="1" i="0" u="none" strike="noStrike" kern="1200" cap="none" spc="0" baseline="0">
                <a:solidFill>
                  <a:srgbClr val="000000"/>
                </a:solidFill>
                <a:uFillTx/>
                <a:latin typeface="Calibri"/>
                <a:cs typeface="Calibri"/>
              </a:rPr>
              <a:t>	</a:t>
            </a:r>
            <a:r>
              <a:rPr lang="en-US" b="1" kern="0" err="1">
                <a:solidFill>
                  <a:srgbClr val="000000"/>
                </a:solidFill>
                <a:cs typeface="Calibri"/>
              </a:rPr>
              <a:t>Avsnitt</a:t>
            </a:r>
            <a:r>
              <a:rPr lang="en-US" b="1">
                <a:solidFill>
                  <a:srgbClr val="000000"/>
                </a:solidFill>
                <a:cs typeface="Calibri"/>
              </a:rPr>
              <a:t> </a:t>
            </a:r>
            <a:r>
              <a:rPr lang="en-US" sz="1800" b="1" i="0" u="none" strike="noStrike" kern="1200" cap="none" spc="0" baseline="0">
                <a:solidFill>
                  <a:srgbClr val="000000"/>
                </a:solidFill>
                <a:uFillTx/>
                <a:latin typeface="Calibri"/>
                <a:cs typeface="Calibri"/>
              </a:rPr>
              <a:t>3</a:t>
            </a:r>
          </a:p>
          <a:p>
            <a:pPr lvl="0">
              <a:lnSpc>
                <a:spcPct val="120000"/>
              </a:lnSpc>
              <a:spcBef>
                <a:spcPts val="600"/>
              </a:spcBef>
              <a:defRPr sz="1800" b="0" i="0" u="none" strike="noStrike" kern="0" cap="none" spc="0" baseline="0">
                <a:solidFill>
                  <a:srgbClr val="000000"/>
                </a:solidFill>
                <a:uFillTx/>
              </a:defRPr>
            </a:pPr>
            <a:r>
              <a:rPr lang="en-US" sz="1800" b="1" i="0" u="none" strike="noStrike" kern="1200" cap="none" spc="0" baseline="0">
                <a:solidFill>
                  <a:srgbClr val="000000"/>
                </a:solidFill>
                <a:uFillTx/>
                <a:latin typeface="Calibri"/>
                <a:cs typeface="Calibri"/>
              </a:rPr>
              <a:t>	</a:t>
            </a:r>
            <a:r>
              <a:rPr lang="en-US" b="1" kern="0" err="1">
                <a:solidFill>
                  <a:srgbClr val="000000"/>
                </a:solidFill>
                <a:cs typeface="Calibri"/>
              </a:rPr>
              <a:t>Avsnitt</a:t>
            </a:r>
            <a:r>
              <a:rPr lang="en-US" b="1">
                <a:solidFill>
                  <a:srgbClr val="000000"/>
                </a:solidFill>
                <a:cs typeface="Calibri"/>
              </a:rPr>
              <a:t> </a:t>
            </a:r>
            <a:r>
              <a:rPr lang="en-US" sz="1800" b="1" i="0" u="none" strike="noStrike" kern="1200" cap="none" spc="0" baseline="0">
                <a:solidFill>
                  <a:srgbClr val="000000"/>
                </a:solidFill>
                <a:uFillTx/>
                <a:latin typeface="Calibri"/>
                <a:cs typeface="Calibri"/>
              </a:rPr>
              <a:t>4</a:t>
            </a:r>
          </a:p>
          <a:p>
            <a:pPr lvl="0">
              <a:lnSpc>
                <a:spcPct val="120000"/>
              </a:lnSpc>
              <a:spcBef>
                <a:spcPts val="600"/>
              </a:spcBef>
              <a:defRPr sz="1800" b="0" i="0" u="none" strike="noStrike" kern="0" cap="none" spc="0" baseline="0">
                <a:solidFill>
                  <a:srgbClr val="000000"/>
                </a:solidFill>
                <a:uFillTx/>
              </a:defRPr>
            </a:pPr>
            <a:r>
              <a:rPr lang="en-US" sz="1800" b="1" i="0" u="none" strike="noStrike" kern="1200" cap="none" spc="0" baseline="0">
                <a:solidFill>
                  <a:srgbClr val="000000"/>
                </a:solidFill>
                <a:uFillTx/>
                <a:latin typeface="Calibri"/>
                <a:cs typeface="Calibri"/>
              </a:rPr>
              <a:t>	</a:t>
            </a:r>
            <a:r>
              <a:rPr lang="en-US" b="1" kern="0" err="1">
                <a:solidFill>
                  <a:srgbClr val="000000"/>
                </a:solidFill>
                <a:cs typeface="Calibri"/>
              </a:rPr>
              <a:t>Avsnitt</a:t>
            </a:r>
            <a:r>
              <a:rPr lang="en-US" b="1" kern="0">
                <a:solidFill>
                  <a:srgbClr val="000000"/>
                </a:solidFill>
                <a:cs typeface="Calibri"/>
              </a:rPr>
              <a:t> </a:t>
            </a:r>
            <a:r>
              <a:rPr lang="en-US" sz="1800" b="1" i="0" u="none" strike="noStrike" kern="1200" cap="none" spc="0" baseline="0">
                <a:solidFill>
                  <a:srgbClr val="000000"/>
                </a:solidFill>
                <a:uFillTx/>
                <a:latin typeface="Calibri"/>
                <a:cs typeface="Calibri"/>
              </a:rPr>
              <a:t>5</a:t>
            </a:r>
          </a:p>
          <a:p>
            <a:pPr lvl="0">
              <a:lnSpc>
                <a:spcPct val="120000"/>
              </a:lnSpc>
              <a:spcBef>
                <a:spcPts val="600"/>
              </a:spcBef>
              <a:defRPr sz="1800" b="0" i="0" u="none" strike="noStrike" kern="0" cap="none" spc="0" baseline="0">
                <a:solidFill>
                  <a:srgbClr val="000000"/>
                </a:solidFill>
                <a:uFillTx/>
              </a:defRPr>
            </a:pPr>
            <a:r>
              <a:rPr lang="en-US" sz="1800" b="1" i="0" u="none" strike="noStrike" kern="1200" cap="none" spc="0" baseline="0">
                <a:solidFill>
                  <a:srgbClr val="000000"/>
                </a:solidFill>
                <a:uFillTx/>
                <a:latin typeface="Calibri"/>
                <a:cs typeface="Calibri"/>
              </a:rPr>
              <a:t>	</a:t>
            </a:r>
            <a:r>
              <a:rPr lang="en-US" b="1" kern="0" err="1">
                <a:solidFill>
                  <a:srgbClr val="000000"/>
                </a:solidFill>
                <a:cs typeface="Calibri"/>
              </a:rPr>
              <a:t>Avsnitt</a:t>
            </a:r>
            <a:r>
              <a:rPr lang="en-US" b="1" kern="0">
                <a:solidFill>
                  <a:srgbClr val="000000"/>
                </a:solidFill>
                <a:cs typeface="Calibri"/>
              </a:rPr>
              <a:t> </a:t>
            </a:r>
            <a:r>
              <a:rPr lang="en-US" sz="1800" b="1" i="0" u="none" strike="noStrike" kern="1200" cap="none" spc="0" baseline="0">
                <a:solidFill>
                  <a:srgbClr val="000000"/>
                </a:solidFill>
                <a:uFillTx/>
                <a:latin typeface="Calibri"/>
                <a:cs typeface="Calibri"/>
              </a:rPr>
              <a:t>6</a:t>
            </a:r>
          </a:p>
          <a:p>
            <a:pPr lvl="0">
              <a:lnSpc>
                <a:spcPct val="120000"/>
              </a:lnSpc>
              <a:spcBef>
                <a:spcPts val="600"/>
              </a:spcBef>
              <a:defRPr sz="1800" b="0" i="0" u="none" strike="noStrike" kern="0" cap="none" spc="0" baseline="0">
                <a:solidFill>
                  <a:srgbClr val="000000"/>
                </a:solidFill>
                <a:uFillTx/>
              </a:defRPr>
            </a:pPr>
            <a:r>
              <a:rPr lang="en-US" sz="1800" b="1" i="0" u="none" strike="noStrike" kern="1200" cap="none" spc="0" baseline="0">
                <a:solidFill>
                  <a:srgbClr val="000000"/>
                </a:solidFill>
                <a:uFillTx/>
                <a:latin typeface="Calibri"/>
                <a:cs typeface="Calibri"/>
              </a:rPr>
              <a:t>	</a:t>
            </a:r>
            <a:r>
              <a:rPr lang="en-US" b="1" kern="0" err="1">
                <a:solidFill>
                  <a:srgbClr val="000000"/>
                </a:solidFill>
                <a:cs typeface="Calibri"/>
              </a:rPr>
              <a:t>Avsnitt</a:t>
            </a:r>
            <a:r>
              <a:rPr lang="en-US" b="1" kern="0">
                <a:solidFill>
                  <a:srgbClr val="000000"/>
                </a:solidFill>
                <a:cs typeface="Calibri"/>
              </a:rPr>
              <a:t> </a:t>
            </a:r>
            <a:r>
              <a:rPr lang="en-US" sz="1800" b="1" i="0" u="none" strike="noStrike" kern="1200" cap="none" spc="0" baseline="0">
                <a:solidFill>
                  <a:srgbClr val="000000"/>
                </a:solidFill>
                <a:uFillTx/>
                <a:latin typeface="Calibri"/>
                <a:cs typeface="Calibri"/>
              </a:rPr>
              <a:t>7</a:t>
            </a:r>
          </a:p>
          <a:p>
            <a:pPr marL="0" marR="0" lvl="0" indent="0" algn="l" defTabSz="914400" rtl="0" fontAlgn="auto" hangingPunct="1">
              <a:lnSpc>
                <a:spcPct val="120000"/>
              </a:lnSpc>
              <a:spcBef>
                <a:spcPts val="600"/>
              </a:spcBef>
              <a:spcAft>
                <a:spcPts val="0"/>
              </a:spcAft>
              <a:buNone/>
              <a:tabLst/>
              <a:defRPr sz="1800" b="0" i="0" u="none" strike="noStrike" kern="0" cap="none" spc="0" baseline="0">
                <a:solidFill>
                  <a:srgbClr val="000000"/>
                </a:solidFill>
                <a:uFillTx/>
              </a:defRPr>
            </a:pPr>
            <a:endParaRPr lang="en-US" sz="2400" b="1" i="0" u="none" strike="noStrike" kern="1200" cap="none" spc="0" baseline="0">
              <a:solidFill>
                <a:srgbClr val="000000"/>
              </a:solidFill>
              <a:uFillTx/>
              <a:latin typeface="Calibri" pitchFamily="34"/>
            </a:endParaRPr>
          </a:p>
          <a:p>
            <a:pPr marL="0" marR="0" lvl="0" indent="0" algn="l" defTabSz="914400" rtl="0" fontAlgn="auto" hangingPunct="1">
              <a:lnSpc>
                <a:spcPct val="120000"/>
              </a:lnSpc>
              <a:spcBef>
                <a:spcPts val="600"/>
              </a:spcBef>
              <a:spcAft>
                <a:spcPts val="0"/>
              </a:spcAft>
              <a:buNone/>
              <a:tabLst/>
              <a:defRPr sz="1800" b="0" i="0" u="none" strike="noStrike" kern="0" cap="none" spc="0" baseline="0">
                <a:solidFill>
                  <a:srgbClr val="000000"/>
                </a:solidFill>
                <a:uFillTx/>
              </a:defRPr>
            </a:pPr>
            <a:r>
              <a:rPr lang="en-US" sz="2400" b="1" i="0" u="none" strike="noStrike" kern="1200" cap="none" spc="0" baseline="0">
                <a:solidFill>
                  <a:srgbClr val="000000"/>
                </a:solidFill>
                <a:uFillTx/>
                <a:latin typeface="Calibri"/>
                <a:cs typeface="Calibri"/>
              </a:rPr>
              <a:t>	</a:t>
            </a:r>
            <a:endParaRPr lang="en-US" sz="2800" b="1" i="0" u="none" strike="noStrike" kern="1200" cap="none" spc="0" baseline="0">
              <a:solidFill>
                <a:srgbClr val="000000"/>
              </a:solidFill>
              <a:uFillTx/>
              <a:latin typeface="Calibri"/>
              <a:cs typeface="Calibri"/>
            </a:endParaRPr>
          </a:p>
          <a:p>
            <a:pPr marL="0" marR="0" lvl="0" indent="0" algn="l" defTabSz="914400" rtl="0" fontAlgn="auto" hangingPunct="1">
              <a:lnSpc>
                <a:spcPct val="120000"/>
              </a:lnSpc>
              <a:spcBef>
                <a:spcPts val="600"/>
              </a:spcBef>
              <a:spcAft>
                <a:spcPts val="0"/>
              </a:spcAft>
              <a:buNone/>
              <a:tabLst/>
              <a:defRPr sz="1800" b="0" i="0" u="none" strike="noStrike" kern="0" cap="none" spc="0" baseline="0">
                <a:solidFill>
                  <a:srgbClr val="000000"/>
                </a:solidFill>
                <a:uFillTx/>
              </a:defRPr>
            </a:pPr>
            <a:endParaRPr lang="en-US" sz="2800" b="1" i="0" u="none" strike="noStrike" kern="1200" cap="none" spc="0" baseline="0">
              <a:solidFill>
                <a:srgbClr val="000000"/>
              </a:solidFill>
              <a:uFillTx/>
              <a:latin typeface="Calibri" pitchFamily="34"/>
            </a:endParaRPr>
          </a:p>
          <a:p>
            <a:pPr marL="0" marR="0" lvl="0" indent="0" algn="l" defTabSz="914400" rtl="0" fontAlgn="auto" hangingPunct="1">
              <a:lnSpc>
                <a:spcPct val="120000"/>
              </a:lnSpc>
              <a:spcBef>
                <a:spcPts val="600"/>
              </a:spcBef>
              <a:spcAft>
                <a:spcPts val="0"/>
              </a:spcAft>
              <a:buNone/>
              <a:tabLst/>
              <a:defRPr sz="1800" b="0" i="0" u="none" strike="noStrike" kern="0" cap="none" spc="0" baseline="0">
                <a:solidFill>
                  <a:srgbClr val="000000"/>
                </a:solidFill>
                <a:uFillTx/>
              </a:defRPr>
            </a:pPr>
            <a:endParaRPr lang="en-US" sz="2800" b="1" i="0" u="none" strike="noStrike" kern="1200" cap="none" spc="0" baseline="0">
              <a:solidFill>
                <a:srgbClr val="000000"/>
              </a:solidFill>
              <a:uFillTx/>
              <a:latin typeface="Calibri" pitchFamily="34"/>
            </a:endParaRPr>
          </a:p>
          <a:p>
            <a:pPr marL="0" marR="0" lvl="0" indent="0" algn="l" defTabSz="914400" rtl="0" fontAlgn="auto" hangingPunct="1">
              <a:lnSpc>
                <a:spcPct val="120000"/>
              </a:lnSpc>
              <a:spcBef>
                <a:spcPts val="600"/>
              </a:spcBef>
              <a:spcAft>
                <a:spcPts val="0"/>
              </a:spcAft>
              <a:buNone/>
              <a:tabLst/>
              <a:defRPr sz="1800" b="0" i="0" u="none" strike="noStrike" kern="0" cap="none" spc="0" baseline="0">
                <a:solidFill>
                  <a:srgbClr val="000000"/>
                </a:solidFill>
                <a:uFillTx/>
              </a:defRPr>
            </a:pPr>
            <a:endParaRPr lang="en-US" sz="2800" b="1" i="0" u="none" strike="noStrike" kern="1200" cap="none" spc="0" baseline="0">
              <a:solidFill>
                <a:srgbClr val="000000"/>
              </a:solidFill>
              <a:uFillTx/>
              <a:latin typeface="Calibri" pitchFamily="34"/>
            </a:endParaRPr>
          </a:p>
          <a:p>
            <a:pPr marL="0" marR="0" lvl="0" indent="0" algn="l" defTabSz="914400" rtl="0" fontAlgn="auto" hangingPunct="1">
              <a:lnSpc>
                <a:spcPct val="120000"/>
              </a:lnSpc>
              <a:spcBef>
                <a:spcPts val="600"/>
              </a:spcBef>
              <a:spcAft>
                <a:spcPts val="0"/>
              </a:spcAft>
              <a:buNone/>
              <a:tabLst/>
              <a:defRPr sz="1800" b="0" i="0" u="none" strike="noStrike" kern="0" cap="none" spc="0" baseline="0">
                <a:solidFill>
                  <a:srgbClr val="000000"/>
                </a:solidFill>
                <a:uFillTx/>
              </a:defRPr>
            </a:pPr>
            <a:r>
              <a:rPr lang="en-US" sz="2800" b="1" i="0" u="none" strike="noStrike" kern="1200" cap="none" spc="0" baseline="0">
                <a:solidFill>
                  <a:srgbClr val="000000"/>
                </a:solidFill>
                <a:uFillTx/>
                <a:latin typeface="Calibri"/>
                <a:cs typeface="Calibri"/>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6EB122E-81A5-44B6-859B-53A8350373C0}"/>
              </a:ext>
            </a:extLst>
          </p:cNvPr>
          <p:cNvSpPr txBox="1"/>
          <p:nvPr/>
        </p:nvSpPr>
        <p:spPr>
          <a:xfrm>
            <a:off x="0" y="442450"/>
            <a:ext cx="12191996" cy="1199537"/>
          </a:xfrm>
          <a:prstGeom prst="rect">
            <a:avLst/>
          </a:prstGeom>
          <a:noFill/>
          <a:ln cap="flat">
            <a:noFill/>
          </a:ln>
        </p:spPr>
        <p:txBody>
          <a:bodyPr vert="horz" wrap="square" lIns="91440" tIns="45720" rIns="91440" bIns="45720" anchor="t" anchorCtr="1" compatLnSpc="1">
            <a:normAutofit/>
          </a:bodyPr>
          <a:lstStyle/>
          <a:p>
            <a:pPr lvl="0" algn="ctr">
              <a:lnSpc>
                <a:spcPct val="90000"/>
              </a:lnSpc>
              <a:defRPr sz="1800" b="0" i="0" u="none" strike="noStrike" kern="0" cap="none" spc="0" baseline="0">
                <a:solidFill>
                  <a:srgbClr val="000000"/>
                </a:solidFill>
                <a:uFillTx/>
              </a:defRPr>
            </a:pPr>
            <a:r>
              <a:rPr lang="en-US" sz="4400" b="1" err="1">
                <a:solidFill>
                  <a:srgbClr val="000000"/>
                </a:solidFill>
                <a:cs typeface="Calibri"/>
              </a:rPr>
              <a:t>Avsnittens</a:t>
            </a:r>
            <a:r>
              <a:rPr lang="en-US" sz="4400" b="1">
                <a:solidFill>
                  <a:srgbClr val="000000"/>
                </a:solidFill>
                <a:cs typeface="Calibri"/>
              </a:rPr>
              <a:t> </a:t>
            </a:r>
            <a:r>
              <a:rPr lang="en-US" sz="4400" b="1" err="1">
                <a:solidFill>
                  <a:srgbClr val="000000"/>
                </a:solidFill>
                <a:cs typeface="Calibri"/>
              </a:rPr>
              <a:t>indelning</a:t>
            </a:r>
            <a:endParaRPr lang="en-US" sz="4100" b="1" i="0" u="none" strike="noStrike" kern="1200" cap="none" spc="0" baseline="0">
              <a:solidFill>
                <a:srgbClr val="000000"/>
              </a:solidFill>
              <a:uFillTx/>
              <a:latin typeface="Calibri"/>
            </a:endParaRPr>
          </a:p>
        </p:txBody>
      </p:sp>
      <p:sp>
        <p:nvSpPr>
          <p:cNvPr id="3" name="Sisällön paikkamerkki 2">
            <a:extLst>
              <a:ext uri="{FF2B5EF4-FFF2-40B4-BE49-F238E27FC236}">
                <a16:creationId xmlns:a16="http://schemas.microsoft.com/office/drawing/2014/main" id="{F3C67D61-81C6-43F2-94E4-93CC8B57F5E2}"/>
              </a:ext>
            </a:extLst>
          </p:cNvPr>
          <p:cNvSpPr txBox="1"/>
          <p:nvPr/>
        </p:nvSpPr>
        <p:spPr>
          <a:xfrm>
            <a:off x="306278" y="1470967"/>
            <a:ext cx="11579440" cy="2965143"/>
          </a:xfrm>
          <a:prstGeom prst="rect">
            <a:avLst/>
          </a:prstGeom>
          <a:noFill/>
          <a:ln cap="flat">
            <a:noFill/>
          </a:ln>
        </p:spPr>
        <p:txBody>
          <a:bodyPr vert="horz" wrap="square" lIns="91440" tIns="45720" rIns="91440" bIns="45720" anchor="t" anchorCtr="0" compatLnSpc="1">
            <a:noAutofit/>
          </a:bodyPr>
          <a:lstStyle/>
          <a:p>
            <a:pPr marL="0" marR="0" lvl="0" indent="0" algn="l" defTabSz="914400" rtl="0" fontAlgn="auto" hangingPunct="1">
              <a:lnSpc>
                <a:spcPct val="120000"/>
              </a:lnSpc>
              <a:spcBef>
                <a:spcPts val="600"/>
              </a:spcBef>
              <a:spcAft>
                <a:spcPts val="0"/>
              </a:spcAft>
              <a:buNone/>
              <a:tabLst/>
              <a:defRPr sz="1800" b="0" i="0" u="none" strike="noStrike" kern="0" cap="none" spc="0" baseline="0">
                <a:solidFill>
                  <a:srgbClr val="000000"/>
                </a:solidFill>
                <a:uFillTx/>
              </a:defRPr>
            </a:pPr>
            <a:endParaRPr lang="en-US" sz="2800" b="1" i="0" u="none" strike="noStrike" kern="1200" cap="none" spc="0" baseline="0">
              <a:solidFill>
                <a:srgbClr val="000000"/>
              </a:solidFill>
              <a:uFillTx/>
              <a:latin typeface="Calibri"/>
              <a:cs typeface="Calibri"/>
            </a:endParaRPr>
          </a:p>
          <a:p>
            <a:pPr marL="0" marR="0" lvl="0" indent="0" algn="l" defTabSz="914400" rtl="0" fontAlgn="auto" hangingPunct="1">
              <a:lnSpc>
                <a:spcPct val="120000"/>
              </a:lnSpc>
              <a:spcBef>
                <a:spcPts val="600"/>
              </a:spcBef>
              <a:spcAft>
                <a:spcPts val="0"/>
              </a:spcAft>
              <a:buNone/>
              <a:tabLst/>
              <a:defRPr sz="1800" b="0" i="0" u="none" strike="noStrike" kern="0" cap="none" spc="0" baseline="0">
                <a:solidFill>
                  <a:srgbClr val="000000"/>
                </a:solidFill>
                <a:uFillTx/>
              </a:defRPr>
            </a:pPr>
            <a:r>
              <a:rPr lang="en-US" sz="2000" err="1">
                <a:solidFill>
                  <a:srgbClr val="000000"/>
                </a:solidFill>
                <a:latin typeface="Calibri"/>
                <a:cs typeface="Calibri"/>
              </a:rPr>
              <a:t>Materialtes</a:t>
            </a:r>
            <a:r>
              <a:rPr lang="en-US" sz="2000">
                <a:solidFill>
                  <a:srgbClr val="000000"/>
                </a:solidFill>
                <a:latin typeface="Calibri"/>
                <a:cs typeface="Calibri"/>
              </a:rPr>
              <a:t> </a:t>
            </a:r>
            <a:r>
              <a:rPr lang="en-US" sz="2000" err="1">
                <a:solidFill>
                  <a:srgbClr val="000000"/>
                </a:solidFill>
                <a:latin typeface="Calibri"/>
                <a:cs typeface="Calibri"/>
              </a:rPr>
              <a:t>avsnitt</a:t>
            </a:r>
            <a:r>
              <a:rPr lang="en-US" sz="2000">
                <a:solidFill>
                  <a:srgbClr val="000000"/>
                </a:solidFill>
                <a:latin typeface="Calibri"/>
                <a:cs typeface="Calibri"/>
              </a:rPr>
              <a:t> </a:t>
            </a:r>
            <a:r>
              <a:rPr lang="en-US" sz="2000" err="1">
                <a:solidFill>
                  <a:srgbClr val="000000"/>
                </a:solidFill>
                <a:latin typeface="Calibri"/>
                <a:cs typeface="Calibri"/>
              </a:rPr>
              <a:t>är</a:t>
            </a:r>
            <a:r>
              <a:rPr lang="en-US" sz="2000">
                <a:solidFill>
                  <a:srgbClr val="000000"/>
                </a:solidFill>
                <a:latin typeface="Calibri"/>
                <a:cs typeface="Calibri"/>
              </a:rPr>
              <a:t> </a:t>
            </a:r>
            <a:r>
              <a:rPr lang="en-US" sz="2000" err="1">
                <a:solidFill>
                  <a:srgbClr val="000000"/>
                </a:solidFill>
                <a:latin typeface="Calibri"/>
                <a:cs typeface="Calibri"/>
              </a:rPr>
              <a:t>indelat</a:t>
            </a:r>
            <a:r>
              <a:rPr lang="en-US" sz="2000">
                <a:solidFill>
                  <a:srgbClr val="000000"/>
                </a:solidFill>
                <a:latin typeface="Calibri"/>
                <a:cs typeface="Calibri"/>
              </a:rPr>
              <a:t> </a:t>
            </a:r>
            <a:r>
              <a:rPr lang="en-US" sz="2000" err="1">
                <a:solidFill>
                  <a:srgbClr val="000000"/>
                </a:solidFill>
                <a:latin typeface="Calibri"/>
                <a:cs typeface="Calibri"/>
              </a:rPr>
              <a:t>i</a:t>
            </a:r>
            <a:r>
              <a:rPr lang="en-US" sz="2000">
                <a:solidFill>
                  <a:srgbClr val="000000"/>
                </a:solidFill>
                <a:latin typeface="Calibri"/>
                <a:cs typeface="Calibri"/>
              </a:rPr>
              <a:t> </a:t>
            </a:r>
            <a:r>
              <a:rPr lang="en-US" sz="2000" err="1">
                <a:solidFill>
                  <a:srgbClr val="000000"/>
                </a:solidFill>
                <a:latin typeface="Calibri"/>
                <a:cs typeface="Calibri"/>
              </a:rPr>
              <a:t>tre</a:t>
            </a:r>
            <a:r>
              <a:rPr lang="en-US" sz="2000">
                <a:solidFill>
                  <a:srgbClr val="000000"/>
                </a:solidFill>
                <a:latin typeface="Calibri"/>
                <a:cs typeface="Calibri"/>
              </a:rPr>
              <a:t> </a:t>
            </a:r>
            <a:r>
              <a:rPr lang="en-US" sz="2000" err="1">
                <a:solidFill>
                  <a:srgbClr val="000000"/>
                </a:solidFill>
                <a:latin typeface="Calibri"/>
                <a:cs typeface="Calibri"/>
              </a:rPr>
              <a:t>grupper</a:t>
            </a:r>
            <a:r>
              <a:rPr lang="en-US" sz="2000">
                <a:solidFill>
                  <a:srgbClr val="000000"/>
                </a:solidFill>
                <a:latin typeface="Calibri"/>
                <a:cs typeface="Calibri"/>
              </a:rPr>
              <a:t>:</a:t>
            </a:r>
            <a:br>
              <a:rPr lang="en-US" sz="2000">
                <a:solidFill>
                  <a:srgbClr val="000000"/>
                </a:solidFill>
                <a:latin typeface="Calibri"/>
                <a:cs typeface="Calibri"/>
              </a:rPr>
            </a:br>
            <a:endParaRPr lang="en-US" sz="2000" b="0" i="0" u="none" strike="noStrike" kern="1200" cap="none" spc="0" baseline="0">
              <a:solidFill>
                <a:srgbClr val="000000"/>
              </a:solidFill>
              <a:uFillTx/>
              <a:latin typeface="Calibri" pitchFamily="34"/>
              <a:cs typeface="Calibri"/>
            </a:endParaRPr>
          </a:p>
          <a:p>
            <a:pPr marL="228600" marR="0" lvl="0" indent="-228600" algn="l" defTabSz="914400" rtl="0" fontAlgn="auto" hangingPunct="1">
              <a:lnSpc>
                <a:spcPct val="120000"/>
              </a:lnSpc>
              <a:spcBef>
                <a:spcPts val="600"/>
              </a:spcBef>
              <a:spcAft>
                <a:spcPts val="0"/>
              </a:spcAft>
              <a:buSzPct val="100000"/>
              <a:buFont typeface="Arial"/>
              <a:buChar char="•"/>
              <a:tabLst/>
              <a:defRPr sz="1800" b="0" i="0" u="none" strike="noStrike" kern="0" cap="none" spc="0" baseline="0">
                <a:solidFill>
                  <a:srgbClr val="000000"/>
                </a:solidFill>
                <a:uFillTx/>
              </a:defRPr>
            </a:pPr>
            <a:r>
              <a:rPr lang="en-US" sz="2000" b="1" i="0" u="none" strike="noStrike" kern="1200" cap="none" spc="0" baseline="0">
                <a:solidFill>
                  <a:srgbClr val="000000"/>
                </a:solidFill>
                <a:uFillTx/>
                <a:latin typeface="Calibri"/>
                <a:cs typeface="Calibri"/>
              </a:rPr>
              <a:t>T00: 		</a:t>
            </a:r>
            <a:r>
              <a:rPr lang="en-US" sz="2000" err="1">
                <a:solidFill>
                  <a:srgbClr val="000000"/>
                </a:solidFill>
                <a:latin typeface="Calibri"/>
                <a:cs typeface="Calibri"/>
              </a:rPr>
              <a:t>Första</a:t>
            </a:r>
            <a:r>
              <a:rPr lang="en-US" sz="2000">
                <a:solidFill>
                  <a:srgbClr val="000000"/>
                </a:solidFill>
                <a:latin typeface="Calibri"/>
                <a:cs typeface="Calibri"/>
              </a:rPr>
              <a:t> </a:t>
            </a:r>
            <a:r>
              <a:rPr lang="en-US" sz="2000" err="1">
                <a:solidFill>
                  <a:srgbClr val="000000"/>
                </a:solidFill>
                <a:latin typeface="Calibri"/>
                <a:cs typeface="Calibri"/>
              </a:rPr>
              <a:t>avsnittet</a:t>
            </a:r>
            <a:r>
              <a:rPr lang="en-US" sz="2000" b="0" i="0" u="none" strike="noStrike" kern="1200" cap="none" spc="0" baseline="0">
                <a:solidFill>
                  <a:srgbClr val="000000"/>
                </a:solidFill>
                <a:uFillTx/>
                <a:latin typeface="Calibri"/>
                <a:cs typeface="Calibri"/>
              </a:rPr>
              <a:t> T00A </a:t>
            </a:r>
            <a:r>
              <a:rPr lang="en-US" sz="2000" kern="0" err="1">
                <a:solidFill>
                  <a:srgbClr val="000000"/>
                </a:solidFill>
                <a:latin typeface="Calibri"/>
                <a:cs typeface="Calibri"/>
              </a:rPr>
              <a:t>berättar</a:t>
            </a:r>
            <a:r>
              <a:rPr lang="en-US" sz="2000" kern="0">
                <a:solidFill>
                  <a:srgbClr val="000000"/>
                </a:solidFill>
                <a:latin typeface="Calibri"/>
                <a:cs typeface="Calibri"/>
              </a:rPr>
              <a:t> om </a:t>
            </a:r>
            <a:r>
              <a:rPr lang="en-US" sz="2000" kern="0" err="1">
                <a:solidFill>
                  <a:srgbClr val="000000"/>
                </a:solidFill>
                <a:latin typeface="Calibri"/>
                <a:cs typeface="Calibri"/>
              </a:rPr>
              <a:t>målen</a:t>
            </a:r>
            <a:r>
              <a:rPr lang="en-US" sz="2000" kern="0">
                <a:solidFill>
                  <a:srgbClr val="000000"/>
                </a:solidFill>
                <a:latin typeface="Calibri"/>
                <a:cs typeface="Calibri"/>
              </a:rPr>
              <a:t> </a:t>
            </a:r>
            <a:r>
              <a:rPr lang="en-US" sz="2000" kern="0" err="1">
                <a:solidFill>
                  <a:srgbClr val="000000"/>
                </a:solidFill>
                <a:latin typeface="Calibri"/>
                <a:cs typeface="Calibri"/>
              </a:rPr>
              <a:t>och</a:t>
            </a:r>
            <a:r>
              <a:rPr lang="en-US" sz="2000" kern="0">
                <a:solidFill>
                  <a:srgbClr val="000000"/>
                </a:solidFill>
                <a:latin typeface="Calibri"/>
                <a:cs typeface="Calibri"/>
              </a:rPr>
              <a:t> </a:t>
            </a:r>
            <a:r>
              <a:rPr lang="en-US" sz="2000" kern="0" err="1">
                <a:solidFill>
                  <a:srgbClr val="000000"/>
                </a:solidFill>
                <a:latin typeface="Calibri"/>
                <a:cs typeface="Calibri"/>
              </a:rPr>
              <a:t>det</a:t>
            </a:r>
            <a:r>
              <a:rPr lang="en-US" sz="2000" kern="0">
                <a:solidFill>
                  <a:srgbClr val="000000"/>
                </a:solidFill>
                <a:latin typeface="Calibri"/>
                <a:cs typeface="Calibri"/>
              </a:rPr>
              <a:t> </a:t>
            </a:r>
            <a:r>
              <a:rPr lang="en-US" sz="2000" kern="0" err="1">
                <a:solidFill>
                  <a:srgbClr val="000000"/>
                </a:solidFill>
                <a:latin typeface="Calibri"/>
                <a:cs typeface="Calibri"/>
              </a:rPr>
              <a:t>andra</a:t>
            </a:r>
            <a:r>
              <a:rPr lang="en-US" sz="2000">
                <a:solidFill>
                  <a:srgbClr val="000000"/>
                </a:solidFill>
                <a:latin typeface="Calibri"/>
                <a:cs typeface="Calibri"/>
              </a:rPr>
              <a:t> </a:t>
            </a:r>
            <a:br>
              <a:rPr lang="en-US" sz="2000">
                <a:solidFill>
                  <a:srgbClr val="000000"/>
                </a:solidFill>
                <a:latin typeface="Calibri"/>
                <a:cs typeface="Calibri"/>
              </a:rPr>
            </a:br>
            <a:r>
              <a:rPr lang="en-US" sz="2000">
                <a:solidFill>
                  <a:srgbClr val="000000"/>
                </a:solidFill>
                <a:latin typeface="Calibri"/>
                <a:cs typeface="Calibri"/>
              </a:rPr>
              <a:t> 		</a:t>
            </a:r>
            <a:r>
              <a:rPr lang="en-US" sz="2000" b="0" i="0" u="none" strike="noStrike" kern="1200" cap="none" spc="0" baseline="0">
                <a:solidFill>
                  <a:srgbClr val="000000"/>
                </a:solidFill>
                <a:uFillTx/>
                <a:latin typeface="Calibri"/>
                <a:cs typeface="Calibri"/>
              </a:rPr>
              <a:t>T00B </a:t>
            </a:r>
            <a:r>
              <a:rPr lang="en-US" sz="2000" b="0" i="0" u="none" strike="noStrike" kern="1200" cap="none" spc="0" baseline="0" err="1">
                <a:solidFill>
                  <a:srgbClr val="000000"/>
                </a:solidFill>
                <a:uFillTx/>
                <a:latin typeface="Calibri"/>
                <a:cs typeface="Calibri"/>
              </a:rPr>
              <a:t>introducerar</a:t>
            </a:r>
            <a:r>
              <a:rPr lang="en-US" sz="2000" b="0" i="0" u="none" strike="noStrike" kern="1200" cap="none" spc="0" baseline="0">
                <a:solidFill>
                  <a:srgbClr val="000000"/>
                </a:solidFill>
                <a:uFillTx/>
                <a:latin typeface="Calibri"/>
                <a:cs typeface="Calibri"/>
              </a:rPr>
              <a:t> Lean- </a:t>
            </a:r>
            <a:r>
              <a:rPr lang="en-US" sz="2000" b="0" i="0" u="none" strike="noStrike" kern="1200" cap="none" spc="0" baseline="0" err="1">
                <a:solidFill>
                  <a:srgbClr val="000000"/>
                </a:solidFill>
                <a:uFillTx/>
                <a:latin typeface="Calibri"/>
                <a:cs typeface="Calibri"/>
              </a:rPr>
              <a:t>koncept</a:t>
            </a:r>
            <a:r>
              <a:rPr lang="en-US" sz="2000" b="0" i="0" u="none" strike="noStrike" kern="1200" cap="none" spc="0" baseline="0">
                <a:solidFill>
                  <a:srgbClr val="000000"/>
                </a:solidFill>
                <a:uFillTx/>
                <a:latin typeface="Calibri"/>
                <a:cs typeface="Calibri"/>
              </a:rPr>
              <a:t>.</a:t>
            </a:r>
            <a:br>
              <a:rPr lang="en-US" sz="2000" b="0" i="0" u="none" strike="noStrike" kern="1200" cap="none" spc="0" baseline="0">
                <a:solidFill>
                  <a:srgbClr val="000000"/>
                </a:solidFill>
                <a:uFillTx/>
                <a:latin typeface="Calibri"/>
                <a:cs typeface="Calibri"/>
              </a:rPr>
            </a:br>
            <a:endParaRPr lang="en-US" sz="2000" b="0" i="0" u="none" strike="noStrike" kern="1200" cap="none" spc="0" baseline="0">
              <a:solidFill>
                <a:srgbClr val="000000"/>
              </a:solidFill>
              <a:uFillTx/>
              <a:latin typeface="Calibri"/>
              <a:cs typeface="Calibri"/>
            </a:endParaRPr>
          </a:p>
          <a:p>
            <a:pPr marL="228600" marR="0" lvl="0" indent="-228600" algn="l" defTabSz="914400" rtl="0" fontAlgn="auto" hangingPunct="1">
              <a:lnSpc>
                <a:spcPct val="120000"/>
              </a:lnSpc>
              <a:spcBef>
                <a:spcPts val="600"/>
              </a:spcBef>
              <a:spcAft>
                <a:spcPts val="0"/>
              </a:spcAft>
              <a:buSzPct val="100000"/>
              <a:buFont typeface="Arial"/>
              <a:buChar char="•"/>
              <a:tabLst/>
              <a:defRPr sz="1800" b="0" i="0" u="none" strike="noStrike" kern="0" cap="none" spc="0" baseline="0">
                <a:solidFill>
                  <a:srgbClr val="000000"/>
                </a:solidFill>
                <a:uFillTx/>
              </a:defRPr>
            </a:pPr>
            <a:r>
              <a:rPr lang="en-US" sz="2000" b="1" i="0" u="none" strike="noStrike" kern="1200" cap="none" spc="0" baseline="0">
                <a:solidFill>
                  <a:srgbClr val="000000"/>
                </a:solidFill>
                <a:uFillTx/>
                <a:latin typeface="Calibri"/>
                <a:cs typeface="Calibri"/>
              </a:rPr>
              <a:t>T01-T06: 	</a:t>
            </a:r>
            <a:r>
              <a:rPr lang="en-US" sz="2000" kern="0" err="1">
                <a:solidFill>
                  <a:srgbClr val="000000"/>
                </a:solidFill>
                <a:latin typeface="Calibri"/>
                <a:cs typeface="Calibri"/>
              </a:rPr>
              <a:t>Avnistten</a:t>
            </a:r>
            <a:r>
              <a:rPr lang="en-US" sz="2000" b="0" i="0" u="none" strike="noStrike" kern="1200" cap="none" spc="0" baseline="0">
                <a:solidFill>
                  <a:srgbClr val="000000"/>
                </a:solidFill>
                <a:uFillTx/>
                <a:latin typeface="Calibri"/>
                <a:cs typeface="Calibri"/>
              </a:rPr>
              <a:t> 5+1 </a:t>
            </a:r>
            <a:r>
              <a:rPr lang="en-US" sz="2000" b="0" i="0" u="none" strike="noStrike" kern="1200" cap="none" spc="0" baseline="0" err="1">
                <a:solidFill>
                  <a:srgbClr val="000000"/>
                </a:solidFill>
                <a:uFillTx/>
                <a:latin typeface="Calibri"/>
                <a:cs typeface="Calibri"/>
              </a:rPr>
              <a:t>följer</a:t>
            </a:r>
            <a:r>
              <a:rPr lang="en-US" sz="2000" b="0" i="0" u="none" strike="noStrike" kern="1200" cap="none" spc="0" baseline="0">
                <a:solidFill>
                  <a:srgbClr val="000000"/>
                </a:solidFill>
                <a:uFillTx/>
                <a:latin typeface="Calibri"/>
                <a:cs typeface="Calibri"/>
              </a:rPr>
              <a:t> de </a:t>
            </a:r>
            <a:r>
              <a:rPr lang="en-US" sz="2000" b="0" i="0" u="none" strike="noStrike" kern="1200" cap="none" spc="0" baseline="0" err="1">
                <a:solidFill>
                  <a:srgbClr val="000000"/>
                </a:solidFill>
                <a:uFillTx/>
                <a:latin typeface="Calibri"/>
                <a:cs typeface="Calibri"/>
              </a:rPr>
              <a:t>grundläggande</a:t>
            </a:r>
            <a:r>
              <a:rPr lang="en-US" sz="2000" b="0" i="0" u="none" strike="noStrike" kern="1200" cap="none" spc="0" baseline="0">
                <a:solidFill>
                  <a:srgbClr val="000000"/>
                </a:solidFill>
                <a:uFillTx/>
                <a:latin typeface="Calibri"/>
                <a:cs typeface="Calibri"/>
              </a:rPr>
              <a:t> </a:t>
            </a:r>
            <a:r>
              <a:rPr lang="en-US" sz="2000" b="0" i="0" u="none" strike="noStrike" kern="1200" cap="none" spc="0" baseline="0" err="1">
                <a:solidFill>
                  <a:srgbClr val="000000"/>
                </a:solidFill>
                <a:uFillTx/>
                <a:latin typeface="Calibri"/>
                <a:cs typeface="Calibri"/>
              </a:rPr>
              <a:t>principerna</a:t>
            </a:r>
            <a:r>
              <a:rPr lang="en-US" sz="2000" b="0" i="0" u="none" strike="noStrike" kern="1200" cap="none" spc="0" baseline="0">
                <a:solidFill>
                  <a:srgbClr val="000000"/>
                </a:solidFill>
                <a:uFillTx/>
                <a:latin typeface="Calibri"/>
                <a:cs typeface="Calibri"/>
              </a:rPr>
              <a:t> </a:t>
            </a:r>
            <a:r>
              <a:rPr lang="en-US" sz="2000" b="0" i="0" u="none" strike="noStrike" kern="1200" cap="none" spc="0" baseline="0" err="1">
                <a:solidFill>
                  <a:srgbClr val="000000"/>
                </a:solidFill>
                <a:uFillTx/>
                <a:latin typeface="Calibri"/>
                <a:cs typeface="Calibri"/>
              </a:rPr>
              <a:t>inom</a:t>
            </a:r>
            <a:r>
              <a:rPr lang="en-US" sz="2000" b="0" i="0" u="none" strike="noStrike" kern="1200" cap="none" spc="0">
                <a:solidFill>
                  <a:srgbClr val="000000"/>
                </a:solidFill>
                <a:uFillTx/>
                <a:latin typeface="Calibri"/>
                <a:cs typeface="Calibri"/>
              </a:rPr>
              <a:t> Lean</a:t>
            </a:r>
            <a:r>
              <a:rPr lang="en-US" sz="2000" b="0" i="0" u="none" strike="noStrike" kern="1200" cap="none" spc="0" baseline="0">
                <a:solidFill>
                  <a:srgbClr val="000000"/>
                </a:solidFill>
                <a:uFillTx/>
                <a:latin typeface="Calibri"/>
                <a:cs typeface="Calibri"/>
              </a:rPr>
              <a:t>.</a:t>
            </a:r>
            <a:br>
              <a:rPr lang="en-US" sz="2000" b="0" i="0" u="none" strike="noStrike" kern="1200" cap="none" spc="0" baseline="0">
                <a:solidFill>
                  <a:srgbClr val="000000"/>
                </a:solidFill>
                <a:uFillTx/>
                <a:latin typeface="Calibri"/>
                <a:cs typeface="Calibri"/>
              </a:rPr>
            </a:br>
            <a:endParaRPr lang="en-US" sz="2800" b="0" i="0" u="none" strike="noStrike" kern="1200" cap="none" spc="0" baseline="0">
              <a:solidFill>
                <a:srgbClr val="000000"/>
              </a:solidFill>
              <a:uFillTx/>
              <a:latin typeface="Calibri"/>
              <a:cs typeface="Calibri"/>
            </a:endParaRPr>
          </a:p>
          <a:p>
            <a:pPr marL="228600" marR="0" lvl="0" indent="-228600" algn="l" defTabSz="914400" rtl="0" fontAlgn="auto" hangingPunct="1">
              <a:lnSpc>
                <a:spcPct val="120000"/>
              </a:lnSpc>
              <a:spcBef>
                <a:spcPts val="600"/>
              </a:spcBef>
              <a:spcAft>
                <a:spcPts val="0"/>
              </a:spcAft>
              <a:buSzPct val="100000"/>
              <a:buFont typeface="Arial"/>
              <a:buChar char="•"/>
              <a:tabLst/>
              <a:defRPr sz="1800" b="0" i="0" u="none" strike="noStrike" kern="0" cap="none" spc="0" baseline="0">
                <a:solidFill>
                  <a:srgbClr val="000000"/>
                </a:solidFill>
                <a:uFillTx/>
              </a:defRPr>
            </a:pPr>
            <a:r>
              <a:rPr lang="en-US" sz="2000" b="1" i="0" u="none" strike="noStrike" kern="1200" cap="none" spc="0" baseline="0">
                <a:solidFill>
                  <a:srgbClr val="000000"/>
                </a:solidFill>
                <a:uFillTx/>
                <a:latin typeface="Calibri"/>
                <a:cs typeface="Calibri"/>
              </a:rPr>
              <a:t>T007: 		</a:t>
            </a:r>
            <a:r>
              <a:rPr lang="en-US" sz="2000" kern="0" err="1">
                <a:solidFill>
                  <a:srgbClr val="000000"/>
                </a:solidFill>
                <a:latin typeface="Calibri"/>
                <a:cs typeface="Calibri"/>
              </a:rPr>
              <a:t>Sammanfattning</a:t>
            </a:r>
            <a:r>
              <a:rPr lang="en-US" sz="2000" b="0" i="0" u="none" strike="noStrike" kern="1200" cap="none" spc="0" baseline="0">
                <a:solidFill>
                  <a:srgbClr val="000000"/>
                </a:solidFill>
                <a:uFillTx/>
                <a:latin typeface="Calibri"/>
                <a:cs typeface="Calibri"/>
              </a:rPr>
              <a:t>.</a:t>
            </a:r>
            <a:endParaRPr lang="en-US" sz="2800" b="0" i="0" u="none" strike="noStrike" kern="1200" cap="none" spc="0" baseline="0">
              <a:solidFill>
                <a:srgbClr val="000000"/>
              </a:solidFill>
              <a:uFillTx/>
              <a:latin typeface="Calibri"/>
              <a:cs typeface="Calibri"/>
            </a:endParaRPr>
          </a:p>
        </p:txBody>
      </p:sp>
    </p:spTree>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4" name="Otsikko 1">
            <a:extLst>
              <a:ext uri="{FF2B5EF4-FFF2-40B4-BE49-F238E27FC236}">
                <a16:creationId xmlns:a16="http://schemas.microsoft.com/office/drawing/2014/main" id="{76EB122E-81A5-44B6-859B-53A8350373C0}"/>
              </a:ext>
            </a:extLst>
          </p:cNvPr>
          <p:cNvSpPr txBox="1"/>
          <p:nvPr/>
        </p:nvSpPr>
        <p:spPr>
          <a:xfrm>
            <a:off x="0" y="442450"/>
            <a:ext cx="12191996" cy="1199537"/>
          </a:xfrm>
          <a:prstGeom prst="rect">
            <a:avLst/>
          </a:prstGeom>
          <a:noFill/>
          <a:ln cap="flat">
            <a:noFill/>
          </a:ln>
        </p:spPr>
        <p:txBody>
          <a:bodyPr vert="horz" wrap="square" lIns="91440" tIns="45720" rIns="91440" bIns="45720" anchor="t" anchorCtr="1" compatLnSpc="1">
            <a:normAutofit/>
          </a:bodyPr>
          <a:lstStyle/>
          <a:p>
            <a:pPr marL="0" marR="0" lvl="0" indent="0" algn="ctr"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en-US" sz="4100" b="1" i="0" u="none" strike="noStrike" kern="1200" cap="none" spc="0" baseline="0" err="1">
                <a:solidFill>
                  <a:srgbClr val="000000"/>
                </a:solidFill>
                <a:uFillTx/>
                <a:latin typeface="Calibri"/>
              </a:rPr>
              <a:t>Kodning</a:t>
            </a:r>
            <a:r>
              <a:rPr lang="en-US" sz="4100" b="1" i="0" u="none" strike="noStrike" kern="1200" cap="none" spc="0">
                <a:solidFill>
                  <a:srgbClr val="000000"/>
                </a:solidFill>
                <a:uFillTx/>
                <a:latin typeface="Calibri"/>
              </a:rPr>
              <a:t> </a:t>
            </a:r>
            <a:r>
              <a:rPr lang="en-US" sz="4100" b="1" i="0" u="none" strike="noStrike" kern="1200" cap="none" spc="0" err="1">
                <a:solidFill>
                  <a:srgbClr val="000000"/>
                </a:solidFill>
                <a:uFillTx/>
                <a:latin typeface="Calibri"/>
              </a:rPr>
              <a:t>och</a:t>
            </a:r>
            <a:r>
              <a:rPr lang="en-US" sz="4100" b="1" i="0" u="none" strike="noStrike" kern="1200" cap="none" spc="0">
                <a:solidFill>
                  <a:srgbClr val="000000"/>
                </a:solidFill>
                <a:uFillTx/>
                <a:latin typeface="Calibri"/>
              </a:rPr>
              <a:t> </a:t>
            </a:r>
            <a:r>
              <a:rPr lang="en-US" sz="4100" b="1" i="0" u="none" strike="noStrike" kern="1200" cap="none" spc="0" err="1">
                <a:solidFill>
                  <a:srgbClr val="000000"/>
                </a:solidFill>
                <a:uFillTx/>
                <a:latin typeface="Calibri"/>
              </a:rPr>
              <a:t>varaktighet</a:t>
            </a:r>
            <a:r>
              <a:rPr lang="en-US" sz="4100" b="1" i="0" u="none" strike="noStrike" kern="1200" cap="none" spc="0">
                <a:solidFill>
                  <a:srgbClr val="000000"/>
                </a:solidFill>
                <a:uFillTx/>
                <a:latin typeface="Calibri"/>
              </a:rPr>
              <a:t> (</a:t>
            </a:r>
            <a:r>
              <a:rPr lang="en-US" sz="4100" b="1" i="0" u="none" strike="noStrike" kern="1200" cap="none" spc="0" err="1">
                <a:solidFill>
                  <a:srgbClr val="000000"/>
                </a:solidFill>
                <a:uFillTx/>
                <a:latin typeface="Calibri"/>
              </a:rPr>
              <a:t>tid</a:t>
            </a:r>
            <a:r>
              <a:rPr lang="en-US" sz="4100" b="1" i="0" u="none" strike="noStrike" kern="1200" cap="none" spc="0">
                <a:solidFill>
                  <a:srgbClr val="000000"/>
                </a:solidFill>
                <a:uFillTx/>
                <a:latin typeface="Calibri"/>
              </a:rPr>
              <a:t>)</a:t>
            </a:r>
            <a:endParaRPr lang="en-US" sz="4100" b="1" i="0" u="none" strike="noStrike" kern="1200" cap="none" spc="0" baseline="0">
              <a:solidFill>
                <a:srgbClr val="000000"/>
              </a:solidFill>
              <a:uFillTx/>
              <a:latin typeface="Calibri"/>
            </a:endParaRPr>
          </a:p>
        </p:txBody>
      </p:sp>
      <p:graphicFrame>
        <p:nvGraphicFramePr>
          <p:cNvPr id="2" name="Tabla 4">
            <a:extLst>
              <a:ext uri="{FF2B5EF4-FFF2-40B4-BE49-F238E27FC236}">
                <a16:creationId xmlns:a16="http://schemas.microsoft.com/office/drawing/2014/main" id="{DAE9B5B0-ACCA-46A2-AAAC-7645061B5F69}"/>
              </a:ext>
            </a:extLst>
          </p:cNvPr>
          <p:cNvGraphicFramePr>
            <a:graphicFrameLocks noGrp="1"/>
          </p:cNvGraphicFramePr>
          <p:nvPr>
            <p:extLst>
              <p:ext uri="{D42A27DB-BD31-4B8C-83A1-F6EECF244321}">
                <p14:modId xmlns:p14="http://schemas.microsoft.com/office/powerpoint/2010/main" val="2286281207"/>
              </p:ext>
            </p:extLst>
          </p:nvPr>
        </p:nvGraphicFramePr>
        <p:xfrm>
          <a:off x="3473566" y="1138704"/>
          <a:ext cx="5244863" cy="5189911"/>
        </p:xfrm>
        <a:graphic>
          <a:graphicData uri="http://schemas.openxmlformats.org/drawingml/2006/table">
            <a:tbl>
              <a:tblPr firstRow="1" bandRow="1">
                <a:effectLst/>
                <a:tableStyleId>{5C22544A-7EE6-4342-B048-85BDC9FD1C3A}</a:tableStyleId>
              </a:tblPr>
              <a:tblGrid>
                <a:gridCol w="982962">
                  <a:extLst>
                    <a:ext uri="{9D8B030D-6E8A-4147-A177-3AD203B41FA5}">
                      <a16:colId xmlns:a16="http://schemas.microsoft.com/office/drawing/2014/main" val="2434974501"/>
                    </a:ext>
                  </a:extLst>
                </a:gridCol>
                <a:gridCol w="3011072">
                  <a:extLst>
                    <a:ext uri="{9D8B030D-6E8A-4147-A177-3AD203B41FA5}">
                      <a16:colId xmlns:a16="http://schemas.microsoft.com/office/drawing/2014/main" val="589108763"/>
                    </a:ext>
                  </a:extLst>
                </a:gridCol>
                <a:gridCol w="1250829">
                  <a:extLst>
                    <a:ext uri="{9D8B030D-6E8A-4147-A177-3AD203B41FA5}">
                      <a16:colId xmlns:a16="http://schemas.microsoft.com/office/drawing/2014/main" val="3287419277"/>
                    </a:ext>
                  </a:extLst>
                </a:gridCol>
              </a:tblGrid>
              <a:tr h="324475">
                <a:tc>
                  <a:txBody>
                    <a:bodyPr/>
                    <a:lstStyle/>
                    <a:p>
                      <a:pPr lvl="0" algn="ctr"/>
                      <a:r>
                        <a:rPr lang="es-ES"/>
                        <a:t>KOD</a:t>
                      </a:r>
                    </a:p>
                  </a:txBody>
                  <a:tcPr/>
                </a:tc>
                <a:tc>
                  <a:txBody>
                    <a:bodyPr/>
                    <a:lstStyle/>
                    <a:p>
                      <a:pPr lvl="0" algn="ctr"/>
                      <a:r>
                        <a:rPr lang="es-ES"/>
                        <a:t>AVSNITT</a:t>
                      </a:r>
                    </a:p>
                  </a:txBody>
                  <a:tcPr/>
                </a:tc>
                <a:tc>
                  <a:txBody>
                    <a:bodyPr/>
                    <a:lstStyle/>
                    <a:p>
                      <a:pPr lvl="0" algn="ctr"/>
                      <a:r>
                        <a:rPr lang="es-ES"/>
                        <a:t>TID</a:t>
                      </a:r>
                      <a:r>
                        <a:rPr lang="es-ES" baseline="0"/>
                        <a:t> </a:t>
                      </a:r>
                      <a:endParaRPr lang="es-ES"/>
                    </a:p>
                  </a:txBody>
                  <a:tcPr/>
                </a:tc>
                <a:extLst>
                  <a:ext uri="{0D108BD9-81ED-4DB2-BD59-A6C34878D82A}">
                    <a16:rowId xmlns:a16="http://schemas.microsoft.com/office/drawing/2014/main" val="2425306790"/>
                  </a:ext>
                </a:extLst>
              </a:tr>
              <a:tr h="324475">
                <a:tc>
                  <a:txBody>
                    <a:bodyPr/>
                    <a:lstStyle/>
                    <a:p>
                      <a:pPr marL="0" lvl="0" algn="l" defTabSz="914400" rtl="0" hangingPunct="1"/>
                      <a:r>
                        <a:rPr lang="es-ES" sz="1600" kern="1200">
                          <a:solidFill>
                            <a:srgbClr val="000000"/>
                          </a:solidFill>
                          <a:latin typeface="Calibri"/>
                        </a:rPr>
                        <a:t>T00- A</a:t>
                      </a:r>
                    </a:p>
                  </a:txBody>
                  <a:tcPr/>
                </a:tc>
                <a:tc>
                  <a:txBody>
                    <a:bodyPr/>
                    <a:lstStyle/>
                    <a:p>
                      <a:pPr marL="0" lvl="0" algn="l" defTabSz="914400" rtl="0" hangingPunct="1"/>
                      <a:r>
                        <a:rPr lang="es-ES" sz="1600" kern="1200" err="1">
                          <a:solidFill>
                            <a:srgbClr val="000000"/>
                          </a:solidFill>
                          <a:latin typeface="Calibri"/>
                        </a:rPr>
                        <a:t>Mål</a:t>
                      </a:r>
                      <a:endParaRPr lang="es-ES" sz="1600" kern="1200">
                        <a:solidFill>
                          <a:srgbClr val="000000"/>
                        </a:solidFill>
                        <a:latin typeface="Calibri"/>
                      </a:endParaRPr>
                    </a:p>
                  </a:txBody>
                  <a:tcPr/>
                </a:tc>
                <a:tc>
                  <a:txBody>
                    <a:bodyPr/>
                    <a:lstStyle/>
                    <a:p>
                      <a:pPr marL="0" lvl="0" algn="l" rtl="0" hangingPunct="1"/>
                      <a:r>
                        <a:rPr lang="es-ES" sz="1600" kern="1200">
                          <a:solidFill>
                            <a:srgbClr val="000000"/>
                          </a:solidFill>
                          <a:latin typeface="Calibri"/>
                        </a:rPr>
                        <a:t>15 min</a:t>
                      </a:r>
                    </a:p>
                  </a:txBody>
                  <a:tcPr/>
                </a:tc>
                <a:extLst>
                  <a:ext uri="{0D108BD9-81ED-4DB2-BD59-A6C34878D82A}">
                    <a16:rowId xmlns:a16="http://schemas.microsoft.com/office/drawing/2014/main" val="2490635325"/>
                  </a:ext>
                </a:extLst>
              </a:tr>
              <a:tr h="324475">
                <a:tc>
                  <a:txBody>
                    <a:bodyPr/>
                    <a:lstStyle/>
                    <a:p>
                      <a:pPr marL="0" lvl="0" algn="l" defTabSz="914400" rtl="0" hangingPunct="1"/>
                      <a:r>
                        <a:rPr lang="es-ES" sz="1600" kern="1200">
                          <a:solidFill>
                            <a:srgbClr val="000000"/>
                          </a:solidFill>
                          <a:latin typeface="Calibri"/>
                        </a:rPr>
                        <a:t>T00- B</a:t>
                      </a:r>
                    </a:p>
                  </a:txBody>
                  <a:tcPr/>
                </a:tc>
                <a:tc>
                  <a:txBody>
                    <a:bodyPr/>
                    <a:lstStyle/>
                    <a:p>
                      <a:pPr marL="0" lvl="0" algn="l" defTabSz="914400" rtl="0" hangingPunct="1"/>
                      <a:r>
                        <a:rPr lang="es-ES" sz="1600" kern="1200" baseline="0">
                          <a:solidFill>
                            <a:srgbClr val="000000"/>
                          </a:solidFill>
                          <a:latin typeface="Calibri"/>
                        </a:rPr>
                        <a:t>Lean - </a:t>
                      </a:r>
                      <a:r>
                        <a:rPr lang="es-ES" sz="1600" kern="1200" baseline="0" err="1">
                          <a:solidFill>
                            <a:srgbClr val="000000"/>
                          </a:solidFill>
                          <a:latin typeface="Calibri"/>
                        </a:rPr>
                        <a:t>Inledning</a:t>
                      </a:r>
                      <a:endParaRPr lang="es-ES" sz="1600" kern="1200">
                        <a:solidFill>
                          <a:srgbClr val="000000"/>
                        </a:solidFill>
                        <a:latin typeface="Calibri"/>
                      </a:endParaRPr>
                    </a:p>
                  </a:txBody>
                  <a:tcPr/>
                </a:tc>
                <a:tc>
                  <a:txBody>
                    <a:bodyPr/>
                    <a:lstStyle/>
                    <a:p>
                      <a:pPr marL="0" lvl="0" algn="l" rtl="0" hangingPunct="1"/>
                      <a:r>
                        <a:rPr lang="es-ES" sz="1600" kern="1200">
                          <a:solidFill>
                            <a:srgbClr val="000000"/>
                          </a:solidFill>
                          <a:latin typeface="Calibri"/>
                        </a:rPr>
                        <a:t>125 min</a:t>
                      </a:r>
                    </a:p>
                  </a:txBody>
                  <a:tcPr/>
                </a:tc>
                <a:extLst>
                  <a:ext uri="{0D108BD9-81ED-4DB2-BD59-A6C34878D82A}">
                    <a16:rowId xmlns:a16="http://schemas.microsoft.com/office/drawing/2014/main" val="1437285231"/>
                  </a:ext>
                </a:extLst>
              </a:tr>
              <a:tr h="567831">
                <a:tc>
                  <a:txBody>
                    <a:bodyPr/>
                    <a:lstStyle/>
                    <a:p>
                      <a:pPr marL="0" lvl="0" algn="l" defTabSz="914400" rtl="0" hangingPunct="1"/>
                      <a:r>
                        <a:rPr lang="es-ES" sz="1600" kern="1200">
                          <a:solidFill>
                            <a:srgbClr val="000000"/>
                          </a:solidFill>
                          <a:latin typeface="Calibri"/>
                        </a:rPr>
                        <a:t>T01</a:t>
                      </a:r>
                    </a:p>
                  </a:txBody>
                  <a:tcPr/>
                </a:tc>
                <a:tc>
                  <a:txBody>
                    <a:bodyPr/>
                    <a:lstStyle/>
                    <a:p>
                      <a:pPr marL="0" lvl="0" algn="l" defTabSz="914400" rtl="0" fontAlgn="auto" hangingPunct="1"/>
                      <a:r>
                        <a:rPr lang="es-ES" sz="1600" kern="1200">
                          <a:solidFill>
                            <a:srgbClr val="000000"/>
                          </a:solidFill>
                          <a:latin typeface="Calibri"/>
                        </a:rPr>
                        <a:t>1. </a:t>
                      </a:r>
                      <a:r>
                        <a:rPr lang="es-ES" sz="1600" kern="1200" err="1">
                          <a:solidFill>
                            <a:srgbClr val="000000"/>
                          </a:solidFill>
                          <a:latin typeface="Calibri"/>
                        </a:rPr>
                        <a:t>Grund</a:t>
                      </a:r>
                      <a:r>
                        <a:rPr lang="es-ES" sz="1600" kern="1200" baseline="0" err="1">
                          <a:solidFill>
                            <a:srgbClr val="000000"/>
                          </a:solidFill>
                          <a:latin typeface="Calibri"/>
                        </a:rPr>
                        <a:t>principen</a:t>
                      </a:r>
                      <a:r>
                        <a:rPr lang="es-ES" sz="1600" kern="1200">
                          <a:solidFill>
                            <a:srgbClr val="000000"/>
                          </a:solidFill>
                          <a:latin typeface="Calibri"/>
                        </a:rPr>
                        <a:t/>
                      </a:r>
                      <a:br>
                        <a:rPr lang="es-ES" sz="1600" kern="1200">
                          <a:solidFill>
                            <a:srgbClr val="000000"/>
                          </a:solidFill>
                          <a:latin typeface="Calibri"/>
                        </a:rPr>
                      </a:br>
                      <a:r>
                        <a:rPr lang="es-ES" sz="1600" kern="1200">
                          <a:solidFill>
                            <a:srgbClr val="000000"/>
                          </a:solidFill>
                          <a:latin typeface="Calibri"/>
                        </a:rPr>
                        <a:t>VÄRDE</a:t>
                      </a:r>
                      <a:r>
                        <a:rPr lang="es-ES" sz="1600" kern="1200" baseline="0">
                          <a:solidFill>
                            <a:srgbClr val="000000"/>
                          </a:solidFill>
                          <a:latin typeface="Calibri"/>
                        </a:rPr>
                        <a:t> </a:t>
                      </a:r>
                      <a:r>
                        <a:rPr lang="es-ES" sz="1600" kern="1200" baseline="0" err="1">
                          <a:solidFill>
                            <a:srgbClr val="000000"/>
                          </a:solidFill>
                          <a:latin typeface="Calibri"/>
                        </a:rPr>
                        <a:t>för</a:t>
                      </a:r>
                      <a:r>
                        <a:rPr lang="es-ES" sz="1600" kern="1200" baseline="0">
                          <a:solidFill>
                            <a:srgbClr val="000000"/>
                          </a:solidFill>
                          <a:latin typeface="Calibri"/>
                        </a:rPr>
                        <a:t> </a:t>
                      </a:r>
                      <a:r>
                        <a:rPr lang="es-ES" sz="1600" kern="1200" baseline="0" err="1">
                          <a:solidFill>
                            <a:srgbClr val="000000"/>
                          </a:solidFill>
                          <a:latin typeface="Calibri"/>
                        </a:rPr>
                        <a:t>kunden</a:t>
                      </a:r>
                      <a:endParaRPr lang="es-ES" sz="1600" kern="1200">
                        <a:solidFill>
                          <a:srgbClr val="000000"/>
                        </a:solidFill>
                        <a:latin typeface="Calibri"/>
                      </a:endParaRPr>
                    </a:p>
                  </a:txBody>
                  <a:tcPr/>
                </a:tc>
                <a:tc>
                  <a:txBody>
                    <a:bodyPr/>
                    <a:lstStyle/>
                    <a:p>
                      <a:pPr marL="0" lvl="0" algn="l" rtl="0" fontAlgn="auto" hangingPunct="1"/>
                      <a:r>
                        <a:rPr lang="es-ES" sz="1600" kern="1200">
                          <a:solidFill>
                            <a:srgbClr val="000000"/>
                          </a:solidFill>
                          <a:latin typeface="Calibri"/>
                        </a:rPr>
                        <a:t>90 min</a:t>
                      </a:r>
                    </a:p>
                  </a:txBody>
                  <a:tcPr/>
                </a:tc>
                <a:extLst>
                  <a:ext uri="{0D108BD9-81ED-4DB2-BD59-A6C34878D82A}">
                    <a16:rowId xmlns:a16="http://schemas.microsoft.com/office/drawing/2014/main" val="1289746412"/>
                  </a:ext>
                </a:extLst>
              </a:tr>
              <a:tr h="587431">
                <a:tc>
                  <a:txBody>
                    <a:bodyPr/>
                    <a:lstStyle/>
                    <a:p>
                      <a:pPr marL="0" lvl="0" algn="l" defTabSz="914400" rtl="0" hangingPunct="1"/>
                      <a:r>
                        <a:rPr lang="es-ES" sz="1600" kern="1200">
                          <a:solidFill>
                            <a:srgbClr val="000000"/>
                          </a:solidFill>
                          <a:latin typeface="Calibri"/>
                        </a:rPr>
                        <a:t>T02</a:t>
                      </a:r>
                    </a:p>
                  </a:txBody>
                  <a:tcPr/>
                </a:tc>
                <a:tc>
                  <a:txBody>
                    <a:bodyPr/>
                    <a:lstStyle/>
                    <a:p>
                      <a:pPr marL="0" lvl="0" algn="l" defTabSz="914400" rtl="0" fontAlgn="auto" hangingPunct="1"/>
                      <a:r>
                        <a:rPr lang="en-US" sz="1600" kern="1200">
                          <a:solidFill>
                            <a:srgbClr val="000000"/>
                          </a:solidFill>
                          <a:latin typeface="Calibri"/>
                        </a:rPr>
                        <a:t>2. </a:t>
                      </a:r>
                      <a:r>
                        <a:rPr lang="en-US" sz="1600" kern="1200" err="1">
                          <a:solidFill>
                            <a:srgbClr val="000000"/>
                          </a:solidFill>
                          <a:latin typeface="Calibri"/>
                        </a:rPr>
                        <a:t>Grundprincipen</a:t>
                      </a:r>
                      <a:r>
                        <a:rPr lang="en-US" sz="1600" kern="1200">
                          <a:solidFill>
                            <a:srgbClr val="000000"/>
                          </a:solidFill>
                          <a:latin typeface="Calibri"/>
                        </a:rPr>
                        <a:t/>
                      </a:r>
                      <a:br>
                        <a:rPr lang="en-US" sz="1600" kern="1200">
                          <a:solidFill>
                            <a:srgbClr val="000000"/>
                          </a:solidFill>
                          <a:latin typeface="Calibri"/>
                        </a:rPr>
                      </a:br>
                      <a:r>
                        <a:rPr lang="en-US" sz="1600" kern="1200" err="1">
                          <a:solidFill>
                            <a:srgbClr val="000000"/>
                          </a:solidFill>
                          <a:latin typeface="Calibri"/>
                        </a:rPr>
                        <a:t>Beskriver</a:t>
                      </a:r>
                      <a:r>
                        <a:rPr lang="en-US" sz="1600" kern="1200" baseline="0">
                          <a:solidFill>
                            <a:srgbClr val="000000"/>
                          </a:solidFill>
                          <a:latin typeface="Calibri"/>
                        </a:rPr>
                        <a:t> VÄRDEKEDJAN</a:t>
                      </a:r>
                      <a:endParaRPr lang="es-ES" sz="1600" kern="1200">
                        <a:solidFill>
                          <a:srgbClr val="000000"/>
                        </a:solidFill>
                        <a:latin typeface="Calibri"/>
                      </a:endParaRPr>
                    </a:p>
                  </a:txBody>
                  <a:tcPr/>
                </a:tc>
                <a:tc>
                  <a:txBody>
                    <a:bodyPr/>
                    <a:lstStyle/>
                    <a:p>
                      <a:pPr marL="0" lvl="0" algn="l" rtl="0" fontAlgn="auto" hangingPunct="1"/>
                      <a:r>
                        <a:rPr lang="es-ES" sz="1600" kern="1200">
                          <a:solidFill>
                            <a:srgbClr val="000000"/>
                          </a:solidFill>
                          <a:latin typeface="Calibri"/>
                        </a:rPr>
                        <a:t>185 min</a:t>
                      </a:r>
                    </a:p>
                  </a:txBody>
                  <a:tcPr/>
                </a:tc>
                <a:extLst>
                  <a:ext uri="{0D108BD9-81ED-4DB2-BD59-A6C34878D82A}">
                    <a16:rowId xmlns:a16="http://schemas.microsoft.com/office/drawing/2014/main" val="3481258743"/>
                  </a:ext>
                </a:extLst>
              </a:tr>
              <a:tr h="567831">
                <a:tc>
                  <a:txBody>
                    <a:bodyPr/>
                    <a:lstStyle/>
                    <a:p>
                      <a:pPr marL="0" lvl="0" algn="l" defTabSz="914400" rtl="0" hangingPunct="1"/>
                      <a:r>
                        <a:rPr lang="es-ES" sz="1600" kern="1200">
                          <a:solidFill>
                            <a:srgbClr val="000000"/>
                          </a:solidFill>
                          <a:latin typeface="Calibri"/>
                        </a:rPr>
                        <a:t>T03</a:t>
                      </a:r>
                    </a:p>
                  </a:txBody>
                  <a:tcPr/>
                </a:tc>
                <a:tc>
                  <a:txBody>
                    <a:bodyPr/>
                    <a:lstStyle/>
                    <a:p>
                      <a:pPr marL="0" lvl="0" algn="l" defTabSz="914400" rtl="0" fontAlgn="auto" hangingPunct="1"/>
                      <a:r>
                        <a:rPr lang="es-ES" sz="1600" kern="1200">
                          <a:solidFill>
                            <a:srgbClr val="000000"/>
                          </a:solidFill>
                          <a:latin typeface="Calibri"/>
                        </a:rPr>
                        <a:t>3. </a:t>
                      </a:r>
                      <a:r>
                        <a:rPr lang="es-ES" sz="1600" kern="1200" err="1">
                          <a:solidFill>
                            <a:srgbClr val="000000"/>
                          </a:solidFill>
                          <a:latin typeface="Calibri"/>
                        </a:rPr>
                        <a:t>Grundprincipen</a:t>
                      </a:r>
                      <a:r>
                        <a:rPr lang="es-ES" sz="1600" kern="1200">
                          <a:solidFill>
                            <a:srgbClr val="000000"/>
                          </a:solidFill>
                          <a:latin typeface="Calibri"/>
                        </a:rPr>
                        <a:t> </a:t>
                      </a:r>
                      <a:br>
                        <a:rPr lang="es-ES" sz="1600" kern="1200">
                          <a:solidFill>
                            <a:srgbClr val="000000"/>
                          </a:solidFill>
                          <a:latin typeface="Calibri"/>
                        </a:rPr>
                      </a:br>
                      <a:r>
                        <a:rPr lang="es-ES" sz="1600" kern="1200" err="1">
                          <a:solidFill>
                            <a:srgbClr val="000000"/>
                          </a:solidFill>
                          <a:latin typeface="Calibri"/>
                        </a:rPr>
                        <a:t>Skapa</a:t>
                      </a:r>
                      <a:r>
                        <a:rPr lang="es-ES" sz="1600" kern="1200" baseline="0">
                          <a:solidFill>
                            <a:srgbClr val="000000"/>
                          </a:solidFill>
                          <a:latin typeface="Calibri"/>
                        </a:rPr>
                        <a:t> </a:t>
                      </a:r>
                      <a:r>
                        <a:rPr lang="es-ES" sz="1600" kern="1200">
                          <a:solidFill>
                            <a:srgbClr val="000000"/>
                          </a:solidFill>
                          <a:latin typeface="Calibri"/>
                        </a:rPr>
                        <a:t> KONTINUERLIGT</a:t>
                      </a:r>
                      <a:r>
                        <a:rPr lang="es-ES" sz="1600" kern="1200" baseline="0">
                          <a:solidFill>
                            <a:srgbClr val="000000"/>
                          </a:solidFill>
                          <a:latin typeface="Calibri"/>
                        </a:rPr>
                        <a:t> FLÖDE</a:t>
                      </a:r>
                      <a:endParaRPr lang="es-ES" sz="1600" kern="1200">
                        <a:solidFill>
                          <a:srgbClr val="000000"/>
                        </a:solidFill>
                        <a:latin typeface="Calibri"/>
                      </a:endParaRPr>
                    </a:p>
                  </a:txBody>
                  <a:tcPr/>
                </a:tc>
                <a:tc>
                  <a:txBody>
                    <a:bodyPr/>
                    <a:lstStyle/>
                    <a:p>
                      <a:pPr marL="0" lvl="0" algn="l" rtl="0" fontAlgn="auto" hangingPunct="1"/>
                      <a:r>
                        <a:rPr lang="es-ES" sz="1600" kern="1200">
                          <a:solidFill>
                            <a:srgbClr val="000000"/>
                          </a:solidFill>
                          <a:latin typeface="Calibri"/>
                        </a:rPr>
                        <a:t>251 min</a:t>
                      </a:r>
                    </a:p>
                  </a:txBody>
                  <a:tcPr/>
                </a:tc>
                <a:extLst>
                  <a:ext uri="{0D108BD9-81ED-4DB2-BD59-A6C34878D82A}">
                    <a16:rowId xmlns:a16="http://schemas.microsoft.com/office/drawing/2014/main" val="1660165850"/>
                  </a:ext>
                </a:extLst>
              </a:tr>
              <a:tr h="324475">
                <a:tc>
                  <a:txBody>
                    <a:bodyPr/>
                    <a:lstStyle/>
                    <a:p>
                      <a:pPr marL="0" lvl="0" algn="l" defTabSz="914400" rtl="0" hangingPunct="1"/>
                      <a:r>
                        <a:rPr lang="es-ES" sz="1600" kern="1200">
                          <a:solidFill>
                            <a:srgbClr val="000000"/>
                          </a:solidFill>
                          <a:latin typeface="Calibri"/>
                        </a:rPr>
                        <a:t>T04</a:t>
                      </a:r>
                    </a:p>
                  </a:txBody>
                  <a:tcPr/>
                </a:tc>
                <a:tc>
                  <a:txBody>
                    <a:bodyPr/>
                    <a:lstStyle/>
                    <a:p>
                      <a:pPr marL="0" marR="0" lvl="0" indent="0" algn="l" defTabSz="914400" rtl="0" fontAlgn="auto" hangingPunct="1">
                        <a:lnSpc>
                          <a:spcPct val="100000"/>
                        </a:lnSpc>
                        <a:spcBef>
                          <a:spcPts val="0"/>
                        </a:spcBef>
                        <a:spcAft>
                          <a:spcPts val="0"/>
                        </a:spcAft>
                        <a:buNone/>
                        <a:tabLst/>
                      </a:pPr>
                      <a:r>
                        <a:rPr lang="es-ES" sz="1600" kern="1200">
                          <a:solidFill>
                            <a:srgbClr val="000000"/>
                          </a:solidFill>
                          <a:latin typeface="Calibri"/>
                        </a:rPr>
                        <a:t>4. </a:t>
                      </a:r>
                      <a:r>
                        <a:rPr lang="es-ES" sz="1600" kern="1200" err="1">
                          <a:solidFill>
                            <a:srgbClr val="000000"/>
                          </a:solidFill>
                          <a:latin typeface="Calibri"/>
                        </a:rPr>
                        <a:t>Grundprincipen</a:t>
                      </a:r>
                      <a:r>
                        <a:rPr lang="es-ES" sz="1600" kern="1200">
                          <a:solidFill>
                            <a:srgbClr val="000000"/>
                          </a:solidFill>
                          <a:latin typeface="Calibri"/>
                        </a:rPr>
                        <a:t/>
                      </a:r>
                      <a:br>
                        <a:rPr lang="es-ES" sz="1600" kern="1200">
                          <a:solidFill>
                            <a:srgbClr val="000000"/>
                          </a:solidFill>
                          <a:latin typeface="Calibri"/>
                        </a:rPr>
                      </a:br>
                      <a:r>
                        <a:rPr lang="es-ES" sz="1600" kern="1200">
                          <a:solidFill>
                            <a:srgbClr val="000000"/>
                          </a:solidFill>
                          <a:latin typeface="Calibri"/>
                        </a:rPr>
                        <a:t>“</a:t>
                      </a:r>
                      <a:r>
                        <a:rPr lang="es-ES" sz="1600" kern="1200" err="1">
                          <a:solidFill>
                            <a:srgbClr val="000000"/>
                          </a:solidFill>
                          <a:latin typeface="Calibri"/>
                        </a:rPr>
                        <a:t>Pull</a:t>
                      </a:r>
                      <a:r>
                        <a:rPr lang="es-ES" sz="1600" kern="1200">
                          <a:solidFill>
                            <a:srgbClr val="000000"/>
                          </a:solidFill>
                          <a:latin typeface="Calibri"/>
                        </a:rPr>
                        <a:t>” </a:t>
                      </a:r>
                      <a:r>
                        <a:rPr lang="es-ES" sz="1600" kern="1200" err="1">
                          <a:solidFill>
                            <a:srgbClr val="000000"/>
                          </a:solidFill>
                          <a:latin typeface="Calibri"/>
                        </a:rPr>
                        <a:t>styrning</a:t>
                      </a:r>
                      <a:r>
                        <a:rPr lang="es-ES" sz="1600" kern="1200">
                          <a:solidFill>
                            <a:srgbClr val="000000"/>
                          </a:solidFill>
                          <a:latin typeface="Calibri"/>
                        </a:rPr>
                        <a:t> (</a:t>
                      </a:r>
                      <a:r>
                        <a:rPr lang="es-ES" sz="1600" kern="1200" err="1">
                          <a:solidFill>
                            <a:srgbClr val="000000"/>
                          </a:solidFill>
                          <a:latin typeface="Calibri"/>
                        </a:rPr>
                        <a:t>Behovsstyrning</a:t>
                      </a:r>
                      <a:r>
                        <a:rPr lang="es-ES" sz="1600" kern="1200">
                          <a:solidFill>
                            <a:srgbClr val="000000"/>
                          </a:solidFill>
                          <a:latin typeface="Calibri"/>
                        </a:rPr>
                        <a:t>)</a:t>
                      </a:r>
                    </a:p>
                  </a:txBody>
                  <a:tcPr/>
                </a:tc>
                <a:tc>
                  <a:txBody>
                    <a:bodyPr/>
                    <a:lstStyle/>
                    <a:p>
                      <a:pPr marL="0" marR="0" lvl="0" indent="0" algn="l" rtl="0" fontAlgn="auto" hangingPunct="1">
                        <a:lnSpc>
                          <a:spcPct val="100000"/>
                        </a:lnSpc>
                        <a:spcBef>
                          <a:spcPts val="0"/>
                        </a:spcBef>
                        <a:spcAft>
                          <a:spcPts val="0"/>
                        </a:spcAft>
                        <a:buNone/>
                      </a:pPr>
                      <a:r>
                        <a:rPr lang="es-ES" sz="1600" kern="1200">
                          <a:solidFill>
                            <a:srgbClr val="000000"/>
                          </a:solidFill>
                          <a:latin typeface="Calibri"/>
                        </a:rPr>
                        <a:t>100 min</a:t>
                      </a:r>
                    </a:p>
                  </a:txBody>
                  <a:tcPr/>
                </a:tc>
                <a:extLst>
                  <a:ext uri="{0D108BD9-81ED-4DB2-BD59-A6C34878D82A}">
                    <a16:rowId xmlns:a16="http://schemas.microsoft.com/office/drawing/2014/main" val="3723048075"/>
                  </a:ext>
                </a:extLst>
              </a:tr>
              <a:tr h="567831">
                <a:tc>
                  <a:txBody>
                    <a:bodyPr/>
                    <a:lstStyle/>
                    <a:p>
                      <a:pPr marL="0" lvl="0" algn="l" defTabSz="914400" rtl="0" hangingPunct="1"/>
                      <a:r>
                        <a:rPr lang="es-ES" sz="1600" kern="1200">
                          <a:solidFill>
                            <a:srgbClr val="000000"/>
                          </a:solidFill>
                          <a:latin typeface="Calibri"/>
                        </a:rPr>
                        <a:t>T05</a:t>
                      </a:r>
                    </a:p>
                  </a:txBody>
                  <a:tcPr/>
                </a:tc>
                <a:tc>
                  <a:txBody>
                    <a:bodyPr/>
                    <a:lstStyle/>
                    <a:p>
                      <a:pPr marL="0" lvl="0" algn="l" rtl="0" fontAlgn="auto" hangingPunct="1"/>
                      <a:r>
                        <a:rPr lang="es-ES" sz="1600" kern="1200">
                          <a:solidFill>
                            <a:srgbClr val="000000"/>
                          </a:solidFill>
                          <a:latin typeface="Calibri"/>
                        </a:rPr>
                        <a:t>5. </a:t>
                      </a:r>
                      <a:r>
                        <a:rPr lang="es-ES" sz="1600" kern="1200" err="1">
                          <a:solidFill>
                            <a:srgbClr val="000000"/>
                          </a:solidFill>
                          <a:latin typeface="Calibri"/>
                        </a:rPr>
                        <a:t>Grundprincipen</a:t>
                      </a:r>
                      <a:r>
                        <a:rPr lang="es-ES" sz="1600" kern="1200">
                          <a:solidFill>
                            <a:srgbClr val="000000"/>
                          </a:solidFill>
                          <a:latin typeface="Calibri"/>
                        </a:rPr>
                        <a:t/>
                      </a:r>
                      <a:br>
                        <a:rPr lang="es-ES" sz="1600" kern="1200">
                          <a:solidFill>
                            <a:srgbClr val="000000"/>
                          </a:solidFill>
                          <a:latin typeface="Calibri"/>
                        </a:rPr>
                      </a:br>
                      <a:r>
                        <a:rPr lang="es-ES" sz="1600" kern="1200" err="1">
                          <a:solidFill>
                            <a:srgbClr val="000000"/>
                          </a:solidFill>
                          <a:latin typeface="Calibri"/>
                        </a:rPr>
                        <a:t>Sträva</a:t>
                      </a:r>
                      <a:r>
                        <a:rPr lang="es-ES" sz="1600" kern="1200">
                          <a:solidFill>
                            <a:srgbClr val="000000"/>
                          </a:solidFill>
                          <a:latin typeface="Calibri"/>
                        </a:rPr>
                        <a:t> </a:t>
                      </a:r>
                      <a:r>
                        <a:rPr lang="es-ES" sz="1600" kern="1200" err="1">
                          <a:solidFill>
                            <a:srgbClr val="000000"/>
                          </a:solidFill>
                          <a:latin typeface="Calibri"/>
                        </a:rPr>
                        <a:t>efter</a:t>
                      </a:r>
                      <a:r>
                        <a:rPr lang="es-ES" sz="1600" kern="1200">
                          <a:solidFill>
                            <a:srgbClr val="000000"/>
                          </a:solidFill>
                          <a:latin typeface="Calibri"/>
                        </a:rPr>
                        <a:t> </a:t>
                      </a:r>
                      <a:r>
                        <a:rPr lang="es-ES" sz="1600" kern="1200" err="1">
                          <a:solidFill>
                            <a:srgbClr val="000000"/>
                          </a:solidFill>
                          <a:latin typeface="Calibri"/>
                        </a:rPr>
                        <a:t>perfektion</a:t>
                      </a:r>
                      <a:endParaRPr lang="es-ES" sz="1600" kern="1200">
                        <a:solidFill>
                          <a:srgbClr val="000000"/>
                        </a:solidFill>
                        <a:latin typeface="Calibri"/>
                      </a:endParaRPr>
                    </a:p>
                  </a:txBody>
                  <a:tcPr/>
                </a:tc>
                <a:tc>
                  <a:txBody>
                    <a:bodyPr/>
                    <a:lstStyle/>
                    <a:p>
                      <a:pPr marL="0" lvl="0" algn="l" rtl="0" fontAlgn="auto" hangingPunct="1"/>
                      <a:r>
                        <a:rPr lang="es-ES" sz="1600" kern="1200">
                          <a:solidFill>
                            <a:srgbClr val="000000"/>
                          </a:solidFill>
                          <a:latin typeface="Calibri"/>
                        </a:rPr>
                        <a:t>223 min</a:t>
                      </a:r>
                    </a:p>
                  </a:txBody>
                  <a:tcPr/>
                </a:tc>
                <a:extLst>
                  <a:ext uri="{0D108BD9-81ED-4DB2-BD59-A6C34878D82A}">
                    <a16:rowId xmlns:a16="http://schemas.microsoft.com/office/drawing/2014/main" val="1520536275"/>
                  </a:ext>
                </a:extLst>
              </a:tr>
              <a:tr h="324475">
                <a:tc>
                  <a:txBody>
                    <a:bodyPr/>
                    <a:lstStyle/>
                    <a:p>
                      <a:pPr marL="0" lvl="0" algn="l" defTabSz="914400" rtl="0" hangingPunct="1"/>
                      <a:r>
                        <a:rPr lang="es-ES" sz="1600" kern="1200">
                          <a:solidFill>
                            <a:srgbClr val="000000"/>
                          </a:solidFill>
                          <a:latin typeface="Calibri"/>
                        </a:rPr>
                        <a:t>T06</a:t>
                      </a:r>
                    </a:p>
                  </a:txBody>
                  <a:tcPr/>
                </a:tc>
                <a:tc>
                  <a:txBody>
                    <a:bodyPr/>
                    <a:lstStyle/>
                    <a:p>
                      <a:pPr marL="0" marR="0" lvl="0" indent="0" algn="l" defTabSz="914400" rtl="0" fontAlgn="auto" hangingPunct="1">
                        <a:lnSpc>
                          <a:spcPct val="100000"/>
                        </a:lnSpc>
                        <a:spcBef>
                          <a:spcPts val="0"/>
                        </a:spcBef>
                        <a:spcAft>
                          <a:spcPts val="0"/>
                        </a:spcAft>
                        <a:buNone/>
                        <a:tabLst/>
                      </a:pPr>
                      <a:r>
                        <a:rPr lang="es-ES" sz="1600" kern="1200" err="1">
                          <a:solidFill>
                            <a:srgbClr val="000000"/>
                          </a:solidFill>
                          <a:latin typeface="Calibri"/>
                        </a:rPr>
                        <a:t>Människorna</a:t>
                      </a:r>
                      <a:r>
                        <a:rPr lang="es-ES" sz="1600" kern="1200" baseline="0">
                          <a:solidFill>
                            <a:srgbClr val="000000"/>
                          </a:solidFill>
                          <a:latin typeface="Calibri"/>
                        </a:rPr>
                        <a:t> </a:t>
                      </a:r>
                      <a:r>
                        <a:rPr lang="es-ES" sz="1600" kern="1200" baseline="0" err="1">
                          <a:solidFill>
                            <a:srgbClr val="000000"/>
                          </a:solidFill>
                          <a:latin typeface="Calibri"/>
                        </a:rPr>
                        <a:t>och</a:t>
                      </a:r>
                      <a:r>
                        <a:rPr lang="es-ES" sz="1600" kern="1200" baseline="0">
                          <a:solidFill>
                            <a:srgbClr val="000000"/>
                          </a:solidFill>
                          <a:latin typeface="Calibri"/>
                        </a:rPr>
                        <a:t> </a:t>
                      </a:r>
                      <a:r>
                        <a:rPr lang="es-ES" sz="1600" kern="1200" baseline="0" err="1">
                          <a:solidFill>
                            <a:srgbClr val="000000"/>
                          </a:solidFill>
                          <a:latin typeface="Calibri"/>
                        </a:rPr>
                        <a:t>kulturen</a:t>
                      </a:r>
                      <a:endParaRPr lang="es-ES" sz="1600" kern="1200">
                        <a:solidFill>
                          <a:srgbClr val="000000"/>
                        </a:solidFill>
                        <a:latin typeface="Calibri"/>
                      </a:endParaRPr>
                    </a:p>
                  </a:txBody>
                  <a:tcPr/>
                </a:tc>
                <a:tc>
                  <a:txBody>
                    <a:bodyPr/>
                    <a:lstStyle/>
                    <a:p>
                      <a:pPr marL="0" marR="0" lvl="0" indent="0" algn="l" rtl="0" fontAlgn="auto" hangingPunct="1">
                        <a:lnSpc>
                          <a:spcPct val="100000"/>
                        </a:lnSpc>
                        <a:spcBef>
                          <a:spcPts val="0"/>
                        </a:spcBef>
                        <a:spcAft>
                          <a:spcPts val="0"/>
                        </a:spcAft>
                        <a:buNone/>
                      </a:pPr>
                      <a:r>
                        <a:rPr lang="es-ES" sz="1600" kern="1200">
                          <a:solidFill>
                            <a:srgbClr val="000000"/>
                          </a:solidFill>
                          <a:latin typeface="Calibri"/>
                        </a:rPr>
                        <a:t>75 min</a:t>
                      </a:r>
                    </a:p>
                  </a:txBody>
                  <a:tcPr/>
                </a:tc>
                <a:extLst>
                  <a:ext uri="{0D108BD9-81ED-4DB2-BD59-A6C34878D82A}">
                    <a16:rowId xmlns:a16="http://schemas.microsoft.com/office/drawing/2014/main" val="396222865"/>
                  </a:ext>
                </a:extLst>
              </a:tr>
              <a:tr h="327534">
                <a:tc>
                  <a:txBody>
                    <a:bodyPr/>
                    <a:lstStyle/>
                    <a:p>
                      <a:pPr marL="0" lvl="0" algn="l" defTabSz="914400">
                        <a:buNone/>
                      </a:pPr>
                      <a:r>
                        <a:rPr lang="es-ES" sz="1600" kern="1200">
                          <a:solidFill>
                            <a:srgbClr val="000000"/>
                          </a:solidFill>
                          <a:latin typeface="Calibri"/>
                        </a:rPr>
                        <a:t>T07</a:t>
                      </a:r>
                    </a:p>
                  </a:txBody>
                  <a:tcPr/>
                </a:tc>
                <a:tc>
                  <a:txBody>
                    <a:bodyPr/>
                    <a:lstStyle/>
                    <a:p>
                      <a:pPr marL="0" lvl="0" indent="0" algn="l">
                        <a:lnSpc>
                          <a:spcPct val="100000"/>
                        </a:lnSpc>
                        <a:spcBef>
                          <a:spcPts val="0"/>
                        </a:spcBef>
                        <a:spcAft>
                          <a:spcPts val="0"/>
                        </a:spcAft>
                        <a:buNone/>
                      </a:pPr>
                      <a:r>
                        <a:rPr lang="es-ES" sz="1600" kern="1200">
                          <a:solidFill>
                            <a:srgbClr val="000000"/>
                          </a:solidFill>
                          <a:latin typeface="Calibri"/>
                        </a:rPr>
                        <a:t>SAMMANFATTNING</a:t>
                      </a:r>
                    </a:p>
                  </a:txBody>
                  <a:tcPr/>
                </a:tc>
                <a:tc>
                  <a:txBody>
                    <a:bodyPr/>
                    <a:lstStyle/>
                    <a:p>
                      <a:pPr marL="0" lvl="0" indent="0" algn="l">
                        <a:lnSpc>
                          <a:spcPct val="100000"/>
                        </a:lnSpc>
                        <a:spcBef>
                          <a:spcPts val="0"/>
                        </a:spcBef>
                        <a:spcAft>
                          <a:spcPts val="0"/>
                        </a:spcAft>
                        <a:buNone/>
                      </a:pPr>
                      <a:r>
                        <a:rPr lang="es-ES" sz="1600" kern="1200">
                          <a:solidFill>
                            <a:srgbClr val="000000"/>
                          </a:solidFill>
                          <a:latin typeface="Calibri"/>
                        </a:rPr>
                        <a:t>136 min</a:t>
                      </a:r>
                    </a:p>
                  </a:txBody>
                  <a:tcPr/>
                </a:tc>
                <a:extLst>
                  <a:ext uri="{0D108BD9-81ED-4DB2-BD59-A6C34878D82A}">
                    <a16:rowId xmlns:a16="http://schemas.microsoft.com/office/drawing/2014/main" val="2506018434"/>
                  </a:ext>
                </a:extLst>
              </a:tr>
              <a:tr h="446153">
                <a:tc>
                  <a:txBody>
                    <a:bodyPr/>
                    <a:lstStyle/>
                    <a:p>
                      <a:pPr marL="0" lvl="0" algn="l" defTabSz="914400" rtl="0">
                        <a:buNone/>
                      </a:pPr>
                      <a:endParaRPr lang="es-ES" sz="1600" kern="1200">
                        <a:solidFill>
                          <a:srgbClr val="000000"/>
                        </a:solidFill>
                        <a:latin typeface="Calibri"/>
                      </a:endParaRPr>
                    </a:p>
                  </a:txBody>
                  <a:tcPr/>
                </a:tc>
                <a:tc>
                  <a:txBody>
                    <a:bodyPr/>
                    <a:lstStyle/>
                    <a:p>
                      <a:pPr marL="0" marR="0" lvl="0" indent="0" algn="l" rtl="0">
                        <a:lnSpc>
                          <a:spcPct val="100000"/>
                        </a:lnSpc>
                        <a:spcBef>
                          <a:spcPts val="0"/>
                        </a:spcBef>
                        <a:spcAft>
                          <a:spcPts val="0"/>
                        </a:spcAft>
                        <a:buNone/>
                      </a:pPr>
                      <a:r>
                        <a:rPr lang="es-ES" b="1"/>
                        <a:t>TOTAL</a:t>
                      </a:r>
                    </a:p>
                  </a:txBody>
                  <a:tcPr/>
                </a:tc>
                <a:tc>
                  <a:txBody>
                    <a:bodyPr/>
                    <a:lstStyle/>
                    <a:p>
                      <a:pPr marL="0" marR="0" lvl="0" indent="0" algn="l" rtl="0">
                        <a:lnSpc>
                          <a:spcPct val="100000"/>
                        </a:lnSpc>
                        <a:spcBef>
                          <a:spcPts val="0"/>
                        </a:spcBef>
                        <a:spcAft>
                          <a:spcPts val="0"/>
                        </a:spcAft>
                        <a:buNone/>
                      </a:pPr>
                      <a:r>
                        <a:rPr lang="es-ES" sz="1600" b="1" kern="1200">
                          <a:solidFill>
                            <a:srgbClr val="000000"/>
                          </a:solidFill>
                          <a:latin typeface="Calibri"/>
                        </a:rPr>
                        <a:t> 20 h ( 1 199 min)</a:t>
                      </a:r>
                    </a:p>
                  </a:txBody>
                  <a:tcPr/>
                </a:tc>
                <a:extLst>
                  <a:ext uri="{0D108BD9-81ED-4DB2-BD59-A6C34878D82A}">
                    <a16:rowId xmlns:a16="http://schemas.microsoft.com/office/drawing/2014/main" val="40137742"/>
                  </a:ext>
                </a:extLst>
              </a:tr>
            </a:tbl>
          </a:graphicData>
        </a:graphic>
      </p:graphicFrame>
    </p:spTree>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name="Slide21">
    <p:spTree>
      <p:nvGrpSpPr>
        <p:cNvPr id="1" name=""/>
        <p:cNvGrpSpPr/>
        <p:nvPr/>
      </p:nvGrpSpPr>
      <p:grpSpPr>
        <a:xfrm>
          <a:off x="0" y="0"/>
          <a:ext cx="0" cy="0"/>
          <a:chOff x="0" y="0"/>
          <a:chExt cx="0" cy="0"/>
        </a:xfrm>
      </p:grpSpPr>
      <p:sp>
        <p:nvSpPr>
          <p:cNvPr id="2" name="Sisällön paikkamerkki 2">
            <a:extLst>
              <a:ext uri="{FF2B5EF4-FFF2-40B4-BE49-F238E27FC236}">
                <a16:creationId xmlns:a16="http://schemas.microsoft.com/office/drawing/2014/main" id="{1967AD2A-78D9-445B-B75B-75635AADCD82}"/>
              </a:ext>
            </a:extLst>
          </p:cNvPr>
          <p:cNvSpPr txBox="1"/>
          <p:nvPr/>
        </p:nvSpPr>
        <p:spPr>
          <a:xfrm>
            <a:off x="306278" y="1136073"/>
            <a:ext cx="10221460" cy="3300037"/>
          </a:xfrm>
          <a:prstGeom prst="rect">
            <a:avLst/>
          </a:prstGeom>
          <a:noFill/>
          <a:ln cap="flat">
            <a:noFill/>
          </a:ln>
        </p:spPr>
        <p:txBody>
          <a:bodyPr vert="horz" wrap="square" lIns="91440" tIns="45720" rIns="91440" bIns="45720" anchor="t" anchorCtr="0" compatLnSpc="1">
            <a:noAutofit/>
          </a:bodyPr>
          <a:lstStyle/>
          <a:p>
            <a:pPr marL="228600" lvl="0" indent="-228600">
              <a:lnSpc>
                <a:spcPct val="120000"/>
              </a:lnSpc>
              <a:spcBef>
                <a:spcPts val="600"/>
              </a:spcBef>
              <a:buSzPct val="100000"/>
              <a:buFont typeface="Arial"/>
              <a:buChar char="•"/>
              <a:defRPr sz="1800" b="0" i="0" u="none" strike="noStrike" kern="0" cap="none" spc="0" baseline="0">
                <a:solidFill>
                  <a:srgbClr val="000000"/>
                </a:solidFill>
                <a:uFillTx/>
              </a:defRPr>
            </a:pPr>
            <a:r>
              <a:rPr lang="sv-SE" sz="2000" b="1">
                <a:solidFill>
                  <a:srgbClr val="000000"/>
                </a:solidFill>
                <a:cs typeface="Calibri"/>
              </a:rPr>
              <a:t>Avsnitten kan innehålla följande aktiviteter: Teori, praktiska övningar, videor och/eller virtuella miljöer</a:t>
            </a:r>
            <a:endParaRPr lang="en-US" sz="2000" b="1" i="0" u="none" strike="noStrike" kern="1200" cap="none" spc="0" baseline="0">
              <a:solidFill>
                <a:srgbClr val="000000"/>
              </a:solidFill>
              <a:uFillTx/>
              <a:latin typeface="Calibri"/>
              <a:cs typeface="Calibri"/>
            </a:endParaRPr>
          </a:p>
          <a:p>
            <a:pPr marL="228600" lvl="0" indent="-228600">
              <a:lnSpc>
                <a:spcPct val="120000"/>
              </a:lnSpc>
              <a:spcBef>
                <a:spcPts val="600"/>
              </a:spcBef>
              <a:buSzPct val="100000"/>
              <a:buFont typeface="Arial"/>
              <a:buChar char="•"/>
              <a:defRPr sz="1800" b="0" i="0" u="none" strike="noStrike" kern="0" cap="none" spc="0" baseline="0">
                <a:solidFill>
                  <a:srgbClr val="000000"/>
                </a:solidFill>
                <a:uFillTx/>
              </a:defRPr>
            </a:pPr>
            <a:r>
              <a:rPr lang="en-US" b="1" i="0" u="none" strike="noStrike" kern="1200" cap="none" spc="0" baseline="0" err="1">
                <a:solidFill>
                  <a:srgbClr val="000000"/>
                </a:solidFill>
                <a:uFillTx/>
                <a:latin typeface="Calibri"/>
                <a:cs typeface="Calibri"/>
              </a:rPr>
              <a:t>Teori</a:t>
            </a:r>
            <a:r>
              <a:rPr lang="en-US" b="1" i="0" u="none" strike="noStrike" kern="1200" cap="none" spc="0" baseline="0">
                <a:solidFill>
                  <a:srgbClr val="000000"/>
                </a:solidFill>
                <a:uFillTx/>
                <a:latin typeface="Calibri"/>
                <a:cs typeface="Calibri"/>
              </a:rPr>
              <a:t>: </a:t>
            </a:r>
            <a:r>
              <a:rPr lang="sv-SE">
                <a:solidFill>
                  <a:srgbClr val="000000"/>
                </a:solidFill>
                <a:cs typeface="Calibri"/>
              </a:rPr>
              <a:t>Förutom att förklara </a:t>
            </a:r>
            <a:r>
              <a:rPr lang="sv-SE" err="1">
                <a:solidFill>
                  <a:srgbClr val="000000"/>
                </a:solidFill>
                <a:cs typeface="Calibri"/>
              </a:rPr>
              <a:t>Lean</a:t>
            </a:r>
            <a:r>
              <a:rPr lang="sv-SE">
                <a:solidFill>
                  <a:srgbClr val="000000"/>
                </a:solidFill>
                <a:cs typeface="Calibri"/>
              </a:rPr>
              <a:t>-koncept för studenterna fungerar teorin också som en guide till andra aktiviteter. Läraren hittar mer information, anteckningar och förklaringar i kommentarerna nedanför PowerPoint-sidorna. Med dessa märkningar kan du se när du behöver använda en video-, tränings- eller ThingLink-360-miljö.</a:t>
            </a:r>
          </a:p>
          <a:p>
            <a:pPr marL="228600" lvl="0" indent="-228600">
              <a:lnSpc>
                <a:spcPct val="120000"/>
              </a:lnSpc>
              <a:spcBef>
                <a:spcPts val="600"/>
              </a:spcBef>
              <a:buSzPct val="100000"/>
              <a:buFont typeface="Arial"/>
              <a:buChar char="•"/>
              <a:defRPr sz="1800" b="0" i="0" u="none" strike="noStrike" kern="0" cap="none" spc="0" baseline="0">
                <a:solidFill>
                  <a:srgbClr val="000000"/>
                </a:solidFill>
                <a:uFillTx/>
              </a:defRPr>
            </a:pPr>
            <a:r>
              <a:rPr lang="en-US" b="1" err="1">
                <a:latin typeface="Calibri"/>
                <a:cs typeface="Calibri"/>
              </a:rPr>
              <a:t>Övningar</a:t>
            </a:r>
            <a:r>
              <a:rPr lang="en-US" b="1" i="0" u="none" strike="noStrike" kern="1200" cap="none" spc="0" baseline="0">
                <a:uFillTx/>
                <a:latin typeface="Calibri"/>
                <a:cs typeface="Calibri"/>
              </a:rPr>
              <a:t> - </a:t>
            </a:r>
            <a:r>
              <a:rPr lang="en-US" b="1" err="1">
                <a:solidFill>
                  <a:srgbClr val="00B050"/>
                </a:solidFill>
                <a:latin typeface="Calibri"/>
                <a:cs typeface="Calibri"/>
              </a:rPr>
              <a:t>Spel</a:t>
            </a:r>
            <a:r>
              <a:rPr lang="en-US" b="1" i="0" u="none" strike="noStrike" kern="1200" cap="none" spc="0" baseline="0">
                <a:uFillTx/>
                <a:latin typeface="Calibri"/>
                <a:cs typeface="Calibri"/>
              </a:rPr>
              <a:t>: </a:t>
            </a:r>
            <a:r>
              <a:rPr lang="en-US">
                <a:latin typeface="Calibri"/>
                <a:cs typeface="Calibri"/>
              </a:rPr>
              <a:t> </a:t>
            </a:r>
            <a:r>
              <a:rPr lang="sv-SE">
                <a:cs typeface="Calibri"/>
              </a:rPr>
              <a:t>Några av övningarna är spel som relaterar till olika </a:t>
            </a:r>
            <a:r>
              <a:rPr lang="sv-SE" err="1">
                <a:cs typeface="Calibri"/>
              </a:rPr>
              <a:t>Lean</a:t>
            </a:r>
            <a:r>
              <a:rPr lang="sv-SE">
                <a:cs typeface="Calibri"/>
              </a:rPr>
              <a:t>-grundprinciper, kombinerar olika saker och deras reflektion. Det finns ytterligare material för dessa. Den teoretiska delen innehåller också snabba övningar för vilka det inte finns något separat material</a:t>
            </a:r>
          </a:p>
          <a:p>
            <a:pPr marL="228600" lvl="0" indent="-228600">
              <a:lnSpc>
                <a:spcPct val="120000"/>
              </a:lnSpc>
              <a:spcBef>
                <a:spcPts val="600"/>
              </a:spcBef>
              <a:buSzPct val="100000"/>
              <a:buFont typeface="Arial"/>
              <a:buChar char="•"/>
              <a:defRPr sz="1800" b="0" i="0" u="none" strike="noStrike" kern="0" cap="none" spc="0" baseline="0">
                <a:solidFill>
                  <a:srgbClr val="000000"/>
                </a:solidFill>
                <a:uFillTx/>
              </a:defRPr>
            </a:pPr>
            <a:r>
              <a:rPr lang="en-US" b="1" i="0" u="none" strike="noStrike" kern="1200" cap="none" spc="0" baseline="0" err="1">
                <a:solidFill>
                  <a:schemeClr val="accent1"/>
                </a:solidFill>
                <a:uFillTx/>
                <a:latin typeface="Calibri"/>
                <a:cs typeface="Calibri"/>
              </a:rPr>
              <a:t>Videon</a:t>
            </a:r>
            <a:r>
              <a:rPr lang="en-US" b="1" i="0" u="none" strike="noStrike" kern="1200" cap="none" spc="0" baseline="0">
                <a:solidFill>
                  <a:srgbClr val="000000"/>
                </a:solidFill>
                <a:uFillTx/>
                <a:latin typeface="Calibri"/>
                <a:cs typeface="Calibri"/>
              </a:rPr>
              <a:t>:</a:t>
            </a:r>
            <a:r>
              <a:rPr lang="en-US" kern="0">
                <a:solidFill>
                  <a:srgbClr val="000000"/>
                </a:solidFill>
                <a:latin typeface="Calibri"/>
                <a:cs typeface="Calibri"/>
              </a:rPr>
              <a:t> </a:t>
            </a:r>
            <a:r>
              <a:rPr lang="en-US" b="0" i="0" u="none" strike="noStrike" kern="1200" cap="none" spc="0" baseline="0">
                <a:solidFill>
                  <a:srgbClr val="000000"/>
                </a:solidFill>
                <a:uFillTx/>
                <a:latin typeface="Calibri"/>
                <a:cs typeface="Calibri"/>
              </a:rPr>
              <a:t> </a:t>
            </a:r>
            <a:r>
              <a:rPr lang="sv-SE">
                <a:solidFill>
                  <a:srgbClr val="000000"/>
                </a:solidFill>
                <a:cs typeface="Calibri"/>
              </a:rPr>
              <a:t>Audiovisuella exempel som kompletterar förklaringarna och uppmuntrar till reflektion</a:t>
            </a:r>
            <a:endParaRPr lang="en-US" b="0" i="0" u="none" strike="noStrike" kern="1200" cap="none" spc="0" baseline="0">
              <a:solidFill>
                <a:srgbClr val="000000"/>
              </a:solidFill>
              <a:uFillTx/>
              <a:latin typeface="Calibri"/>
              <a:cs typeface="Calibri"/>
            </a:endParaRPr>
          </a:p>
          <a:p>
            <a:pPr marL="228600" marR="0" lvl="0" indent="-228600" algn="l" defTabSz="914400" rtl="0" fontAlgn="auto" hangingPunct="1">
              <a:lnSpc>
                <a:spcPct val="120000"/>
              </a:lnSpc>
              <a:spcBef>
                <a:spcPts val="600"/>
              </a:spcBef>
              <a:spcAft>
                <a:spcPts val="0"/>
              </a:spcAft>
              <a:buSzPct val="100000"/>
              <a:buFont typeface="Arial"/>
              <a:buChar char="•"/>
              <a:tabLst/>
              <a:defRPr sz="1800" b="0" i="0" u="none" strike="noStrike" kern="0" cap="none" spc="0" baseline="0">
                <a:solidFill>
                  <a:srgbClr val="000000"/>
                </a:solidFill>
                <a:uFillTx/>
              </a:defRPr>
            </a:pPr>
            <a:r>
              <a:rPr lang="en-US" b="1" i="0" u="none" strike="noStrike" kern="1200" cap="none" spc="0" baseline="0" err="1">
                <a:solidFill>
                  <a:schemeClr val="accent2">
                    <a:lumMod val="75000"/>
                  </a:schemeClr>
                </a:solidFill>
                <a:uFillTx/>
                <a:latin typeface="Calibri"/>
                <a:cs typeface="Calibri"/>
              </a:rPr>
              <a:t>Thinglink</a:t>
            </a:r>
            <a:r>
              <a:rPr lang="en-US" b="1" i="0" u="none" strike="noStrike" kern="1200" cap="none" spc="0" baseline="0">
                <a:solidFill>
                  <a:schemeClr val="accent2">
                    <a:lumMod val="75000"/>
                  </a:schemeClr>
                </a:solidFill>
                <a:uFillTx/>
                <a:latin typeface="Calibri"/>
                <a:cs typeface="Calibri"/>
              </a:rPr>
              <a:t> 360 </a:t>
            </a:r>
            <a:r>
              <a:rPr lang="en-US" b="1" i="0" u="none" strike="noStrike" kern="1200" cap="none" spc="0" baseline="0" err="1">
                <a:solidFill>
                  <a:schemeClr val="accent2">
                    <a:lumMod val="75000"/>
                  </a:schemeClr>
                </a:solidFill>
                <a:uFillTx/>
                <a:latin typeface="Calibri"/>
                <a:cs typeface="Calibri"/>
              </a:rPr>
              <a:t>Virtuella</a:t>
            </a:r>
            <a:r>
              <a:rPr lang="en-US" b="1" i="0" u="none" strike="noStrike" kern="1200" cap="none" spc="0">
                <a:solidFill>
                  <a:schemeClr val="accent2">
                    <a:lumMod val="75000"/>
                  </a:schemeClr>
                </a:solidFill>
                <a:uFillTx/>
                <a:latin typeface="Calibri"/>
                <a:cs typeface="Calibri"/>
              </a:rPr>
              <a:t> </a:t>
            </a:r>
            <a:r>
              <a:rPr lang="en-US" b="1" i="0" u="none" strike="noStrike" kern="1200" cap="none" spc="0" err="1">
                <a:solidFill>
                  <a:schemeClr val="accent2">
                    <a:lumMod val="75000"/>
                  </a:schemeClr>
                </a:solidFill>
                <a:uFillTx/>
                <a:latin typeface="Calibri"/>
                <a:cs typeface="Calibri"/>
              </a:rPr>
              <a:t>miljöer</a:t>
            </a:r>
            <a:r>
              <a:rPr lang="en-US" b="1" i="0" u="none" strike="noStrike" kern="1200" cap="none" spc="0" baseline="0">
                <a:solidFill>
                  <a:srgbClr val="000000"/>
                </a:solidFill>
                <a:uFillTx/>
                <a:latin typeface="Calibri"/>
                <a:cs typeface="Calibri"/>
              </a:rPr>
              <a:t>: </a:t>
            </a:r>
            <a:r>
              <a:rPr lang="en-US" err="1">
                <a:solidFill>
                  <a:srgbClr val="000000"/>
                </a:solidFill>
                <a:latin typeface="Calibri"/>
                <a:cs typeface="Calibri"/>
              </a:rPr>
              <a:t>Studerande</a:t>
            </a:r>
            <a:r>
              <a:rPr lang="en-US">
                <a:solidFill>
                  <a:srgbClr val="000000"/>
                </a:solidFill>
                <a:latin typeface="Calibri"/>
                <a:cs typeface="Calibri"/>
              </a:rPr>
              <a:t> </a:t>
            </a:r>
            <a:r>
              <a:rPr lang="en-US" err="1">
                <a:solidFill>
                  <a:srgbClr val="000000"/>
                </a:solidFill>
                <a:latin typeface="Calibri"/>
                <a:cs typeface="Calibri"/>
              </a:rPr>
              <a:t>har</a:t>
            </a:r>
            <a:r>
              <a:rPr lang="en-US">
                <a:solidFill>
                  <a:srgbClr val="000000"/>
                </a:solidFill>
                <a:latin typeface="Calibri"/>
                <a:cs typeface="Calibri"/>
              </a:rPr>
              <a:t> </a:t>
            </a:r>
            <a:r>
              <a:rPr lang="en-US" err="1">
                <a:solidFill>
                  <a:srgbClr val="000000"/>
                </a:solidFill>
                <a:latin typeface="Calibri"/>
                <a:cs typeface="Calibri"/>
              </a:rPr>
              <a:t>friheten</a:t>
            </a:r>
            <a:r>
              <a:rPr lang="en-US">
                <a:solidFill>
                  <a:srgbClr val="000000"/>
                </a:solidFill>
                <a:latin typeface="Calibri"/>
                <a:cs typeface="Calibri"/>
              </a:rPr>
              <a:t> </a:t>
            </a:r>
            <a:r>
              <a:rPr lang="en-US" err="1">
                <a:solidFill>
                  <a:srgbClr val="000000"/>
                </a:solidFill>
                <a:latin typeface="Calibri"/>
                <a:cs typeface="Calibri"/>
              </a:rPr>
              <a:t>att</a:t>
            </a:r>
            <a:r>
              <a:rPr lang="en-US">
                <a:solidFill>
                  <a:srgbClr val="000000"/>
                </a:solidFill>
                <a:latin typeface="Calibri"/>
                <a:cs typeface="Calibri"/>
              </a:rPr>
              <a:t> </a:t>
            </a:r>
            <a:r>
              <a:rPr lang="en-US" err="1">
                <a:solidFill>
                  <a:srgbClr val="000000"/>
                </a:solidFill>
                <a:latin typeface="Calibri"/>
                <a:cs typeface="Calibri"/>
              </a:rPr>
              <a:t>själv</a:t>
            </a:r>
            <a:r>
              <a:rPr lang="en-US">
                <a:solidFill>
                  <a:srgbClr val="000000"/>
                </a:solidFill>
                <a:latin typeface="Calibri"/>
                <a:cs typeface="Calibri"/>
              </a:rPr>
              <a:t> </a:t>
            </a:r>
            <a:r>
              <a:rPr lang="en-US" err="1">
                <a:solidFill>
                  <a:srgbClr val="000000"/>
                </a:solidFill>
                <a:latin typeface="Calibri"/>
                <a:cs typeface="Calibri"/>
              </a:rPr>
              <a:t>undersöka</a:t>
            </a:r>
            <a:r>
              <a:rPr lang="en-US">
                <a:solidFill>
                  <a:srgbClr val="000000"/>
                </a:solidFill>
                <a:latin typeface="Calibri"/>
                <a:cs typeface="Calibri"/>
              </a:rPr>
              <a:t> </a:t>
            </a:r>
            <a:r>
              <a:rPr lang="en-US" err="1">
                <a:solidFill>
                  <a:srgbClr val="000000"/>
                </a:solidFill>
                <a:latin typeface="Calibri"/>
                <a:cs typeface="Calibri"/>
              </a:rPr>
              <a:t>och</a:t>
            </a:r>
            <a:r>
              <a:rPr lang="en-US">
                <a:solidFill>
                  <a:srgbClr val="000000"/>
                </a:solidFill>
                <a:latin typeface="Calibri"/>
                <a:cs typeface="Calibri"/>
              </a:rPr>
              <a:t> </a:t>
            </a:r>
            <a:r>
              <a:rPr lang="en-US" err="1">
                <a:solidFill>
                  <a:srgbClr val="000000"/>
                </a:solidFill>
                <a:latin typeface="Calibri"/>
                <a:cs typeface="Calibri"/>
              </a:rPr>
              <a:t>hitta</a:t>
            </a:r>
            <a:r>
              <a:rPr lang="en-US">
                <a:solidFill>
                  <a:srgbClr val="000000"/>
                </a:solidFill>
                <a:latin typeface="Calibri"/>
                <a:cs typeface="Calibri"/>
              </a:rPr>
              <a:t> </a:t>
            </a:r>
            <a:r>
              <a:rPr lang="en-US" err="1">
                <a:solidFill>
                  <a:srgbClr val="000000"/>
                </a:solidFill>
                <a:latin typeface="Calibri"/>
                <a:cs typeface="Calibri"/>
              </a:rPr>
              <a:t>miljöer</a:t>
            </a:r>
            <a:r>
              <a:rPr lang="en-US">
                <a:solidFill>
                  <a:srgbClr val="000000"/>
                </a:solidFill>
                <a:latin typeface="Calibri"/>
                <a:cs typeface="Calibri"/>
              </a:rPr>
              <a:t> </a:t>
            </a:r>
            <a:r>
              <a:rPr lang="en-US" err="1">
                <a:solidFill>
                  <a:srgbClr val="000000"/>
                </a:solidFill>
                <a:latin typeface="Calibri"/>
                <a:cs typeface="Calibri"/>
              </a:rPr>
              <a:t>där</a:t>
            </a:r>
            <a:r>
              <a:rPr lang="en-US">
                <a:solidFill>
                  <a:srgbClr val="000000"/>
                </a:solidFill>
                <a:latin typeface="Calibri"/>
                <a:cs typeface="Calibri"/>
              </a:rPr>
              <a:t> Lean </a:t>
            </a:r>
            <a:r>
              <a:rPr lang="en-US" err="1">
                <a:solidFill>
                  <a:srgbClr val="000000"/>
                </a:solidFill>
                <a:latin typeface="Calibri"/>
                <a:cs typeface="Calibri"/>
              </a:rPr>
              <a:t>tänkande</a:t>
            </a:r>
            <a:r>
              <a:rPr lang="en-US">
                <a:solidFill>
                  <a:srgbClr val="000000"/>
                </a:solidFill>
                <a:latin typeface="Calibri"/>
                <a:cs typeface="Calibri"/>
              </a:rPr>
              <a:t> </a:t>
            </a:r>
            <a:r>
              <a:rPr lang="en-US" err="1">
                <a:solidFill>
                  <a:srgbClr val="000000"/>
                </a:solidFill>
                <a:latin typeface="Calibri"/>
                <a:cs typeface="Calibri"/>
              </a:rPr>
              <a:t>anpassas</a:t>
            </a:r>
            <a:r>
              <a:rPr lang="en-US">
                <a:solidFill>
                  <a:srgbClr val="000000"/>
                </a:solidFill>
                <a:latin typeface="Calibri"/>
                <a:cs typeface="Calibri"/>
              </a:rPr>
              <a:t>.</a:t>
            </a:r>
            <a:endParaRPr lang="en-US" sz="2800" b="0" i="0" u="none" strike="noStrike" kern="1200" cap="none" spc="0" baseline="0">
              <a:solidFill>
                <a:srgbClr val="000000"/>
              </a:solidFill>
              <a:uFillTx/>
              <a:latin typeface="Calibri"/>
              <a:cs typeface="Calibri"/>
            </a:endParaRPr>
          </a:p>
        </p:txBody>
      </p:sp>
      <p:sp>
        <p:nvSpPr>
          <p:cNvPr id="3" name="Rectángulo 3">
            <a:extLst>
              <a:ext uri="{FF2B5EF4-FFF2-40B4-BE49-F238E27FC236}">
                <a16:creationId xmlns:a16="http://schemas.microsoft.com/office/drawing/2014/main" id="{CFB840B0-1AFC-4800-8EB2-CF912228C107}"/>
              </a:ext>
            </a:extLst>
          </p:cNvPr>
          <p:cNvSpPr/>
          <p:nvPr/>
        </p:nvSpPr>
        <p:spPr>
          <a:xfrm>
            <a:off x="3356314" y="3189619"/>
            <a:ext cx="6096003" cy="1246491"/>
          </a:xfrm>
          <a:prstGeom prst="rect">
            <a:avLst/>
          </a:prstGeom>
          <a:no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p:txBody>
      </p:sp>
      <p:sp>
        <p:nvSpPr>
          <p:cNvPr id="5" name="Otsikko 1">
            <a:extLst>
              <a:ext uri="{FF2B5EF4-FFF2-40B4-BE49-F238E27FC236}">
                <a16:creationId xmlns:a16="http://schemas.microsoft.com/office/drawing/2014/main" id="{76EB122E-81A5-44B6-859B-53A8350373C0}"/>
              </a:ext>
            </a:extLst>
          </p:cNvPr>
          <p:cNvSpPr txBox="1"/>
          <p:nvPr/>
        </p:nvSpPr>
        <p:spPr>
          <a:xfrm>
            <a:off x="0" y="442450"/>
            <a:ext cx="12191996" cy="1199537"/>
          </a:xfrm>
          <a:prstGeom prst="rect">
            <a:avLst/>
          </a:prstGeom>
          <a:noFill/>
          <a:ln cap="flat">
            <a:noFill/>
          </a:ln>
        </p:spPr>
        <p:txBody>
          <a:bodyPr vert="horz" wrap="square" lIns="91440" tIns="45720" rIns="91440" bIns="45720" anchor="t" anchorCtr="1" compatLnSpc="1">
            <a:normAutofit/>
          </a:bodyPr>
          <a:lstStyle/>
          <a:p>
            <a:pPr lvl="0" algn="ctr">
              <a:lnSpc>
                <a:spcPct val="90000"/>
              </a:lnSpc>
              <a:defRPr sz="1800" b="0" i="0" u="none" strike="noStrike" kern="0" cap="none" spc="0" baseline="0">
                <a:solidFill>
                  <a:srgbClr val="000000"/>
                </a:solidFill>
                <a:uFillTx/>
              </a:defRPr>
            </a:pPr>
            <a:r>
              <a:rPr lang="en-US" sz="4400" b="1" kern="0" err="1">
                <a:solidFill>
                  <a:srgbClr val="000000"/>
                </a:solidFill>
                <a:cs typeface="Calibri"/>
              </a:rPr>
              <a:t>Typer</a:t>
            </a:r>
            <a:r>
              <a:rPr lang="en-US" sz="4400" b="1" kern="0">
                <a:solidFill>
                  <a:srgbClr val="000000"/>
                </a:solidFill>
                <a:cs typeface="Calibri"/>
              </a:rPr>
              <a:t> </a:t>
            </a:r>
            <a:r>
              <a:rPr lang="en-US" sz="4400" b="1" kern="0" err="1">
                <a:solidFill>
                  <a:srgbClr val="000000"/>
                </a:solidFill>
                <a:cs typeface="Calibri"/>
              </a:rPr>
              <a:t>av</a:t>
            </a:r>
            <a:r>
              <a:rPr lang="en-US" sz="4400" b="1" kern="0">
                <a:solidFill>
                  <a:srgbClr val="000000"/>
                </a:solidFill>
                <a:cs typeface="Calibri"/>
              </a:rPr>
              <a:t> </a:t>
            </a:r>
            <a:r>
              <a:rPr lang="en-US" sz="4400" b="1" kern="0" err="1">
                <a:solidFill>
                  <a:srgbClr val="000000"/>
                </a:solidFill>
                <a:cs typeface="Calibri"/>
              </a:rPr>
              <a:t>aktiviteter</a:t>
            </a:r>
            <a:r>
              <a:rPr lang="en-US" sz="4400" b="1" kern="0">
                <a:solidFill>
                  <a:srgbClr val="000000"/>
                </a:solidFill>
                <a:cs typeface="Calibri"/>
              </a:rPr>
              <a:t>:</a:t>
            </a:r>
            <a:endParaRPr lang="en-US" sz="4100" b="1" i="0" u="none" strike="noStrike" kern="1200" cap="none" spc="0" baseline="0">
              <a:solidFill>
                <a:srgbClr val="000000"/>
              </a:solidFill>
              <a:uFillTx/>
              <a:latin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41">
    <p:spTree>
      <p:nvGrpSpPr>
        <p:cNvPr id="1" name=""/>
        <p:cNvGrpSpPr/>
        <p:nvPr/>
      </p:nvGrpSpPr>
      <p:grpSpPr>
        <a:xfrm>
          <a:off x="0" y="0"/>
          <a:ext cx="0" cy="0"/>
          <a:chOff x="0" y="0"/>
          <a:chExt cx="0" cy="0"/>
        </a:xfrm>
      </p:grpSpPr>
      <p:sp>
        <p:nvSpPr>
          <p:cNvPr id="2" name="Sisällön paikkamerkki 2">
            <a:extLst>
              <a:ext uri="{FF2B5EF4-FFF2-40B4-BE49-F238E27FC236}">
                <a16:creationId xmlns:a16="http://schemas.microsoft.com/office/drawing/2014/main" id="{83BA1626-0B36-46B1-960A-61A2F82ED52D}"/>
              </a:ext>
            </a:extLst>
          </p:cNvPr>
          <p:cNvSpPr txBox="1"/>
          <p:nvPr/>
        </p:nvSpPr>
        <p:spPr>
          <a:xfrm>
            <a:off x="306278" y="1652253"/>
            <a:ext cx="10682425" cy="3598620"/>
          </a:xfrm>
          <a:prstGeom prst="rect">
            <a:avLst/>
          </a:prstGeom>
          <a:noFill/>
          <a:ln cap="flat">
            <a:noFill/>
          </a:ln>
        </p:spPr>
        <p:txBody>
          <a:bodyPr vert="horz" wrap="square" lIns="91440" tIns="45720" rIns="91440" bIns="45720" anchor="t" anchorCtr="0" compatLnSpc="1">
            <a:noAutofit/>
          </a:bodyPr>
          <a:lstStyle/>
          <a:p>
            <a:pPr lvl="0">
              <a:lnSpc>
                <a:spcPct val="90000"/>
              </a:lnSpc>
              <a:spcBef>
                <a:spcPts val="1000"/>
              </a:spcBef>
              <a:defRPr sz="1800" b="0" i="0" u="none" strike="noStrike" kern="0" cap="none" spc="0" baseline="0">
                <a:solidFill>
                  <a:srgbClr val="000000"/>
                </a:solidFill>
                <a:uFillTx/>
              </a:defRPr>
            </a:pPr>
            <a:r>
              <a:rPr lang="sv-SE" sz="2000" err="1">
                <a:cs typeface="Calibri"/>
              </a:rPr>
              <a:t>ThingLink</a:t>
            </a:r>
            <a:r>
              <a:rPr lang="sv-SE" sz="2000">
                <a:cs typeface="Calibri"/>
              </a:rPr>
              <a:t> är en prisbelönt pedagogisk digital plattform som gör det enkelt att lägga till bilder, videor och virtuella turer till din projektbas med ytterligare information och länkar. Mer än fyra miljoner lärare och studerande använder </a:t>
            </a:r>
            <a:r>
              <a:rPr lang="sv-SE" sz="2000" err="1">
                <a:cs typeface="Calibri"/>
              </a:rPr>
              <a:t>ThingLink</a:t>
            </a:r>
            <a:r>
              <a:rPr lang="sv-SE" sz="2000">
                <a:cs typeface="Calibri"/>
              </a:rPr>
              <a:t> för att skapa visuella inlärningsupplevelser i ”molnet”.</a:t>
            </a:r>
          </a:p>
          <a:p>
            <a:pPr lvl="0">
              <a:lnSpc>
                <a:spcPct val="90000"/>
              </a:lnSpc>
              <a:spcBef>
                <a:spcPts val="1000"/>
              </a:spcBef>
              <a:defRPr sz="1800" b="0" i="0" u="none" strike="noStrike" kern="0" cap="none" spc="0" baseline="0">
                <a:solidFill>
                  <a:srgbClr val="000000"/>
                </a:solidFill>
                <a:uFillTx/>
              </a:defRPr>
            </a:pPr>
            <a:r>
              <a:rPr lang="sv-SE" sz="2000" err="1">
                <a:cs typeface="Calibri"/>
              </a:rPr>
              <a:t>ThingLink</a:t>
            </a:r>
            <a:r>
              <a:rPr lang="sv-SE" sz="2000">
                <a:cs typeface="Calibri"/>
              </a:rPr>
              <a:t>-miljöer kan inte laddas ner till en enhet/anordning utan måste köras direkt online. Det är det enda sättet som det skall fungera interaktivt. Miljöerna kan delas med en länk eller inbäddas i andra webbplatser. </a:t>
            </a:r>
          </a:p>
          <a:p>
            <a:pPr lvl="0">
              <a:lnSpc>
                <a:spcPct val="90000"/>
              </a:lnSpc>
              <a:spcBef>
                <a:spcPts val="1000"/>
              </a:spcBef>
              <a:defRPr sz="1800" b="0" i="0" u="none" strike="noStrike" kern="0" cap="none" spc="0" baseline="0">
                <a:solidFill>
                  <a:srgbClr val="000000"/>
                </a:solidFill>
                <a:uFillTx/>
              </a:defRPr>
            </a:pPr>
            <a:r>
              <a:rPr lang="sv-SE" sz="2000" b="1" err="1">
                <a:cs typeface="Calibri"/>
              </a:rPr>
              <a:t>ThingLinks</a:t>
            </a:r>
            <a:r>
              <a:rPr lang="sv-SE" sz="2000" b="1">
                <a:cs typeface="Calibri"/>
              </a:rPr>
              <a:t> mål </a:t>
            </a:r>
            <a:r>
              <a:rPr lang="sv-SE" sz="2000">
                <a:cs typeface="Calibri"/>
              </a:rPr>
              <a:t>i </a:t>
            </a:r>
            <a:r>
              <a:rPr lang="sv-SE" sz="2000" err="1">
                <a:cs typeface="Calibri"/>
              </a:rPr>
              <a:t>dethär</a:t>
            </a:r>
            <a:r>
              <a:rPr lang="sv-SE" sz="2000">
                <a:cs typeface="Calibri"/>
              </a:rPr>
              <a:t> sammanhanget är att ge studerande en oberoende inlärningsmiljö som komplement till undervisningen som leds av läraren eller instruktören. Studerande kan navigera </a:t>
            </a:r>
            <a:r>
              <a:rPr lang="sv-SE" sz="2000" err="1">
                <a:cs typeface="Calibri"/>
              </a:rPr>
              <a:t>ThingLink</a:t>
            </a:r>
            <a:r>
              <a:rPr lang="sv-SE" sz="2000">
                <a:cs typeface="Calibri"/>
              </a:rPr>
              <a:t>-miljön på en dator, surfplatta eller mobil enhet (Android och </a:t>
            </a:r>
            <a:r>
              <a:rPr lang="sv-SE" sz="2000" err="1">
                <a:cs typeface="Calibri"/>
              </a:rPr>
              <a:t>iOS</a:t>
            </a:r>
            <a:r>
              <a:rPr lang="sv-SE" sz="2000">
                <a:cs typeface="Calibri"/>
              </a:rPr>
              <a:t>) och fördjupa sina kunskaper om </a:t>
            </a:r>
            <a:r>
              <a:rPr lang="sv-SE" sz="2000" err="1">
                <a:cs typeface="Calibri"/>
              </a:rPr>
              <a:t>Lean</a:t>
            </a:r>
            <a:r>
              <a:rPr lang="sv-SE" sz="2000">
                <a:cs typeface="Calibri"/>
              </a:rPr>
              <a:t> på egen hand. 360 ° miljöerna möjliggör mångsidigt lärande genom att presentera exempel från olika branscher</a:t>
            </a:r>
            <a:endParaRPr lang="en-US" sz="2000" b="0" i="0" u="none" strike="noStrike" kern="1200" cap="none" spc="0" baseline="0">
              <a:uFillTx/>
              <a:latin typeface="Calibri"/>
              <a:cs typeface="Calibri"/>
            </a:endParaRPr>
          </a:p>
        </p:txBody>
      </p:sp>
      <p:sp>
        <p:nvSpPr>
          <p:cNvPr id="4" name="Otsikko 1">
            <a:extLst>
              <a:ext uri="{FF2B5EF4-FFF2-40B4-BE49-F238E27FC236}">
                <a16:creationId xmlns:a16="http://schemas.microsoft.com/office/drawing/2014/main" id="{76EB122E-81A5-44B6-859B-53A8350373C0}"/>
              </a:ext>
            </a:extLst>
          </p:cNvPr>
          <p:cNvSpPr txBox="1"/>
          <p:nvPr/>
        </p:nvSpPr>
        <p:spPr>
          <a:xfrm>
            <a:off x="306278" y="532097"/>
            <a:ext cx="12191996" cy="1199537"/>
          </a:xfrm>
          <a:prstGeom prst="rect">
            <a:avLst/>
          </a:prstGeom>
          <a:noFill/>
          <a:ln cap="flat">
            <a:noFill/>
          </a:ln>
        </p:spPr>
        <p:txBody>
          <a:bodyPr vert="horz" wrap="square" lIns="91440" tIns="45720" rIns="91440" bIns="45720" anchor="t" anchorCtr="1" compatLnSpc="1">
            <a:normAutofit/>
          </a:bodyPr>
          <a:lstStyle/>
          <a:p>
            <a:pPr lvl="0" algn="ctr">
              <a:lnSpc>
                <a:spcPct val="90000"/>
              </a:lnSpc>
              <a:defRPr sz="1800" b="0" i="0" u="none" strike="noStrike" kern="0" cap="none" spc="0" baseline="0">
                <a:solidFill>
                  <a:srgbClr val="000000"/>
                </a:solidFill>
                <a:uFillTx/>
              </a:defRPr>
            </a:pPr>
            <a:r>
              <a:rPr lang="en-US" sz="4100" b="1" err="1">
                <a:solidFill>
                  <a:srgbClr val="000000"/>
                </a:solidFill>
              </a:rPr>
              <a:t>ThingLink</a:t>
            </a:r>
            <a:r>
              <a:rPr lang="en-US" sz="4100" b="1">
                <a:solidFill>
                  <a:srgbClr val="000000"/>
                </a:solidFill>
              </a:rPr>
              <a:t> 360 – </a:t>
            </a:r>
            <a:r>
              <a:rPr lang="en-US" sz="4100" b="1" err="1">
                <a:solidFill>
                  <a:srgbClr val="000000"/>
                </a:solidFill>
              </a:rPr>
              <a:t>virtuella</a:t>
            </a:r>
            <a:r>
              <a:rPr lang="en-US" sz="4100" b="1">
                <a:solidFill>
                  <a:srgbClr val="000000"/>
                </a:solidFill>
              </a:rPr>
              <a:t> </a:t>
            </a:r>
            <a:r>
              <a:rPr lang="en-US" sz="4100" b="1" err="1">
                <a:solidFill>
                  <a:srgbClr val="000000"/>
                </a:solidFill>
              </a:rPr>
              <a:t>miljöer</a:t>
            </a:r>
            <a:endParaRPr lang="en-US" sz="4100" b="1">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2">
            <a:extLst>
              <a:ext uri="{FF2B5EF4-FFF2-40B4-BE49-F238E27FC236}">
                <a16:creationId xmlns:a16="http://schemas.microsoft.com/office/drawing/2014/main" id="{B45E2511-5EF0-4DE6-9468-169A1C2C1FF0}"/>
              </a:ext>
            </a:extLst>
          </p:cNvPr>
          <p:cNvSpPr txBox="1"/>
          <p:nvPr/>
        </p:nvSpPr>
        <p:spPr>
          <a:xfrm>
            <a:off x="270420" y="1452366"/>
            <a:ext cx="10245180" cy="5274617"/>
          </a:xfrm>
          <a:prstGeom prst="rect">
            <a:avLst/>
          </a:prstGeom>
          <a:noFill/>
          <a:ln cap="flat">
            <a:noFill/>
          </a:ln>
        </p:spPr>
        <p:txBody>
          <a:bodyPr vert="horz" wrap="square" lIns="91440" tIns="45720" rIns="91440" bIns="45720" anchor="t" anchorCtr="0" compatLnSpc="1">
            <a:noAutofit/>
          </a:bodyPr>
          <a:lstStyle/>
          <a:p>
            <a:pPr marL="285750" lvl="0" indent="-285750">
              <a:lnSpc>
                <a:spcPct val="120000"/>
              </a:lnSpc>
              <a:spcBef>
                <a:spcPts val="600"/>
              </a:spcBef>
              <a:buFont typeface="Arial"/>
              <a:buChar char="•"/>
              <a:defRPr sz="1800" b="0" i="0" u="none" strike="noStrike" kern="0" cap="none" spc="0" baseline="0">
                <a:solidFill>
                  <a:srgbClr val="000000"/>
                </a:solidFill>
                <a:uFillTx/>
              </a:defRPr>
            </a:pPr>
            <a:r>
              <a:rPr lang="sv-SE">
                <a:solidFill>
                  <a:srgbClr val="000000"/>
                </a:solidFill>
                <a:ea typeface="Calibri"/>
                <a:cs typeface="Calibri"/>
              </a:rPr>
              <a:t>Det finns tre (3) olika </a:t>
            </a:r>
            <a:r>
              <a:rPr lang="sv-SE" err="1">
                <a:solidFill>
                  <a:srgbClr val="000000"/>
                </a:solidFill>
                <a:ea typeface="Calibri"/>
                <a:cs typeface="Calibri"/>
              </a:rPr>
              <a:t>ThingLink</a:t>
            </a:r>
            <a:r>
              <a:rPr lang="sv-SE">
                <a:solidFill>
                  <a:srgbClr val="000000"/>
                </a:solidFill>
                <a:ea typeface="Calibri"/>
                <a:cs typeface="Calibri"/>
              </a:rPr>
              <a:t>-miljöer tillgängliga: Servicemiljö (inkluderar restaurang- och kökssektorn, städtjänster och hälsovård), kontorsmiljö och miljö inom teknikbranschen. Varje miljö presenteras som en 360-bild med inbäddade </a:t>
            </a:r>
            <a:r>
              <a:rPr lang="sv-SE" err="1">
                <a:solidFill>
                  <a:srgbClr val="000000"/>
                </a:solidFill>
                <a:ea typeface="Calibri"/>
                <a:cs typeface="Calibri"/>
              </a:rPr>
              <a:t>bildserier,spel</a:t>
            </a:r>
            <a:r>
              <a:rPr lang="sv-SE">
                <a:solidFill>
                  <a:srgbClr val="000000"/>
                </a:solidFill>
                <a:ea typeface="Calibri"/>
                <a:cs typeface="Calibri"/>
              </a:rPr>
              <a:t>, analys osv…</a:t>
            </a:r>
            <a:endParaRPr lang="en-US">
              <a:solidFill>
                <a:srgbClr val="000000"/>
              </a:solidFill>
              <a:ea typeface="Calibri"/>
              <a:cs typeface="Calibri"/>
            </a:endParaRPr>
          </a:p>
          <a:p>
            <a:pPr marL="285750" lvl="0" indent="-285750">
              <a:lnSpc>
                <a:spcPct val="120000"/>
              </a:lnSpc>
              <a:spcBef>
                <a:spcPts val="600"/>
              </a:spcBef>
              <a:buFont typeface="Arial"/>
              <a:buChar char="•"/>
              <a:defRPr sz="1800" b="0" i="0" u="none" strike="noStrike" kern="0" cap="none" spc="0" baseline="0">
                <a:solidFill>
                  <a:srgbClr val="000000"/>
                </a:solidFill>
                <a:uFillTx/>
              </a:defRPr>
            </a:pPr>
            <a:r>
              <a:rPr lang="en-US" err="1"/>
              <a:t>Varje</a:t>
            </a:r>
            <a:r>
              <a:rPr lang="en-US"/>
              <a:t> </a:t>
            </a:r>
            <a:r>
              <a:rPr lang="en-US" err="1"/>
              <a:t>miljö</a:t>
            </a:r>
            <a:r>
              <a:rPr lang="en-US"/>
              <a:t> </a:t>
            </a:r>
            <a:r>
              <a:rPr lang="en-US" err="1"/>
              <a:t>innehåller</a:t>
            </a:r>
            <a:r>
              <a:rPr lang="en-US"/>
              <a:t>:</a:t>
            </a:r>
          </a:p>
          <a:p>
            <a:pPr marL="742950" lvl="1" indent="-285750">
              <a:lnSpc>
                <a:spcPct val="120000"/>
              </a:lnSpc>
              <a:spcBef>
                <a:spcPts val="600"/>
              </a:spcBef>
              <a:buFont typeface="Arial"/>
              <a:buChar char="•"/>
              <a:defRPr sz="1800" b="0" i="0" u="none" strike="noStrike" kern="0" cap="none" spc="0" baseline="0">
                <a:solidFill>
                  <a:srgbClr val="000000"/>
                </a:solidFill>
                <a:uFillTx/>
              </a:defRPr>
            </a:pPr>
            <a:r>
              <a:rPr lang="en-US" err="1"/>
              <a:t>Vad</a:t>
            </a:r>
            <a:r>
              <a:rPr lang="en-US"/>
              <a:t> </a:t>
            </a:r>
            <a:r>
              <a:rPr lang="en-US" err="1"/>
              <a:t>är</a:t>
            </a:r>
            <a:r>
              <a:rPr lang="en-US"/>
              <a:t> Lean?</a:t>
            </a:r>
            <a:r>
              <a:rPr lang="en-US" sz="1400">
                <a:highlight>
                  <a:srgbClr val="FFFF00"/>
                </a:highlight>
                <a:latin typeface="Calibri"/>
                <a:cs typeface="Calibri"/>
              </a:rPr>
              <a:t>    </a:t>
            </a:r>
            <a:endParaRPr lang="en-US" sz="1400">
              <a:highlight>
                <a:srgbClr val="FFFF00"/>
              </a:highlight>
              <a:latin typeface="Calibri" pitchFamily="34"/>
              <a:cs typeface="Calibri" pitchFamily="34"/>
            </a:endParaRPr>
          </a:p>
          <a:p>
            <a:pPr marL="742950" lvl="1" indent="-285750">
              <a:lnSpc>
                <a:spcPct val="120000"/>
              </a:lnSpc>
              <a:spcBef>
                <a:spcPts val="600"/>
              </a:spcBef>
              <a:buFont typeface="Arial"/>
              <a:buChar char="•"/>
              <a:defRPr sz="1800" b="0" i="0" u="none" strike="noStrike" kern="0" cap="none" spc="0" baseline="0">
                <a:solidFill>
                  <a:srgbClr val="000000"/>
                </a:solidFill>
                <a:uFillTx/>
              </a:defRPr>
            </a:pPr>
            <a:r>
              <a:rPr lang="en-US" err="1"/>
              <a:t>Bildserien</a:t>
            </a:r>
            <a:r>
              <a:rPr lang="en-US"/>
              <a:t> med </a:t>
            </a:r>
            <a:r>
              <a:rPr lang="en-US" err="1"/>
              <a:t>före</a:t>
            </a:r>
            <a:r>
              <a:rPr lang="en-US"/>
              <a:t> </a:t>
            </a:r>
            <a:r>
              <a:rPr lang="en-US" err="1"/>
              <a:t>och</a:t>
            </a:r>
            <a:r>
              <a:rPr lang="en-US"/>
              <a:t> </a:t>
            </a:r>
            <a:r>
              <a:rPr lang="en-US" err="1"/>
              <a:t>efter</a:t>
            </a:r>
            <a:r>
              <a:rPr lang="en-US"/>
              <a:t> </a:t>
            </a:r>
            <a:r>
              <a:rPr lang="en-US" err="1"/>
              <a:t>utveckling</a:t>
            </a:r>
            <a:endParaRPr lang="en-US"/>
          </a:p>
          <a:p>
            <a:pPr marL="742950" lvl="1" indent="-285750">
              <a:lnSpc>
                <a:spcPct val="120000"/>
              </a:lnSpc>
              <a:spcBef>
                <a:spcPts val="600"/>
              </a:spcBef>
              <a:buFont typeface="Arial"/>
              <a:buChar char="•"/>
              <a:defRPr sz="1800" b="0" i="0" u="none" strike="noStrike" kern="0" cap="none" spc="0" baseline="0">
                <a:solidFill>
                  <a:srgbClr val="000000"/>
                </a:solidFill>
                <a:uFillTx/>
              </a:defRPr>
            </a:pPr>
            <a:r>
              <a:rPr lang="en-US" err="1"/>
              <a:t>Bildserie</a:t>
            </a:r>
            <a:r>
              <a:rPr lang="en-US"/>
              <a:t> med </a:t>
            </a:r>
            <a:r>
              <a:rPr lang="en-US" err="1"/>
              <a:t>exempel</a:t>
            </a:r>
            <a:r>
              <a:rPr lang="en-US"/>
              <a:t> </a:t>
            </a:r>
            <a:r>
              <a:rPr lang="en-US" err="1"/>
              <a:t>på</a:t>
            </a:r>
            <a:r>
              <a:rPr lang="en-US"/>
              <a:t> </a:t>
            </a:r>
            <a:r>
              <a:rPr lang="en-US" err="1"/>
              <a:t>visualisering</a:t>
            </a:r>
            <a:r>
              <a:rPr lang="en-US"/>
              <a:t> (</a:t>
            </a:r>
            <a:r>
              <a:rPr lang="en-US" err="1"/>
              <a:t>Visuellt</a:t>
            </a:r>
            <a:r>
              <a:rPr lang="en-US"/>
              <a:t>/</a:t>
            </a:r>
            <a:r>
              <a:rPr lang="en-US" err="1"/>
              <a:t>Synligt</a:t>
            </a:r>
            <a:r>
              <a:rPr lang="en-US"/>
              <a:t>  </a:t>
            </a:r>
            <a:r>
              <a:rPr lang="en-US" err="1"/>
              <a:t>ledarskap</a:t>
            </a:r>
            <a:r>
              <a:rPr lang="en-US"/>
              <a:t>)  </a:t>
            </a:r>
          </a:p>
          <a:p>
            <a:pPr marL="742950" lvl="1" indent="-285750">
              <a:lnSpc>
                <a:spcPct val="120000"/>
              </a:lnSpc>
              <a:spcBef>
                <a:spcPts val="600"/>
              </a:spcBef>
              <a:buFont typeface="Arial"/>
              <a:buChar char="•"/>
              <a:defRPr sz="1800" b="0" i="0" u="none" strike="noStrike" kern="0" cap="none" spc="0" baseline="0">
                <a:solidFill>
                  <a:srgbClr val="000000"/>
                </a:solidFill>
                <a:uFillTx/>
              </a:defRPr>
            </a:pPr>
            <a:r>
              <a:rPr lang="en-US" err="1"/>
              <a:t>Exempel</a:t>
            </a:r>
            <a:r>
              <a:rPr lang="en-US"/>
              <a:t> </a:t>
            </a:r>
            <a:r>
              <a:rPr lang="en-US" err="1"/>
              <a:t>på</a:t>
            </a:r>
            <a:r>
              <a:rPr lang="en-US"/>
              <a:t> Kaizen-</a:t>
            </a:r>
            <a:r>
              <a:rPr lang="en-US" err="1"/>
              <a:t>tavlor</a:t>
            </a:r>
            <a:r>
              <a:rPr lang="en-US"/>
              <a:t> </a:t>
            </a:r>
            <a:r>
              <a:rPr lang="en-US" err="1"/>
              <a:t>i</a:t>
            </a:r>
            <a:r>
              <a:rPr lang="en-US"/>
              <a:t> </a:t>
            </a:r>
            <a:r>
              <a:rPr lang="en-US" err="1"/>
              <a:t>olika</a:t>
            </a:r>
            <a:r>
              <a:rPr lang="en-US"/>
              <a:t> </a:t>
            </a:r>
            <a:r>
              <a:rPr lang="en-US" err="1"/>
              <a:t>miljöer</a:t>
            </a:r>
            <a:endParaRPr lang="en-US"/>
          </a:p>
          <a:p>
            <a:pPr marL="742950" lvl="1" indent="-285750">
              <a:lnSpc>
                <a:spcPct val="120000"/>
              </a:lnSpc>
              <a:spcBef>
                <a:spcPts val="600"/>
              </a:spcBef>
              <a:buFont typeface="Arial"/>
              <a:buChar char="•"/>
              <a:defRPr sz="1800" b="0" i="0" u="none" strike="noStrike" kern="0" cap="none" spc="0" baseline="0">
                <a:solidFill>
                  <a:srgbClr val="000000"/>
                </a:solidFill>
                <a:uFillTx/>
              </a:defRPr>
            </a:pPr>
            <a:r>
              <a:rPr lang="en-US" err="1"/>
              <a:t>Digitalt</a:t>
            </a:r>
            <a:r>
              <a:rPr lang="en-US"/>
              <a:t> 5S </a:t>
            </a:r>
            <a:r>
              <a:rPr lang="en-US" err="1"/>
              <a:t>nummerspel</a:t>
            </a:r>
            <a:endParaRPr lang="en-US"/>
          </a:p>
          <a:p>
            <a:pPr marL="742950" lvl="1" indent="-285750">
              <a:lnSpc>
                <a:spcPct val="120000"/>
              </a:lnSpc>
              <a:spcBef>
                <a:spcPts val="600"/>
              </a:spcBef>
              <a:buFont typeface="Arial"/>
              <a:buChar char="•"/>
              <a:defRPr sz="1800" b="0" i="0" u="none" strike="noStrike" kern="0" cap="none" spc="0" baseline="0">
                <a:solidFill>
                  <a:srgbClr val="000000"/>
                </a:solidFill>
                <a:uFillTx/>
              </a:defRPr>
            </a:pPr>
            <a:r>
              <a:rPr lang="en-US"/>
              <a:t>8 </a:t>
            </a:r>
            <a:r>
              <a:rPr lang="en-US" err="1"/>
              <a:t>typer</a:t>
            </a:r>
            <a:r>
              <a:rPr lang="en-US"/>
              <a:t> </a:t>
            </a:r>
            <a:r>
              <a:rPr lang="en-US" err="1"/>
              <a:t>av</a:t>
            </a:r>
            <a:r>
              <a:rPr lang="en-US"/>
              <a:t> </a:t>
            </a:r>
            <a:r>
              <a:rPr lang="en-US" err="1"/>
              <a:t>slöseri</a:t>
            </a:r>
            <a:r>
              <a:rPr lang="en-US"/>
              <a:t> </a:t>
            </a:r>
            <a:r>
              <a:rPr lang="en-US" err="1"/>
              <a:t>inom</a:t>
            </a:r>
            <a:r>
              <a:rPr lang="en-US"/>
              <a:t> </a:t>
            </a:r>
            <a:r>
              <a:rPr lang="en-US" err="1"/>
              <a:t>olika</a:t>
            </a:r>
            <a:r>
              <a:rPr lang="en-US"/>
              <a:t> </a:t>
            </a:r>
            <a:r>
              <a:rPr lang="en-US" err="1"/>
              <a:t>branscher</a:t>
            </a:r>
            <a:endParaRPr lang="en-US"/>
          </a:p>
          <a:p>
            <a:pPr marL="742950" lvl="1" indent="-285750">
              <a:lnSpc>
                <a:spcPct val="120000"/>
              </a:lnSpc>
              <a:spcBef>
                <a:spcPts val="600"/>
              </a:spcBef>
              <a:buFont typeface="Arial"/>
              <a:buChar char="•"/>
              <a:defRPr sz="1800" b="0" i="0" u="none" strike="noStrike" kern="0" cap="none" spc="0" baseline="0">
                <a:solidFill>
                  <a:srgbClr val="000000"/>
                </a:solidFill>
                <a:uFillTx/>
              </a:defRPr>
            </a:pPr>
            <a:r>
              <a:rPr lang="en-US" err="1"/>
              <a:t>Uppgift</a:t>
            </a:r>
            <a:r>
              <a:rPr lang="en-US"/>
              <a:t>  </a:t>
            </a:r>
            <a:r>
              <a:rPr lang="en-US" err="1"/>
              <a:t>för</a:t>
            </a:r>
            <a:r>
              <a:rPr lang="en-US"/>
              <a:t> </a:t>
            </a:r>
            <a:r>
              <a:rPr lang="en-US" err="1"/>
              <a:t>slöseri</a:t>
            </a:r>
            <a:r>
              <a:rPr lang="en-US"/>
              <a:t> </a:t>
            </a:r>
            <a:r>
              <a:rPr lang="en-US" err="1"/>
              <a:t>analys</a:t>
            </a:r>
            <a:r>
              <a:rPr lang="en-US"/>
              <a:t> </a:t>
            </a:r>
          </a:p>
          <a:p>
            <a:pPr marL="742950" lvl="1" indent="-285750">
              <a:lnSpc>
                <a:spcPct val="120000"/>
              </a:lnSpc>
              <a:spcBef>
                <a:spcPts val="600"/>
              </a:spcBef>
              <a:buFont typeface="Arial"/>
              <a:buChar char="•"/>
              <a:defRPr sz="1800" b="0" i="0" u="none" strike="noStrike" kern="0" cap="none" spc="0" baseline="0">
                <a:solidFill>
                  <a:srgbClr val="000000"/>
                </a:solidFill>
                <a:uFillTx/>
              </a:defRPr>
            </a:pPr>
            <a:r>
              <a:rPr lang="en-US"/>
              <a:t>Lean-</a:t>
            </a:r>
            <a:r>
              <a:rPr lang="en-US" err="1"/>
              <a:t>kunskapstest</a:t>
            </a:r>
            <a:r>
              <a:rPr lang="en-US"/>
              <a:t> test</a:t>
            </a:r>
          </a:p>
          <a:p>
            <a:pPr marL="742950" lvl="1" indent="-285750">
              <a:lnSpc>
                <a:spcPct val="120000"/>
              </a:lnSpc>
              <a:spcBef>
                <a:spcPts val="600"/>
              </a:spcBef>
              <a:buFont typeface="Arial"/>
              <a:buChar char="•"/>
              <a:defRPr sz="1800" b="0" i="0" u="none" strike="noStrike" kern="0" cap="none" spc="0" baseline="0">
                <a:solidFill>
                  <a:srgbClr val="000000"/>
                </a:solidFill>
                <a:uFillTx/>
              </a:defRPr>
            </a:pPr>
            <a:endParaRPr lang="en-US">
              <a:solidFill>
                <a:srgbClr val="000000"/>
              </a:solidFill>
              <a:latin typeface="Calibri" pitchFamily="34"/>
              <a:cs typeface="Calibri" pitchFamily="34"/>
            </a:endParaRPr>
          </a:p>
          <a:p>
            <a:pPr>
              <a:lnSpc>
                <a:spcPct val="120000"/>
              </a:lnSpc>
              <a:spcBef>
                <a:spcPts val="600"/>
              </a:spcBef>
              <a:defRPr sz="1800" b="0" i="0" u="none" strike="noStrike" kern="0" cap="none" spc="0" baseline="0">
                <a:solidFill>
                  <a:srgbClr val="000000"/>
                </a:solidFill>
                <a:uFillTx/>
              </a:defRPr>
            </a:pPr>
            <a:endParaRPr lang="en-US" sz="2800" b="1">
              <a:solidFill>
                <a:srgbClr val="000000"/>
              </a:solidFill>
              <a:latin typeface="Calibri" pitchFamily="34"/>
              <a:cs typeface="Calibri" pitchFamily="34"/>
            </a:endParaRPr>
          </a:p>
        </p:txBody>
      </p:sp>
      <p:sp>
        <p:nvSpPr>
          <p:cNvPr id="5" name="Otsikko 1">
            <a:extLst>
              <a:ext uri="{FF2B5EF4-FFF2-40B4-BE49-F238E27FC236}">
                <a16:creationId xmlns:a16="http://schemas.microsoft.com/office/drawing/2014/main" id="{3D072B03-72F1-4A20-8127-541F0CA46895}"/>
              </a:ext>
            </a:extLst>
          </p:cNvPr>
          <p:cNvSpPr txBox="1"/>
          <p:nvPr/>
        </p:nvSpPr>
        <p:spPr>
          <a:xfrm>
            <a:off x="148326" y="423935"/>
            <a:ext cx="12191996" cy="926570"/>
          </a:xfrm>
          <a:prstGeom prst="rect">
            <a:avLst/>
          </a:prstGeom>
          <a:noFill/>
          <a:ln cap="flat">
            <a:noFill/>
          </a:ln>
        </p:spPr>
        <p:txBody>
          <a:bodyPr vert="horz" wrap="square" lIns="91440" tIns="45720" rIns="91440" bIns="45720" anchor="t" anchorCtr="1" compatLnSpc="1">
            <a:normAutofit/>
          </a:bodyPr>
          <a:lstStyle/>
          <a:p>
            <a:pPr marL="0" marR="0" lvl="0" indent="0" algn="ctr"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en-US" sz="4100" b="1" i="0" u="none" strike="noStrike" kern="1200" cap="none" spc="0" baseline="0" err="1">
                <a:uFillTx/>
                <a:latin typeface="Calibri"/>
              </a:rPr>
              <a:t>ThingLink</a:t>
            </a:r>
            <a:r>
              <a:rPr lang="en-US" sz="4100" b="1" i="0" u="none" strike="noStrike" kern="1200" cap="none" spc="0" baseline="0">
                <a:uFillTx/>
                <a:latin typeface="Calibri"/>
              </a:rPr>
              <a:t> 360° -</a:t>
            </a:r>
            <a:r>
              <a:rPr lang="en-US" sz="4100" b="1" err="1">
                <a:latin typeface="Calibri"/>
              </a:rPr>
              <a:t>miljöer</a:t>
            </a:r>
            <a:endParaRPr lang="en-US" sz="4100" b="1" i="0" u="none" strike="noStrike" kern="1200" cap="none" spc="0" baseline="0">
              <a:uFillTx/>
              <a:latin typeface="Calibri"/>
            </a:endParaRPr>
          </a:p>
        </p:txBody>
      </p:sp>
      <p:sp>
        <p:nvSpPr>
          <p:cNvPr id="3" name="TextBox 2"/>
          <p:cNvSpPr txBox="1"/>
          <p:nvPr/>
        </p:nvSpPr>
        <p:spPr>
          <a:xfrm>
            <a:off x="2304467" y="3981225"/>
            <a:ext cx="411480" cy="369332"/>
          </a:xfrm>
          <a:prstGeom prst="rect">
            <a:avLst/>
          </a:prstGeom>
          <a:noFill/>
        </p:spPr>
        <p:txBody>
          <a:bodyPr wrap="square" rtlCol="0">
            <a:spAutoFit/>
          </a:bodyPr>
          <a:lstStyle/>
          <a:p>
            <a:endParaRPr lang="fi-FI"/>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133" y="3015323"/>
            <a:ext cx="255608" cy="260015"/>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8133" y="4588578"/>
            <a:ext cx="304376" cy="30437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9649" y="4985621"/>
            <a:ext cx="302860" cy="302860"/>
          </a:xfrm>
          <a:prstGeom prst="rect">
            <a:avLst/>
          </a:prstGeom>
        </p:spPr>
      </p:pic>
      <p:sp>
        <p:nvSpPr>
          <p:cNvPr id="9" name="TextBox 8"/>
          <p:cNvSpPr txBox="1"/>
          <p:nvPr/>
        </p:nvSpPr>
        <p:spPr>
          <a:xfrm>
            <a:off x="5705856" y="3090672"/>
            <a:ext cx="184731" cy="369332"/>
          </a:xfrm>
          <a:prstGeom prst="rect">
            <a:avLst/>
          </a:prstGeom>
          <a:noFill/>
        </p:spPr>
        <p:txBody>
          <a:bodyPr wrap="none" rtlCol="0">
            <a:spAutoFit/>
          </a:bodyPr>
          <a:lstStyle/>
          <a:p>
            <a:endParaRPr lang="fi-FI"/>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23719" y="5392151"/>
            <a:ext cx="298790" cy="298790"/>
          </a:xfrm>
          <a:prstGeom prst="rect">
            <a:avLst/>
          </a:prstGeom>
        </p:spPr>
      </p:pic>
      <p:pic>
        <p:nvPicPr>
          <p:cNvPr id="11" name="Picture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7121" y="3377199"/>
            <a:ext cx="358776" cy="310939"/>
          </a:xfrm>
          <a:prstGeom prst="rect">
            <a:avLst/>
          </a:prstGeom>
        </p:spPr>
      </p:pic>
      <p:pic>
        <p:nvPicPr>
          <p:cNvPr id="12" name="Picture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flipV="1">
            <a:off x="699594" y="4194533"/>
            <a:ext cx="292184" cy="292184"/>
          </a:xfrm>
          <a:prstGeom prst="rect">
            <a:avLst/>
          </a:prstGeom>
        </p:spPr>
      </p:pic>
      <p:pic>
        <p:nvPicPr>
          <p:cNvPr id="13" name="Picture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9066" y="5866173"/>
            <a:ext cx="270517" cy="270517"/>
          </a:xfrm>
          <a:prstGeom prst="rect">
            <a:avLst/>
          </a:prstGeom>
        </p:spPr>
      </p:pic>
      <p:pic>
        <p:nvPicPr>
          <p:cNvPr id="14" name="Picture 1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99594" y="3796988"/>
            <a:ext cx="292686" cy="292686"/>
          </a:xfrm>
          <a:prstGeom prst="rect">
            <a:avLst/>
          </a:prstGeom>
        </p:spPr>
      </p:pic>
    </p:spTree>
    <p:extLst>
      <p:ext uri="{BB962C8B-B14F-4D97-AF65-F5344CB8AC3E}">
        <p14:creationId xmlns:p14="http://schemas.microsoft.com/office/powerpoint/2010/main" val="2151424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42">
    <p:spTree>
      <p:nvGrpSpPr>
        <p:cNvPr id="1" name=""/>
        <p:cNvGrpSpPr/>
        <p:nvPr/>
      </p:nvGrpSpPr>
      <p:grpSpPr>
        <a:xfrm>
          <a:off x="0" y="0"/>
          <a:ext cx="0" cy="0"/>
          <a:chOff x="0" y="0"/>
          <a:chExt cx="0" cy="0"/>
        </a:xfrm>
      </p:grpSpPr>
      <p:sp>
        <p:nvSpPr>
          <p:cNvPr id="2" name="Sisällön paikkamerkki 2">
            <a:extLst>
              <a:ext uri="{FF2B5EF4-FFF2-40B4-BE49-F238E27FC236}">
                <a16:creationId xmlns:a16="http://schemas.microsoft.com/office/drawing/2014/main" id="{CD516993-A555-4FAD-B297-1205ECBA53F2}"/>
              </a:ext>
            </a:extLst>
          </p:cNvPr>
          <p:cNvSpPr txBox="1"/>
          <p:nvPr/>
        </p:nvSpPr>
        <p:spPr>
          <a:xfrm>
            <a:off x="342136" y="1480216"/>
            <a:ext cx="11760216" cy="2965143"/>
          </a:xfrm>
          <a:prstGeom prst="rect">
            <a:avLst/>
          </a:prstGeom>
          <a:noFill/>
          <a:ln cap="flat">
            <a:noFill/>
          </a:ln>
        </p:spPr>
        <p:txBody>
          <a:bodyPr vert="horz" wrap="square" lIns="91440" tIns="45720" rIns="91440" bIns="45720" anchor="t" anchorCtr="0" compatLnSpc="1">
            <a:noAutofit/>
          </a:bodyPr>
          <a:lstStyle/>
          <a:p>
            <a:pPr lvl="0">
              <a:lnSpc>
                <a:spcPct val="90000"/>
              </a:lnSpc>
              <a:spcBef>
                <a:spcPts val="1000"/>
              </a:spcBef>
              <a:defRPr sz="1800" b="0" i="0" u="none" strike="noStrike" kern="0" cap="none" spc="0" baseline="0">
                <a:solidFill>
                  <a:srgbClr val="000000"/>
                </a:solidFill>
                <a:uFillTx/>
              </a:defRPr>
            </a:pPr>
            <a:r>
              <a:rPr lang="en-US" sz="2000" b="0" i="0" u="none" strike="noStrike" kern="1200" cap="none" spc="0" baseline="0" err="1">
                <a:solidFill>
                  <a:srgbClr val="000000"/>
                </a:solidFill>
                <a:uFillTx/>
                <a:ea typeface="Calibri"/>
                <a:cs typeface="Arial" panose="020B0604020202020204" pitchFamily="34" charset="0"/>
              </a:rPr>
              <a:t>ThingLink</a:t>
            </a:r>
            <a:r>
              <a:rPr lang="en-US" sz="2000" b="0" i="0" u="none" strike="noStrike" kern="1200" cap="none" spc="0" baseline="0">
                <a:solidFill>
                  <a:srgbClr val="000000"/>
                </a:solidFill>
                <a:uFillTx/>
                <a:ea typeface="Calibri"/>
                <a:cs typeface="Arial" panose="020B0604020202020204" pitchFamily="34" charset="0"/>
              </a:rPr>
              <a:t> on </a:t>
            </a:r>
            <a:r>
              <a:rPr lang="en-US" sz="2000" b="0" i="0" u="none" strike="noStrike" kern="1200" cap="none" spc="0" baseline="0" err="1">
                <a:solidFill>
                  <a:srgbClr val="000000"/>
                </a:solidFill>
                <a:uFillTx/>
                <a:ea typeface="Calibri"/>
                <a:cs typeface="Arial" panose="020B0604020202020204" pitchFamily="34" charset="0"/>
              </a:rPr>
              <a:t>monipuolinen</a:t>
            </a:r>
            <a:r>
              <a:rPr lang="en-US" sz="2000" b="0" i="0" u="none" strike="noStrike" kern="1200" cap="none" spc="0" baseline="0">
                <a:solidFill>
                  <a:srgbClr val="000000"/>
                </a:solidFill>
                <a:uFillTx/>
                <a:ea typeface="Calibri"/>
                <a:cs typeface="Arial" panose="020B0604020202020204" pitchFamily="34" charset="0"/>
              </a:rPr>
              <a:t> </a:t>
            </a:r>
            <a:r>
              <a:rPr lang="en-US" sz="2000" b="0" i="0" u="none" strike="noStrike" kern="1200" cap="none" spc="0" baseline="0" err="1">
                <a:solidFill>
                  <a:srgbClr val="000000"/>
                </a:solidFill>
                <a:uFillTx/>
                <a:ea typeface="Calibri"/>
                <a:cs typeface="Arial" panose="020B0604020202020204" pitchFamily="34" charset="0"/>
              </a:rPr>
              <a:t>konsepti</a:t>
            </a:r>
            <a:r>
              <a:rPr lang="en-US" sz="2000">
                <a:solidFill>
                  <a:srgbClr val="000000"/>
                </a:solidFill>
                <a:ea typeface="Calibri"/>
                <a:cs typeface="Arial" panose="020B0604020202020204" pitchFamily="34" charset="0"/>
              </a:rPr>
              <a:t> ja</a:t>
            </a:r>
            <a:r>
              <a:rPr lang="en-US" sz="2000" b="0" i="0" u="none" strike="noStrike" kern="1200" cap="none" spc="0" baseline="0">
                <a:solidFill>
                  <a:srgbClr val="000000"/>
                </a:solidFill>
                <a:uFillTx/>
                <a:ea typeface="Calibri"/>
                <a:cs typeface="Arial" panose="020B0604020202020204" pitchFamily="34" charset="0"/>
              </a:rPr>
              <a:t> </a:t>
            </a:r>
            <a:r>
              <a:rPr lang="en-US" sz="2000" b="0" i="0" u="none" strike="noStrike" kern="1200" cap="none" spc="0" baseline="0" err="1">
                <a:solidFill>
                  <a:srgbClr val="000000"/>
                </a:solidFill>
                <a:uFillTx/>
                <a:ea typeface="Calibri"/>
                <a:cs typeface="Arial" panose="020B0604020202020204" pitchFamily="34" charset="0"/>
              </a:rPr>
              <a:t>helppo</a:t>
            </a:r>
            <a:r>
              <a:rPr lang="en-US" sz="2000" b="0" i="0" u="none" strike="noStrike" kern="1200" cap="none" spc="0" baseline="0">
                <a:solidFill>
                  <a:srgbClr val="000000"/>
                </a:solidFill>
                <a:uFillTx/>
                <a:ea typeface="Calibri"/>
                <a:cs typeface="Arial" panose="020B0604020202020204" pitchFamily="34" charset="0"/>
              </a:rPr>
              <a:t> </a:t>
            </a:r>
            <a:r>
              <a:rPr lang="en-US" sz="2000" b="0" i="0" u="none" strike="noStrike" kern="1200" cap="none" spc="0" baseline="0" err="1">
                <a:solidFill>
                  <a:srgbClr val="000000"/>
                </a:solidFill>
                <a:uFillTx/>
                <a:ea typeface="Calibri"/>
                <a:cs typeface="Arial" panose="020B0604020202020204" pitchFamily="34" charset="0"/>
              </a:rPr>
              <a:t>työkalu</a:t>
            </a:r>
            <a:r>
              <a:rPr lang="en-US" sz="2000" b="0" i="0" u="none" strike="noStrike" kern="1200" cap="none" spc="0" baseline="0">
                <a:solidFill>
                  <a:srgbClr val="000000"/>
                </a:solidFill>
                <a:uFillTx/>
                <a:ea typeface="Calibri"/>
                <a:cs typeface="Arial" panose="020B0604020202020204" pitchFamily="34" charset="0"/>
              </a:rPr>
              <a:t> </a:t>
            </a:r>
            <a:r>
              <a:rPr lang="fi-FI" sz="2000">
                <a:solidFill>
                  <a:srgbClr val="000000"/>
                </a:solidFill>
                <a:ea typeface="Calibri"/>
                <a:cs typeface="Arial" panose="020B0604020202020204" pitchFamily="34" charset="0"/>
              </a:rPr>
              <a:t>oppimisympäristöjen ja opiskeltavien aiheiden havainnollistamiseen. </a:t>
            </a:r>
            <a:r>
              <a:rPr lang="en-US" sz="2000" b="0" i="0" u="none" strike="noStrike" kern="1200" cap="none" spc="0" baseline="0" err="1">
                <a:solidFill>
                  <a:srgbClr val="000000"/>
                </a:solidFill>
                <a:uFillTx/>
                <a:ea typeface="Calibri"/>
                <a:cs typeface="Arial" panose="020B0604020202020204" pitchFamily="34" charset="0"/>
              </a:rPr>
              <a:t>Voit</a:t>
            </a:r>
            <a:r>
              <a:rPr lang="en-US" sz="2000" b="0" i="0" u="none" strike="noStrike" kern="1200" cap="none" spc="0" baseline="0">
                <a:solidFill>
                  <a:srgbClr val="000000"/>
                </a:solidFill>
                <a:uFillTx/>
                <a:ea typeface="Calibri"/>
                <a:cs typeface="Arial" panose="020B0604020202020204" pitchFamily="34" charset="0"/>
              </a:rPr>
              <a:t> </a:t>
            </a:r>
            <a:r>
              <a:rPr lang="en-US" sz="2000" b="0" i="0" u="none" strike="noStrike" kern="1200" cap="none" spc="0" baseline="0" err="1">
                <a:solidFill>
                  <a:srgbClr val="000000"/>
                </a:solidFill>
                <a:uFillTx/>
                <a:ea typeface="Calibri"/>
                <a:cs typeface="Arial" panose="020B0604020202020204" pitchFamily="34" charset="0"/>
              </a:rPr>
              <a:t>luoda</a:t>
            </a:r>
            <a:r>
              <a:rPr lang="en-US" sz="2000" b="0" i="0" u="none" strike="noStrike" kern="1200" cap="none" spc="0" baseline="0">
                <a:solidFill>
                  <a:srgbClr val="000000"/>
                </a:solidFill>
                <a:uFillTx/>
                <a:ea typeface="Calibri"/>
                <a:cs typeface="Arial" panose="020B0604020202020204" pitchFamily="34" charset="0"/>
              </a:rPr>
              <a:t> ja </a:t>
            </a:r>
            <a:r>
              <a:rPr lang="en-US" sz="2000" b="0" i="0" u="none" strike="noStrike" kern="1200" cap="none" spc="0" baseline="0" err="1">
                <a:solidFill>
                  <a:srgbClr val="000000"/>
                </a:solidFill>
                <a:uFillTx/>
                <a:ea typeface="Calibri"/>
                <a:cs typeface="Arial" panose="020B0604020202020204" pitchFamily="34" charset="0"/>
              </a:rPr>
              <a:t>jakaa</a:t>
            </a:r>
            <a:r>
              <a:rPr lang="en-US" sz="2000" b="0" i="0" u="none" strike="noStrike" kern="1200" cap="none" spc="0" baseline="0">
                <a:solidFill>
                  <a:srgbClr val="000000"/>
                </a:solidFill>
                <a:uFillTx/>
                <a:ea typeface="Calibri"/>
                <a:cs typeface="Arial" panose="020B0604020202020204" pitchFamily="34" charset="0"/>
              </a:rPr>
              <a:t> </a:t>
            </a:r>
            <a:r>
              <a:rPr lang="en-US" sz="2000" b="0" i="0" u="none" strike="noStrike" kern="1200" cap="none" spc="0" baseline="0" err="1">
                <a:solidFill>
                  <a:srgbClr val="000000"/>
                </a:solidFill>
                <a:uFillTx/>
                <a:ea typeface="Calibri"/>
                <a:cs typeface="Arial" panose="020B0604020202020204" pitchFamily="34" charset="0"/>
              </a:rPr>
              <a:t>henkilökohtaisen</a:t>
            </a:r>
            <a:r>
              <a:rPr lang="en-US" sz="2000" b="0" i="0" u="none" strike="noStrike" kern="1200" cap="none" spc="0" baseline="0">
                <a:solidFill>
                  <a:srgbClr val="000000"/>
                </a:solidFill>
                <a:uFillTx/>
                <a:ea typeface="Calibri"/>
                <a:cs typeface="Arial" panose="020B0604020202020204" pitchFamily="34" charset="0"/>
              </a:rPr>
              <a:t> </a:t>
            </a:r>
            <a:r>
              <a:rPr lang="en-US" sz="2000" b="0" i="0" u="none" strike="noStrike" kern="1200" cap="none" spc="0" baseline="0" err="1">
                <a:solidFill>
                  <a:srgbClr val="000000"/>
                </a:solidFill>
                <a:uFillTx/>
                <a:ea typeface="Calibri"/>
                <a:cs typeface="Arial" panose="020B0604020202020204" pitchFamily="34" charset="0"/>
              </a:rPr>
              <a:t>ThingLinkin</a:t>
            </a:r>
            <a:r>
              <a:rPr lang="en-US" sz="2000" b="0" i="0" u="none" strike="noStrike" kern="1200" cap="none" spc="0" baseline="0">
                <a:solidFill>
                  <a:srgbClr val="000000"/>
                </a:solidFill>
                <a:uFillTx/>
                <a:ea typeface="Calibri"/>
                <a:cs typeface="Arial" panose="020B0604020202020204" pitchFamily="34" charset="0"/>
              </a:rPr>
              <a:t>, </a:t>
            </a:r>
            <a:r>
              <a:rPr lang="en-US" sz="2000" b="0" i="0" u="none" strike="noStrike" kern="1200" cap="none" spc="0" baseline="0" err="1">
                <a:solidFill>
                  <a:srgbClr val="000000"/>
                </a:solidFill>
                <a:uFillTx/>
                <a:ea typeface="Calibri"/>
                <a:cs typeface="Arial" panose="020B0604020202020204" pitchFamily="34" charset="0"/>
              </a:rPr>
              <a:t>jakaa</a:t>
            </a:r>
            <a:r>
              <a:rPr lang="en-US" sz="2000" b="0" i="0" u="none" strike="noStrike" kern="1200" cap="none" spc="0" baseline="0">
                <a:solidFill>
                  <a:srgbClr val="000000"/>
                </a:solidFill>
                <a:uFillTx/>
                <a:ea typeface="Calibri"/>
                <a:cs typeface="Arial" panose="020B0604020202020204" pitchFamily="34" charset="0"/>
              </a:rPr>
              <a:t> </a:t>
            </a:r>
            <a:r>
              <a:rPr lang="en-US" sz="2000" b="0" i="0" u="none" strike="noStrike" kern="1200" cap="none" spc="0" baseline="0" err="1">
                <a:solidFill>
                  <a:srgbClr val="000000"/>
                </a:solidFill>
                <a:uFillTx/>
                <a:ea typeface="Calibri"/>
                <a:cs typeface="Arial" panose="020B0604020202020204" pitchFamily="34" charset="0"/>
              </a:rPr>
              <a:t>muokkaus-oikeuksia</a:t>
            </a:r>
            <a:r>
              <a:rPr lang="en-US" sz="2000" kern="0">
                <a:solidFill>
                  <a:srgbClr val="000000"/>
                </a:solidFill>
                <a:ea typeface="Calibri"/>
                <a:cs typeface="Arial" panose="020B0604020202020204" pitchFamily="34" charset="0"/>
              </a:rPr>
              <a:t> ja</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hallita</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omin</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tunnuksin</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ryhmän</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ThingLinkiä</a:t>
            </a:r>
            <a:r>
              <a:rPr lang="en-US" sz="2000" b="0" i="0" u="none" strike="noStrike" kern="1200" cap="none" spc="0" baseline="0">
                <a:solidFill>
                  <a:srgbClr val="000000"/>
                </a:solidFill>
                <a:uFillTx/>
                <a:ea typeface="Calibri"/>
                <a:cs typeface="Arial" panose="020B0604020202020204" pitchFamily="34" charset="0"/>
              </a:rPr>
              <a:t>. </a:t>
            </a:r>
            <a:r>
              <a:rPr lang="en-US" sz="2000" b="0" i="0" u="none" strike="noStrike" kern="1200" cap="none" spc="0" baseline="0" err="1">
                <a:solidFill>
                  <a:srgbClr val="000000"/>
                </a:solidFill>
                <a:uFillTx/>
                <a:ea typeface="Calibri"/>
                <a:cs typeface="Arial" panose="020B0604020202020204" pitchFamily="34" charset="0"/>
              </a:rPr>
              <a:t>ThingLink</a:t>
            </a:r>
            <a:r>
              <a:rPr lang="en-US" sz="2000" b="0" i="0" u="none" strike="noStrike" kern="1200" cap="none" spc="0" baseline="0">
                <a:solidFill>
                  <a:srgbClr val="000000"/>
                </a:solidFill>
                <a:uFillTx/>
                <a:ea typeface="Calibri"/>
                <a:cs typeface="Arial" panose="020B0604020202020204" pitchFamily="34" charset="0"/>
              </a:rPr>
              <a:t> </a:t>
            </a:r>
            <a:r>
              <a:rPr lang="en-US" sz="2000" b="0" i="0" u="none" strike="noStrike" kern="1200" cap="none" spc="0" baseline="0" err="1">
                <a:solidFill>
                  <a:srgbClr val="000000"/>
                </a:solidFill>
                <a:uFillTx/>
                <a:ea typeface="Calibri"/>
                <a:cs typeface="Arial" panose="020B0604020202020204" pitchFamily="34" charset="0"/>
              </a:rPr>
              <a:t>toimii</a:t>
            </a:r>
            <a:r>
              <a:rPr lang="en-US" sz="2000" b="0" i="0" u="none" strike="noStrike" kern="1200" cap="none" spc="0">
                <a:solidFill>
                  <a:srgbClr val="000000"/>
                </a:solidFill>
                <a:uFillTx/>
                <a:ea typeface="Calibri"/>
                <a:cs typeface="Arial" panose="020B0604020202020204" pitchFamily="34" charset="0"/>
              </a:rPr>
              <a:t> </a:t>
            </a:r>
            <a:r>
              <a:rPr lang="en-US" sz="2000" b="0" i="0" u="none" strike="noStrike" kern="1200" cap="none" spc="0" err="1">
                <a:solidFill>
                  <a:srgbClr val="000000"/>
                </a:solidFill>
                <a:uFillTx/>
                <a:ea typeface="Calibri"/>
                <a:cs typeface="Arial" panose="020B0604020202020204" pitchFamily="34" charset="0"/>
              </a:rPr>
              <a:t>selainpohjaisena</a:t>
            </a:r>
            <a:r>
              <a:rPr lang="en-US" sz="2000" b="0" i="0" u="none" strike="noStrike" kern="1200" cap="none" spc="0">
                <a:solidFill>
                  <a:srgbClr val="000000"/>
                </a:solidFill>
                <a:uFillTx/>
                <a:ea typeface="Calibri"/>
                <a:cs typeface="Arial" panose="020B0604020202020204" pitchFamily="34" charset="0"/>
              </a:rPr>
              <a:t> </a:t>
            </a:r>
            <a:r>
              <a:rPr lang="en-US" sz="2000" b="0" i="0" u="none" strike="noStrike" kern="1200" cap="none" spc="0" err="1">
                <a:solidFill>
                  <a:srgbClr val="000000"/>
                </a:solidFill>
                <a:uFillTx/>
                <a:ea typeface="Calibri"/>
                <a:cs typeface="Arial" panose="020B0604020202020204" pitchFamily="34" charset="0"/>
              </a:rPr>
              <a:t>sekä</a:t>
            </a:r>
            <a:r>
              <a:rPr lang="en-US" sz="2000" b="0" i="0" u="none" strike="noStrike" kern="1200" cap="none" spc="0">
                <a:solidFill>
                  <a:srgbClr val="000000"/>
                </a:solidFill>
                <a:uFillTx/>
                <a:ea typeface="Calibri"/>
                <a:cs typeface="Arial" panose="020B0604020202020204" pitchFamily="34" charset="0"/>
              </a:rPr>
              <a:t> </a:t>
            </a:r>
            <a:r>
              <a:rPr lang="en-US" sz="2000" b="0" i="0" u="none" strike="noStrike" kern="1200" cap="none" spc="0" err="1">
                <a:solidFill>
                  <a:srgbClr val="000000"/>
                </a:solidFill>
                <a:uFillTx/>
                <a:ea typeface="Calibri"/>
                <a:cs typeface="Arial" panose="020B0604020202020204" pitchFamily="34" charset="0"/>
              </a:rPr>
              <a:t>mobiilisti</a:t>
            </a:r>
            <a:r>
              <a:rPr lang="en-US" sz="2000" b="0" i="0" u="none" strike="noStrike" kern="1200" cap="none" spc="0">
                <a:solidFill>
                  <a:srgbClr val="000000"/>
                </a:solidFill>
                <a:uFillTx/>
                <a:ea typeface="Calibri"/>
                <a:cs typeface="Arial" panose="020B0604020202020204" pitchFamily="34" charset="0"/>
              </a:rPr>
              <a:t> iOS- tai Android-</a:t>
            </a:r>
            <a:r>
              <a:rPr lang="en-US" sz="2000" b="0" i="0" u="none" strike="noStrike" kern="1200" cap="none" spc="0" err="1">
                <a:solidFill>
                  <a:srgbClr val="000000"/>
                </a:solidFill>
                <a:uFillTx/>
                <a:ea typeface="Calibri"/>
                <a:cs typeface="Arial" panose="020B0604020202020204" pitchFamily="34" charset="0"/>
              </a:rPr>
              <a:t>sovelluksella</a:t>
            </a:r>
            <a:r>
              <a:rPr lang="en-US" sz="2000" b="0" i="0" u="none" strike="noStrike" kern="1200" cap="none" spc="0">
                <a:solidFill>
                  <a:srgbClr val="000000"/>
                </a:solidFill>
                <a:uFillTx/>
                <a:ea typeface="Calibri"/>
                <a:cs typeface="Arial" panose="020B0604020202020204" pitchFamily="34" charset="0"/>
              </a:rPr>
              <a:t>. </a:t>
            </a:r>
            <a:r>
              <a:rPr lang="en-US" sz="2000" b="0" i="0" u="none" strike="noStrike" kern="1200" cap="none" spc="0" err="1">
                <a:solidFill>
                  <a:srgbClr val="000000"/>
                </a:solidFill>
                <a:uFillTx/>
                <a:ea typeface="Calibri"/>
                <a:cs typeface="Arial" panose="020B0604020202020204" pitchFamily="34" charset="0"/>
              </a:rPr>
              <a:t>ThingLinkillä</a:t>
            </a:r>
            <a:r>
              <a:rPr lang="en-US" sz="2000" b="0" i="0" u="none" strike="noStrike" kern="1200" cap="none" spc="0">
                <a:solidFill>
                  <a:srgbClr val="000000"/>
                </a:solidFill>
                <a:uFillTx/>
                <a:ea typeface="Calibri"/>
                <a:cs typeface="Arial" panose="020B0604020202020204" pitchFamily="34" charset="0"/>
              </a:rPr>
              <a:t> </a:t>
            </a:r>
            <a:r>
              <a:rPr lang="en-US" sz="2000" b="0" i="0" u="none" strike="noStrike" kern="1200" cap="none" spc="0" err="1">
                <a:solidFill>
                  <a:srgbClr val="000000"/>
                </a:solidFill>
                <a:uFillTx/>
                <a:ea typeface="Calibri"/>
                <a:cs typeface="Arial" panose="020B0604020202020204" pitchFamily="34" charset="0"/>
              </a:rPr>
              <a:t>luot</a:t>
            </a:r>
            <a:r>
              <a:rPr lang="en-US" sz="2000" b="0" i="0" u="none" strike="noStrike" kern="1200" cap="none" spc="0">
                <a:solidFill>
                  <a:srgbClr val="000000"/>
                </a:solidFill>
                <a:uFillTx/>
                <a:ea typeface="Calibri"/>
                <a:cs typeface="Arial" panose="020B0604020202020204" pitchFamily="34" charset="0"/>
              </a:rPr>
              <a:t> </a:t>
            </a:r>
            <a:r>
              <a:rPr lang="en-US" sz="2000" b="0" i="0" u="none" strike="noStrike" kern="1200" cap="none" spc="0" err="1">
                <a:solidFill>
                  <a:srgbClr val="000000"/>
                </a:solidFill>
                <a:uFillTx/>
                <a:ea typeface="Calibri"/>
                <a:cs typeface="Arial" panose="020B0604020202020204" pitchFamily="34" charset="0"/>
              </a:rPr>
              <a:t>vuorovaikutteisia</a:t>
            </a:r>
            <a:r>
              <a:rPr lang="en-US" sz="2000" b="0" i="0" u="none" strike="noStrike" kern="1200" cap="none" spc="0">
                <a:solidFill>
                  <a:srgbClr val="000000"/>
                </a:solidFill>
                <a:uFillTx/>
                <a:ea typeface="Calibri"/>
                <a:cs typeface="Arial" panose="020B0604020202020204" pitchFamily="34" charset="0"/>
              </a:rPr>
              <a:t> </a:t>
            </a:r>
            <a:r>
              <a:rPr lang="en-US" sz="2000" b="0" i="0" u="none" strike="noStrike" kern="1200" cap="none" spc="0" err="1">
                <a:solidFill>
                  <a:srgbClr val="000000"/>
                </a:solidFill>
                <a:uFillTx/>
                <a:ea typeface="Calibri"/>
                <a:cs typeface="Arial" panose="020B0604020202020204" pitchFamily="34" charset="0"/>
              </a:rPr>
              <a:t>kuvia</a:t>
            </a:r>
            <a:r>
              <a:rPr lang="en-US" sz="2000" b="0" i="0" u="none" strike="noStrike" kern="1200" cap="none" spc="0">
                <a:solidFill>
                  <a:srgbClr val="000000"/>
                </a:solidFill>
                <a:uFillTx/>
                <a:ea typeface="Calibri"/>
                <a:cs typeface="Arial" panose="020B0604020202020204" pitchFamily="34" charset="0"/>
              </a:rPr>
              <a:t>, </a:t>
            </a:r>
            <a:r>
              <a:rPr lang="en-US" sz="2000" b="0" i="0" u="none" strike="noStrike" kern="1200" cap="none" spc="0" err="1">
                <a:solidFill>
                  <a:srgbClr val="000000"/>
                </a:solidFill>
                <a:uFillTx/>
                <a:ea typeface="Calibri"/>
                <a:cs typeface="Arial" panose="020B0604020202020204" pitchFamily="34" charset="0"/>
              </a:rPr>
              <a:t>joihin</a:t>
            </a:r>
            <a:r>
              <a:rPr lang="en-US" sz="2000" b="0" i="0" u="none" strike="noStrike" kern="1200" cap="none" spc="0">
                <a:solidFill>
                  <a:srgbClr val="000000"/>
                </a:solidFill>
                <a:uFillTx/>
                <a:ea typeface="Calibri"/>
                <a:cs typeface="Arial" panose="020B0604020202020204" pitchFamily="34" charset="0"/>
              </a:rPr>
              <a:t> </a:t>
            </a:r>
            <a:r>
              <a:rPr lang="en-US" sz="2000" b="0" i="0" u="none" strike="noStrike" kern="1200" cap="none" spc="0" err="1">
                <a:solidFill>
                  <a:srgbClr val="000000"/>
                </a:solidFill>
                <a:uFillTx/>
                <a:ea typeface="Calibri"/>
                <a:cs typeface="Arial" panose="020B0604020202020204" pitchFamily="34" charset="0"/>
              </a:rPr>
              <a:t>voit</a:t>
            </a:r>
            <a:r>
              <a:rPr lang="en-US" sz="2000" b="0" i="0" u="none" strike="noStrike" kern="1200" cap="none" spc="0">
                <a:solidFill>
                  <a:srgbClr val="000000"/>
                </a:solidFill>
                <a:uFillTx/>
                <a:ea typeface="Calibri"/>
                <a:cs typeface="Arial" panose="020B0604020202020204" pitchFamily="34" charset="0"/>
              </a:rPr>
              <a:t> </a:t>
            </a:r>
            <a:r>
              <a:rPr lang="en-US" sz="2000" b="0" i="0" u="none" strike="noStrike" kern="1200" cap="none" spc="0" err="1">
                <a:solidFill>
                  <a:srgbClr val="000000"/>
                </a:solidFill>
                <a:uFillTx/>
                <a:ea typeface="Calibri"/>
                <a:cs typeface="Arial" panose="020B0604020202020204" pitchFamily="34" charset="0"/>
              </a:rPr>
              <a:t>lisätä</a:t>
            </a:r>
            <a:r>
              <a:rPr lang="en-US" sz="2000" b="0" i="0" u="none" strike="noStrike" kern="1200" cap="none" spc="0">
                <a:solidFill>
                  <a:srgbClr val="000000"/>
                </a:solidFill>
                <a:uFillTx/>
                <a:ea typeface="Calibri"/>
                <a:cs typeface="Arial" panose="020B0604020202020204" pitchFamily="34" charset="0"/>
              </a:rPr>
              <a:t> </a:t>
            </a:r>
            <a:r>
              <a:rPr lang="en-US" sz="2000" b="0" i="0" u="none" strike="noStrike" kern="1200" cap="none" spc="0" err="1">
                <a:solidFill>
                  <a:srgbClr val="000000"/>
                </a:solidFill>
                <a:uFillTx/>
                <a:ea typeface="Calibri"/>
                <a:cs typeface="Arial" panose="020B0604020202020204" pitchFamily="34" charset="0"/>
              </a:rPr>
              <a:t>tekstejä</a:t>
            </a:r>
            <a:r>
              <a:rPr lang="en-US" sz="2000" b="0" i="0" u="none" strike="noStrike" kern="1200" cap="none" spc="0">
                <a:solidFill>
                  <a:srgbClr val="000000"/>
                </a:solidFill>
                <a:uFillTx/>
                <a:ea typeface="Calibri"/>
                <a:cs typeface="Arial" panose="020B0604020202020204" pitchFamily="34" charset="0"/>
              </a:rPr>
              <a:t>, </a:t>
            </a:r>
            <a:r>
              <a:rPr lang="en-US" sz="2000" b="0" i="0" u="none" strike="noStrike" kern="1200" cap="none" spc="0" err="1">
                <a:solidFill>
                  <a:srgbClr val="000000"/>
                </a:solidFill>
                <a:uFillTx/>
                <a:ea typeface="Calibri"/>
                <a:cs typeface="Arial" panose="020B0604020202020204" pitchFamily="34" charset="0"/>
              </a:rPr>
              <a:t>kuvia</a:t>
            </a:r>
            <a:r>
              <a:rPr lang="en-US" sz="2000" kern="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videoita</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jne</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Pohjaksi</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tarvitset</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esim</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kuvan</a:t>
            </a:r>
            <a:r>
              <a:rPr lang="en-US" sz="2000">
                <a:solidFill>
                  <a:srgbClr val="000000"/>
                </a:solidFill>
                <a:ea typeface="Calibri"/>
                <a:cs typeface="Arial" panose="020B0604020202020204" pitchFamily="34" charset="0"/>
              </a:rPr>
              <a:t> tai </a:t>
            </a:r>
            <a:r>
              <a:rPr lang="en-US" sz="2000" err="1">
                <a:solidFill>
                  <a:srgbClr val="000000"/>
                </a:solidFill>
                <a:ea typeface="Calibri"/>
                <a:cs typeface="Arial" panose="020B0604020202020204" pitchFamily="34" charset="0"/>
              </a:rPr>
              <a:t>kaavion</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jonka</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voit</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ladata</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omalta</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koneeltasi</a:t>
            </a:r>
            <a:r>
              <a:rPr lang="en-US" sz="2000">
                <a:solidFill>
                  <a:srgbClr val="000000"/>
                </a:solidFill>
                <a:ea typeface="Calibri"/>
                <a:cs typeface="Arial" panose="020B0604020202020204" pitchFamily="34" charset="0"/>
              </a:rPr>
              <a:t> tai </a:t>
            </a:r>
            <a:r>
              <a:rPr lang="en-US" sz="2000" err="1">
                <a:solidFill>
                  <a:srgbClr val="000000"/>
                </a:solidFill>
                <a:ea typeface="Calibri"/>
                <a:cs typeface="Arial" panose="020B0604020202020204" pitchFamily="34" charset="0"/>
              </a:rPr>
              <a:t>verkosta</a:t>
            </a:r>
            <a:r>
              <a:rPr lang="en-US" sz="2000">
                <a:solidFill>
                  <a:srgbClr val="000000"/>
                </a:solidFill>
                <a:ea typeface="Calibri"/>
                <a:cs typeface="Arial" panose="020B0604020202020204" pitchFamily="34" charset="0"/>
              </a:rPr>
              <a:t>. Sen </a:t>
            </a:r>
            <a:r>
              <a:rPr lang="en-US" sz="2000" err="1">
                <a:solidFill>
                  <a:srgbClr val="000000"/>
                </a:solidFill>
                <a:ea typeface="Calibri"/>
                <a:cs typeface="Arial" panose="020B0604020202020204" pitchFamily="34" charset="0"/>
              </a:rPr>
              <a:t>päälle</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lisäät</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kuvakkeita</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joita</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klikaten</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näkee</a:t>
            </a:r>
            <a:r>
              <a:rPr lang="en-US" sz="2000">
                <a:solidFill>
                  <a:srgbClr val="000000"/>
                </a:solidFill>
                <a:ea typeface="Calibri"/>
                <a:cs typeface="Arial" panose="020B0604020202020204" pitchFamily="34" charset="0"/>
              </a:rPr>
              <a:t> tai </a:t>
            </a:r>
            <a:r>
              <a:rPr lang="en-US" sz="2000" err="1">
                <a:solidFill>
                  <a:srgbClr val="000000"/>
                </a:solidFill>
                <a:ea typeface="Calibri"/>
                <a:cs typeface="Arial" panose="020B0604020202020204" pitchFamily="34" charset="0"/>
              </a:rPr>
              <a:t>tapahtuu</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haluamiasi</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asioita</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esim</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näytetään</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kuvaan</a:t>
            </a:r>
            <a:r>
              <a:rPr lang="en-US" sz="2000">
                <a:solidFill>
                  <a:srgbClr val="000000"/>
                </a:solidFill>
                <a:ea typeface="Calibri"/>
                <a:cs typeface="Arial" panose="020B0604020202020204" pitchFamily="34" charset="0"/>
              </a:rPr>
              <a:t> </a:t>
            </a:r>
            <a:r>
              <a:rPr lang="en-US" sz="2000" err="1">
                <a:solidFill>
                  <a:srgbClr val="000000"/>
                </a:solidFill>
                <a:ea typeface="Calibri"/>
                <a:cs typeface="Arial" panose="020B0604020202020204" pitchFamily="34" charset="0"/>
              </a:rPr>
              <a:t>liittyvä</a:t>
            </a:r>
            <a:r>
              <a:rPr lang="en-US" sz="2000">
                <a:solidFill>
                  <a:srgbClr val="000000"/>
                </a:solidFill>
                <a:ea typeface="Calibri"/>
                <a:cs typeface="Arial" panose="020B0604020202020204" pitchFamily="34" charset="0"/>
              </a:rPr>
              <a:t> video tai </a:t>
            </a:r>
            <a:r>
              <a:rPr lang="en-US" sz="2000" err="1">
                <a:solidFill>
                  <a:srgbClr val="000000"/>
                </a:solidFill>
                <a:ea typeface="Calibri"/>
                <a:cs typeface="Arial" panose="020B0604020202020204" pitchFamily="34" charset="0"/>
              </a:rPr>
              <a:t>linkki</a:t>
            </a:r>
            <a:r>
              <a:rPr lang="en-US" sz="2000">
                <a:solidFill>
                  <a:srgbClr val="000000"/>
                </a:solidFill>
                <a:ea typeface="Calibri"/>
                <a:cs typeface="Arial" panose="020B0604020202020204" pitchFamily="34" charset="0"/>
              </a:rPr>
              <a:t>.</a:t>
            </a:r>
            <a:endParaRPr lang="en-US" sz="2000" b="0" i="0" u="none" strike="noStrike" kern="1200" cap="none" spc="0">
              <a:solidFill>
                <a:srgbClr val="000000"/>
              </a:solidFill>
              <a:uFillTx/>
              <a:ea typeface="Calibri"/>
              <a:cs typeface="Arial" panose="020B0604020202020204" pitchFamily="34" charset="0"/>
            </a:endParaRPr>
          </a:p>
          <a:p>
            <a:pPr marL="228600" marR="0" lvl="0" indent="-228600" algn="l" defTabSz="914400" rtl="0" fontAlgn="auto" hangingPunct="1">
              <a:lnSpc>
                <a:spcPct val="90000"/>
              </a:lnSpc>
              <a:spcBef>
                <a:spcPts val="1000"/>
              </a:spcBef>
              <a:spcAft>
                <a:spcPts val="0"/>
              </a:spcAft>
              <a:buNone/>
              <a:tabLst/>
              <a:defRPr sz="1800" b="0" i="0" u="none" strike="noStrike" kern="0" cap="none" spc="0" baseline="0">
                <a:solidFill>
                  <a:srgbClr val="000000"/>
                </a:solidFill>
                <a:uFillTx/>
              </a:defRPr>
            </a:pPr>
            <a:r>
              <a:rPr lang="en-US" sz="1400" b="1" u="sng" err="1">
                <a:solidFill>
                  <a:srgbClr val="000000"/>
                </a:solidFill>
                <a:latin typeface="Calibri"/>
                <a:ea typeface="Calibri"/>
                <a:cs typeface="Calibri"/>
              </a:rPr>
              <a:t>Egenskaper</a:t>
            </a:r>
            <a:r>
              <a:rPr lang="en-US" sz="1400" b="0" i="0" u="none" strike="noStrike" kern="1200" cap="none" spc="0" baseline="0">
                <a:solidFill>
                  <a:srgbClr val="000000"/>
                </a:solidFill>
                <a:uFillTx/>
                <a:latin typeface="Calibri"/>
                <a:ea typeface="Calibri"/>
                <a:cs typeface="Calibri"/>
              </a:rPr>
              <a:t> </a:t>
            </a:r>
            <a:endParaRPr lang="en-US" sz="1400" b="0" i="0" u="none" strike="noStrike" kern="1200" cap="none" spc="0" baseline="0">
              <a:solidFill>
                <a:srgbClr val="000000"/>
              </a:solidFill>
              <a:uFillTx/>
              <a:latin typeface="Calibri"/>
              <a:cs typeface="Calibri"/>
            </a:endParaRPr>
          </a:p>
          <a:p>
            <a:pPr marL="228600" marR="0" lvl="0" indent="-228600" algn="l" defTabSz="914400" rtl="0" fontAlgn="auto" hangingPunct="1">
              <a:lnSpc>
                <a:spcPct val="90000"/>
              </a:lnSpc>
              <a:spcBef>
                <a:spcPts val="1000"/>
              </a:spcBef>
              <a:spcAft>
                <a:spcPts val="0"/>
              </a:spcAft>
              <a:buNone/>
              <a:tabLst/>
              <a:defRPr sz="1800" b="0" i="0" u="none" strike="noStrike" kern="0" cap="none" spc="0" baseline="0">
                <a:solidFill>
                  <a:srgbClr val="000000"/>
                </a:solidFill>
                <a:uFillTx/>
              </a:defRPr>
            </a:pPr>
            <a:r>
              <a:rPr lang="en-US" sz="1200" b="1" err="1">
                <a:solidFill>
                  <a:srgbClr val="000000"/>
                </a:solidFill>
                <a:latin typeface="Calibri"/>
                <a:ea typeface="Calibri"/>
                <a:cs typeface="Calibri"/>
              </a:rPr>
              <a:t>Hemsida</a:t>
            </a:r>
            <a:r>
              <a:rPr lang="en-US" sz="1200" b="0" i="0" u="none" strike="noStrike" kern="1200" cap="none" spc="0" baseline="0">
                <a:solidFill>
                  <a:srgbClr val="000000"/>
                </a:solidFill>
                <a:uFillTx/>
                <a:latin typeface="Calibri"/>
                <a:ea typeface="Calibri"/>
                <a:cs typeface="Calibri"/>
              </a:rPr>
              <a:t>: thinglink.com </a:t>
            </a:r>
            <a:endParaRPr lang="en-US" sz="1200" b="0" i="0" u="none" strike="noStrike" kern="1200" cap="none" spc="0" baseline="0">
              <a:solidFill>
                <a:srgbClr val="000000"/>
              </a:solidFill>
              <a:uFillTx/>
              <a:latin typeface="Calibri"/>
              <a:cs typeface="Calibri"/>
            </a:endParaRPr>
          </a:p>
          <a:p>
            <a:pPr marL="228600" marR="0" lvl="0" indent="-228600" algn="l" defTabSz="914400" rtl="0" fontAlgn="auto" hangingPunct="1">
              <a:lnSpc>
                <a:spcPct val="90000"/>
              </a:lnSpc>
              <a:spcBef>
                <a:spcPts val="1000"/>
              </a:spcBef>
              <a:spcAft>
                <a:spcPts val="0"/>
              </a:spcAft>
              <a:buNone/>
              <a:tabLst/>
              <a:defRPr sz="1800" b="0" i="0" u="none" strike="noStrike" kern="0" cap="none" spc="0" baseline="0">
                <a:solidFill>
                  <a:srgbClr val="000000"/>
                </a:solidFill>
                <a:uFillTx/>
              </a:defRPr>
            </a:pPr>
            <a:r>
              <a:rPr lang="en-US" sz="1200" b="1" err="1">
                <a:solidFill>
                  <a:srgbClr val="000000"/>
                </a:solidFill>
                <a:latin typeface="Calibri"/>
                <a:ea typeface="Calibri"/>
                <a:cs typeface="Calibri"/>
              </a:rPr>
              <a:t>Typer</a:t>
            </a:r>
            <a:r>
              <a:rPr lang="en-US" sz="1200" b="1">
                <a:solidFill>
                  <a:srgbClr val="000000"/>
                </a:solidFill>
                <a:latin typeface="Calibri"/>
                <a:ea typeface="Calibri"/>
                <a:cs typeface="Calibri"/>
              </a:rPr>
              <a:t> </a:t>
            </a:r>
            <a:r>
              <a:rPr lang="en-US" sz="1200" b="1" err="1">
                <a:solidFill>
                  <a:srgbClr val="000000"/>
                </a:solidFill>
                <a:latin typeface="Calibri"/>
                <a:ea typeface="Calibri"/>
                <a:cs typeface="Calibri"/>
              </a:rPr>
              <a:t>av</a:t>
            </a:r>
            <a:r>
              <a:rPr lang="en-US" sz="1200" b="1">
                <a:solidFill>
                  <a:srgbClr val="000000"/>
                </a:solidFill>
                <a:latin typeface="Calibri"/>
                <a:ea typeface="Calibri"/>
                <a:cs typeface="Calibri"/>
              </a:rPr>
              <a:t> </a:t>
            </a:r>
            <a:r>
              <a:rPr lang="en-US" sz="1200" b="1" err="1">
                <a:solidFill>
                  <a:srgbClr val="000000"/>
                </a:solidFill>
                <a:latin typeface="Calibri"/>
                <a:ea typeface="Calibri"/>
                <a:cs typeface="Calibri"/>
              </a:rPr>
              <a:t>användarkonton</a:t>
            </a:r>
            <a:r>
              <a:rPr lang="en-US" sz="1200" b="0" i="0" u="none" strike="noStrike" kern="1200" cap="none" spc="0" baseline="0">
                <a:solidFill>
                  <a:srgbClr val="000000"/>
                </a:solidFill>
                <a:uFillTx/>
                <a:latin typeface="Calibri"/>
                <a:ea typeface="Calibri"/>
                <a:cs typeface="Calibri"/>
              </a:rPr>
              <a:t>: Gratis </a:t>
            </a:r>
            <a:r>
              <a:rPr lang="en-US" sz="1200" b="0" i="0" u="none" strike="noStrike" kern="1200" cap="none" spc="0" baseline="0" err="1">
                <a:solidFill>
                  <a:srgbClr val="000000"/>
                </a:solidFill>
                <a:uFillTx/>
                <a:latin typeface="Calibri"/>
                <a:ea typeface="Calibri"/>
                <a:cs typeface="Calibri"/>
              </a:rPr>
              <a:t>eller</a:t>
            </a:r>
            <a:r>
              <a:rPr lang="en-US" sz="1200" b="0" i="0" u="none" strike="noStrike" kern="1200" cap="none" spc="0" baseline="0">
                <a:solidFill>
                  <a:srgbClr val="000000"/>
                </a:solidFill>
                <a:uFillTx/>
                <a:latin typeface="Calibri"/>
                <a:ea typeface="Calibri"/>
                <a:cs typeface="Calibri"/>
              </a:rPr>
              <a:t> </a:t>
            </a:r>
            <a:r>
              <a:rPr lang="en-US" sz="1200" b="0" i="0" u="none" strike="noStrike" kern="1200" cap="none" spc="0" baseline="0" err="1">
                <a:solidFill>
                  <a:srgbClr val="000000"/>
                </a:solidFill>
                <a:uFillTx/>
                <a:latin typeface="Calibri"/>
                <a:ea typeface="Calibri"/>
                <a:cs typeface="Calibri"/>
              </a:rPr>
              <a:t>betalning</a:t>
            </a:r>
            <a:r>
              <a:rPr lang="en-US" sz="1200" b="0" i="0" u="none" strike="noStrike" kern="1200" cap="none" spc="0" baseline="0">
                <a:solidFill>
                  <a:srgbClr val="000000"/>
                </a:solidFill>
                <a:uFillTx/>
                <a:latin typeface="Calibri"/>
                <a:ea typeface="Calibri"/>
                <a:cs typeface="Calibri"/>
              </a:rPr>
              <a:t>. Sedan 2019 </a:t>
            </a:r>
            <a:r>
              <a:rPr lang="en-US" sz="1200" b="0" i="0" u="none" strike="noStrike" kern="1200" cap="none" spc="0" baseline="0" err="1">
                <a:solidFill>
                  <a:srgbClr val="000000"/>
                </a:solidFill>
                <a:uFillTx/>
                <a:latin typeface="Calibri"/>
                <a:ea typeface="Calibri"/>
                <a:cs typeface="Calibri"/>
              </a:rPr>
              <a:t>har</a:t>
            </a:r>
            <a:r>
              <a:rPr lang="en-US" sz="1200" b="0" i="0" u="none" strike="noStrike" kern="1200" cap="none" spc="0" baseline="0">
                <a:solidFill>
                  <a:srgbClr val="000000"/>
                </a:solidFill>
                <a:uFillTx/>
                <a:latin typeface="Calibri"/>
                <a:ea typeface="Calibri"/>
                <a:cs typeface="Calibri"/>
              </a:rPr>
              <a:t> </a:t>
            </a:r>
            <a:r>
              <a:rPr lang="en-US" sz="1200" b="0" i="0" u="none" strike="noStrike" kern="1200" cap="none" spc="0" baseline="0" err="1">
                <a:solidFill>
                  <a:srgbClr val="000000"/>
                </a:solidFill>
                <a:uFillTx/>
                <a:latin typeface="Calibri"/>
                <a:ea typeface="Calibri"/>
                <a:cs typeface="Calibri"/>
              </a:rPr>
              <a:t>det</a:t>
            </a:r>
            <a:r>
              <a:rPr lang="en-US" sz="1200" b="0" i="0" u="none" strike="noStrike" kern="1200" cap="none" spc="0" baseline="0">
                <a:solidFill>
                  <a:srgbClr val="000000"/>
                </a:solidFill>
                <a:uFillTx/>
                <a:latin typeface="Calibri"/>
                <a:ea typeface="Calibri"/>
                <a:cs typeface="Calibri"/>
              </a:rPr>
              <a:t> </a:t>
            </a:r>
            <a:r>
              <a:rPr lang="en-US" sz="1200" b="0" i="0" u="none" strike="noStrike" kern="1200" cap="none" spc="0" baseline="0" err="1">
                <a:solidFill>
                  <a:srgbClr val="000000"/>
                </a:solidFill>
                <a:uFillTx/>
                <a:latin typeface="Calibri"/>
                <a:ea typeface="Calibri"/>
                <a:cs typeface="Calibri"/>
              </a:rPr>
              <a:t>erbjudits</a:t>
            </a:r>
            <a:r>
              <a:rPr lang="en-US" sz="1200" b="0" i="0" u="none" strike="noStrike" kern="1200" cap="none" spc="0">
                <a:solidFill>
                  <a:srgbClr val="000000"/>
                </a:solidFill>
                <a:uFillTx/>
                <a:latin typeface="Calibri"/>
                <a:ea typeface="Calibri"/>
                <a:cs typeface="Calibri"/>
              </a:rPr>
              <a:t> gratis </a:t>
            </a:r>
            <a:r>
              <a:rPr lang="en-US" sz="1200" b="0" i="0" u="none" strike="noStrike" kern="1200" cap="none" spc="0" err="1">
                <a:solidFill>
                  <a:srgbClr val="000000"/>
                </a:solidFill>
                <a:uFillTx/>
                <a:latin typeface="Calibri"/>
                <a:ea typeface="Calibri"/>
                <a:cs typeface="Calibri"/>
              </a:rPr>
              <a:t>tillgång</a:t>
            </a:r>
            <a:r>
              <a:rPr lang="en-US" sz="1200" b="0" i="0" u="none" strike="noStrike" kern="1200" cap="none" spc="0">
                <a:solidFill>
                  <a:srgbClr val="000000"/>
                </a:solidFill>
                <a:uFillTx/>
                <a:latin typeface="Calibri"/>
                <a:ea typeface="Calibri"/>
                <a:cs typeface="Calibri"/>
              </a:rPr>
              <a:t> till de </a:t>
            </a:r>
            <a:r>
              <a:rPr lang="en-US" sz="1200" b="0" i="0" u="none" strike="noStrike" kern="1200" cap="none" spc="0" err="1">
                <a:solidFill>
                  <a:srgbClr val="000000"/>
                </a:solidFill>
                <a:uFillTx/>
                <a:latin typeface="Calibri"/>
                <a:ea typeface="Calibri"/>
                <a:cs typeface="Calibri"/>
              </a:rPr>
              <a:t>flesta</a:t>
            </a:r>
            <a:r>
              <a:rPr lang="en-US" sz="1200" b="0" i="0" u="none" strike="noStrike" kern="1200" cap="none" spc="0">
                <a:solidFill>
                  <a:srgbClr val="000000"/>
                </a:solidFill>
                <a:uFillTx/>
                <a:latin typeface="Calibri"/>
                <a:ea typeface="Calibri"/>
                <a:cs typeface="Calibri"/>
              </a:rPr>
              <a:t> </a:t>
            </a:r>
            <a:r>
              <a:rPr lang="en-US" sz="1200" b="0" i="0" u="none" strike="noStrike" kern="1200" cap="none" spc="0" err="1">
                <a:solidFill>
                  <a:srgbClr val="000000"/>
                </a:solidFill>
                <a:uFillTx/>
                <a:latin typeface="Calibri"/>
                <a:ea typeface="Calibri"/>
                <a:cs typeface="Calibri"/>
              </a:rPr>
              <a:t>funktionerna</a:t>
            </a:r>
            <a:r>
              <a:rPr lang="en-US" sz="1200" b="0" i="0" u="none" strike="noStrike" kern="1200" cap="none" spc="0" baseline="0">
                <a:solidFill>
                  <a:srgbClr val="000000"/>
                </a:solidFill>
                <a:uFillTx/>
                <a:latin typeface="Calibri"/>
                <a:ea typeface="Calibri"/>
                <a:cs typeface="Calibri"/>
              </a:rPr>
              <a:t>. </a:t>
            </a:r>
          </a:p>
          <a:p>
            <a:pPr marL="228600" marR="0" lvl="0" indent="-228600" algn="l" defTabSz="914400" rtl="0" fontAlgn="auto" hangingPunct="1">
              <a:lnSpc>
                <a:spcPct val="90000"/>
              </a:lnSpc>
              <a:spcBef>
                <a:spcPts val="1000"/>
              </a:spcBef>
              <a:spcAft>
                <a:spcPts val="0"/>
              </a:spcAft>
              <a:buNone/>
              <a:tabLst/>
              <a:defRPr sz="1800" b="0" i="0" u="none" strike="noStrike" kern="0" cap="none" spc="0" baseline="0">
                <a:solidFill>
                  <a:srgbClr val="000000"/>
                </a:solidFill>
                <a:uFillTx/>
              </a:defRPr>
            </a:pPr>
            <a:r>
              <a:rPr lang="en-US" sz="1200" b="1" i="0" u="none" strike="noStrike" kern="1200" cap="none" spc="0" baseline="0" err="1">
                <a:solidFill>
                  <a:srgbClr val="000000"/>
                </a:solidFill>
                <a:uFillTx/>
                <a:latin typeface="Calibri"/>
                <a:ea typeface="Calibri"/>
                <a:cs typeface="Calibri"/>
              </a:rPr>
              <a:t>Minne</a:t>
            </a:r>
            <a:r>
              <a:rPr lang="en-US" sz="1200" b="0" i="0" u="none" strike="noStrike" kern="1200" cap="none" spc="0" baseline="0">
                <a:solidFill>
                  <a:srgbClr val="000000"/>
                </a:solidFill>
                <a:uFillTx/>
                <a:latin typeface="Calibri"/>
                <a:ea typeface="Calibri"/>
                <a:cs typeface="Calibri"/>
              </a:rPr>
              <a:t>: </a:t>
            </a:r>
            <a:r>
              <a:rPr lang="en-US" sz="1200" b="0" i="0" u="none" strike="noStrike" kern="1200" cap="none" spc="0" baseline="0" err="1">
                <a:solidFill>
                  <a:srgbClr val="000000"/>
                </a:solidFill>
                <a:uFillTx/>
                <a:latin typeface="Calibri"/>
                <a:ea typeface="Calibri"/>
                <a:cs typeface="Calibri"/>
              </a:rPr>
              <a:t>Obegränsat</a:t>
            </a:r>
            <a:endParaRPr lang="en-US" sz="1200" b="0" i="0" u="none" strike="noStrike" kern="1200" cap="none" spc="0" baseline="0">
              <a:solidFill>
                <a:srgbClr val="000000"/>
              </a:solidFill>
              <a:uFillTx/>
              <a:latin typeface="Calibri"/>
              <a:cs typeface="Calibri"/>
            </a:endParaRPr>
          </a:p>
          <a:p>
            <a:pPr marL="228600" marR="0" lvl="0" indent="-228600" algn="l" defTabSz="914400" rtl="0" fontAlgn="auto" hangingPunct="1">
              <a:lnSpc>
                <a:spcPct val="90000"/>
              </a:lnSpc>
              <a:spcBef>
                <a:spcPts val="1000"/>
              </a:spcBef>
              <a:spcAft>
                <a:spcPts val="0"/>
              </a:spcAft>
              <a:buNone/>
              <a:tabLst/>
              <a:defRPr sz="1800" b="0" i="0" u="none" strike="noStrike" kern="0" cap="none" spc="0" baseline="0">
                <a:solidFill>
                  <a:srgbClr val="000000"/>
                </a:solidFill>
                <a:uFillTx/>
              </a:defRPr>
            </a:pPr>
            <a:r>
              <a:rPr lang="en-US" sz="1200" b="1" err="1">
                <a:solidFill>
                  <a:srgbClr val="000000"/>
                </a:solidFill>
                <a:latin typeface="Calibri"/>
                <a:ea typeface="Calibri"/>
                <a:cs typeface="Calibri"/>
              </a:rPr>
              <a:t>Innehållshantering</a:t>
            </a:r>
            <a:r>
              <a:rPr lang="en-US" sz="1200" b="1">
                <a:solidFill>
                  <a:srgbClr val="000000"/>
                </a:solidFill>
                <a:latin typeface="Calibri"/>
                <a:ea typeface="Calibri"/>
                <a:cs typeface="Calibri"/>
              </a:rPr>
              <a:t> </a:t>
            </a:r>
            <a:r>
              <a:rPr lang="en-US" sz="1200" b="1" err="1">
                <a:solidFill>
                  <a:srgbClr val="000000"/>
                </a:solidFill>
                <a:latin typeface="Calibri"/>
                <a:ea typeface="Calibri"/>
                <a:cs typeface="Calibri"/>
              </a:rPr>
              <a:t>och</a:t>
            </a:r>
            <a:r>
              <a:rPr lang="en-US" sz="1200" b="1">
                <a:solidFill>
                  <a:srgbClr val="000000"/>
                </a:solidFill>
                <a:latin typeface="Calibri"/>
                <a:ea typeface="Calibri"/>
                <a:cs typeface="Calibri"/>
              </a:rPr>
              <a:t> </a:t>
            </a:r>
            <a:r>
              <a:rPr lang="en-US" sz="1200" b="1" err="1">
                <a:solidFill>
                  <a:srgbClr val="000000"/>
                </a:solidFill>
                <a:latin typeface="Calibri"/>
                <a:ea typeface="Calibri"/>
                <a:cs typeface="Calibri"/>
              </a:rPr>
              <a:t>publicitet</a:t>
            </a:r>
            <a:r>
              <a:rPr lang="en-US" sz="1200" b="0" i="0" u="none" strike="noStrike" kern="1200" cap="none" spc="0" baseline="0">
                <a:solidFill>
                  <a:srgbClr val="000000"/>
                </a:solidFill>
                <a:uFillTx/>
                <a:latin typeface="Calibri"/>
                <a:ea typeface="Calibri"/>
                <a:cs typeface="Calibri"/>
              </a:rPr>
              <a:t>: </a:t>
            </a:r>
            <a:r>
              <a:rPr lang="en-US" sz="1200" b="0" i="0" u="none" strike="noStrike" kern="1200" cap="none" spc="0" baseline="0" err="1">
                <a:solidFill>
                  <a:srgbClr val="000000"/>
                </a:solidFill>
                <a:uFillTx/>
                <a:latin typeface="Calibri"/>
                <a:ea typeface="Calibri"/>
                <a:cs typeface="Calibri"/>
              </a:rPr>
              <a:t>Privat</a:t>
            </a:r>
            <a:r>
              <a:rPr lang="en-US" sz="1200" b="0" i="0" u="none" strike="noStrike" kern="1200" cap="none" spc="0" baseline="0">
                <a:solidFill>
                  <a:srgbClr val="000000"/>
                </a:solidFill>
                <a:uFillTx/>
                <a:latin typeface="Calibri"/>
                <a:ea typeface="Calibri"/>
                <a:cs typeface="Calibri"/>
              </a:rPr>
              <a:t> / </a:t>
            </a:r>
            <a:r>
              <a:rPr lang="en-US" sz="1200" err="1">
                <a:solidFill>
                  <a:srgbClr val="000000"/>
                </a:solidFill>
                <a:latin typeface="Calibri"/>
                <a:ea typeface="Calibri"/>
                <a:cs typeface="Calibri"/>
              </a:rPr>
              <a:t>Allmän</a:t>
            </a:r>
            <a:endParaRPr lang="en-US" sz="1200" b="0" i="0" u="none" strike="noStrike" kern="1200" cap="none" spc="0" baseline="0">
              <a:solidFill>
                <a:srgbClr val="000000"/>
              </a:solidFill>
              <a:uFillTx/>
              <a:latin typeface="Calibri"/>
              <a:cs typeface="Calibri"/>
            </a:endParaRPr>
          </a:p>
          <a:p>
            <a:pPr marL="228600" marR="0" lvl="0" indent="-228600" algn="l" defTabSz="914400" rtl="0" fontAlgn="auto" hangingPunct="1">
              <a:lnSpc>
                <a:spcPct val="90000"/>
              </a:lnSpc>
              <a:spcBef>
                <a:spcPts val="1000"/>
              </a:spcBef>
              <a:spcAft>
                <a:spcPts val="0"/>
              </a:spcAft>
              <a:buNone/>
              <a:tabLst/>
              <a:defRPr sz="1800" b="0" i="0" u="none" strike="noStrike" kern="0" cap="none" spc="0" baseline="0">
                <a:solidFill>
                  <a:srgbClr val="000000"/>
                </a:solidFill>
                <a:uFillTx/>
              </a:defRPr>
            </a:pPr>
            <a:r>
              <a:rPr lang="en-US" sz="1200" b="1" i="0" u="none" strike="noStrike" kern="1200" cap="none" spc="0" baseline="0">
                <a:solidFill>
                  <a:srgbClr val="000000"/>
                </a:solidFill>
                <a:uFillTx/>
                <a:latin typeface="Calibri"/>
                <a:ea typeface="Calibri"/>
                <a:cs typeface="Calibri"/>
              </a:rPr>
              <a:t>Mobile </a:t>
            </a:r>
            <a:r>
              <a:rPr lang="en-US" sz="1200" b="1" err="1">
                <a:solidFill>
                  <a:srgbClr val="000000"/>
                </a:solidFill>
                <a:latin typeface="Calibri"/>
                <a:ea typeface="Calibri"/>
                <a:cs typeface="Calibri"/>
              </a:rPr>
              <a:t>användarsystem</a:t>
            </a:r>
            <a:r>
              <a:rPr lang="en-US" sz="1200" b="0" i="0" u="none" strike="noStrike" kern="1200" cap="none" spc="0" baseline="0">
                <a:solidFill>
                  <a:srgbClr val="000000"/>
                </a:solidFill>
                <a:uFillTx/>
                <a:latin typeface="Calibri"/>
                <a:ea typeface="Calibri"/>
                <a:cs typeface="Calibri"/>
              </a:rPr>
              <a:t>: Android- </a:t>
            </a:r>
            <a:r>
              <a:rPr lang="en-US" sz="1200" kern="0" err="1">
                <a:solidFill>
                  <a:srgbClr val="000000"/>
                </a:solidFill>
                <a:latin typeface="Calibri"/>
                <a:ea typeface="Calibri"/>
                <a:cs typeface="Calibri"/>
              </a:rPr>
              <a:t>och</a:t>
            </a:r>
            <a:r>
              <a:rPr lang="en-US" sz="1200" b="0" i="0" u="none" strike="noStrike" kern="1200" cap="none" spc="0" baseline="0">
                <a:solidFill>
                  <a:srgbClr val="000000"/>
                </a:solidFill>
                <a:uFillTx/>
                <a:latin typeface="Calibri"/>
                <a:ea typeface="Calibri"/>
                <a:cs typeface="Calibri"/>
              </a:rPr>
              <a:t> iOS-</a:t>
            </a:r>
            <a:r>
              <a:rPr lang="en-US" sz="1200" b="0" i="0" u="none" strike="noStrike" kern="1200" cap="none" spc="0" baseline="0" err="1">
                <a:solidFill>
                  <a:srgbClr val="000000"/>
                </a:solidFill>
                <a:uFillTx/>
                <a:latin typeface="Calibri"/>
                <a:ea typeface="Calibri"/>
                <a:cs typeface="Calibri"/>
              </a:rPr>
              <a:t>applikationer</a:t>
            </a:r>
            <a:r>
              <a:rPr lang="en-US" sz="1200" b="0" i="0" u="none" strike="noStrike" kern="1200" cap="none" spc="0" baseline="0">
                <a:solidFill>
                  <a:srgbClr val="000000"/>
                </a:solidFill>
                <a:uFillTx/>
                <a:latin typeface="Calibri"/>
                <a:ea typeface="Calibri"/>
                <a:cs typeface="Calibri"/>
              </a:rPr>
              <a:t>.</a:t>
            </a:r>
          </a:p>
          <a:p>
            <a:pPr marL="228600" marR="0" lvl="0" indent="-228600" algn="l" defTabSz="914400" rtl="0" fontAlgn="auto" hangingPunct="1">
              <a:lnSpc>
                <a:spcPct val="90000"/>
              </a:lnSpc>
              <a:spcBef>
                <a:spcPts val="1000"/>
              </a:spcBef>
              <a:spcAft>
                <a:spcPts val="0"/>
              </a:spcAft>
              <a:buNone/>
              <a:tabLst/>
              <a:defRPr sz="1800" b="0" i="0" u="none" strike="noStrike" kern="0" cap="none" spc="0" baseline="0">
                <a:solidFill>
                  <a:srgbClr val="000000"/>
                </a:solidFill>
                <a:uFillTx/>
              </a:defRPr>
            </a:pPr>
            <a:r>
              <a:rPr lang="en-US" sz="1200" b="1" i="0" u="none" strike="noStrike" kern="1200" cap="none" spc="0" baseline="0">
                <a:solidFill>
                  <a:srgbClr val="000000"/>
                </a:solidFill>
                <a:uFillTx/>
                <a:latin typeface="Calibri"/>
                <a:ea typeface="Calibri"/>
                <a:cs typeface="Calibri"/>
              </a:rPr>
              <a:t>Creative Commons -</a:t>
            </a:r>
            <a:r>
              <a:rPr lang="en-US" sz="1200" b="1" i="0" u="none" strike="noStrike" kern="1200" cap="none" spc="0" baseline="0" err="1">
                <a:solidFill>
                  <a:srgbClr val="000000"/>
                </a:solidFill>
                <a:uFillTx/>
                <a:latin typeface="Calibri"/>
                <a:ea typeface="Calibri"/>
                <a:cs typeface="Calibri"/>
              </a:rPr>
              <a:t>lisensiering</a:t>
            </a:r>
            <a:r>
              <a:rPr lang="en-US" sz="1200" b="0" i="0" u="none" strike="noStrike" kern="1200" cap="none" spc="0" baseline="0">
                <a:solidFill>
                  <a:srgbClr val="000000"/>
                </a:solidFill>
                <a:uFillTx/>
                <a:latin typeface="Calibri"/>
                <a:ea typeface="Calibri"/>
                <a:cs typeface="Calibri"/>
              </a:rPr>
              <a:t>: </a:t>
            </a:r>
            <a:r>
              <a:rPr lang="en-US" sz="1200" b="0" i="0" u="none" strike="noStrike" kern="1200" cap="none" spc="0" baseline="0" err="1">
                <a:solidFill>
                  <a:srgbClr val="000000"/>
                </a:solidFill>
                <a:uFillTx/>
                <a:latin typeface="Calibri"/>
                <a:ea typeface="Calibri"/>
                <a:cs typeface="Calibri"/>
              </a:rPr>
              <a:t>Stöder</a:t>
            </a:r>
            <a:r>
              <a:rPr lang="en-US" sz="1200" b="0" i="0" u="none" strike="noStrike" kern="1200" cap="none" spc="0">
                <a:solidFill>
                  <a:srgbClr val="000000"/>
                </a:solidFill>
                <a:uFillTx/>
                <a:latin typeface="Calibri"/>
                <a:ea typeface="Calibri"/>
                <a:cs typeface="Calibri"/>
              </a:rPr>
              <a:t> </a:t>
            </a:r>
            <a:r>
              <a:rPr lang="en-US" sz="1200" b="0" i="0" u="none" strike="noStrike" kern="1200" cap="none" spc="0" err="1">
                <a:solidFill>
                  <a:srgbClr val="000000"/>
                </a:solidFill>
                <a:uFillTx/>
                <a:latin typeface="Calibri"/>
                <a:ea typeface="Calibri"/>
                <a:cs typeface="Calibri"/>
              </a:rPr>
              <a:t>ej</a:t>
            </a:r>
            <a:r>
              <a:rPr lang="en-US" sz="1200" b="0" i="0" u="none" strike="noStrike" kern="1200" cap="none" spc="0" baseline="0">
                <a:solidFill>
                  <a:srgbClr val="000000"/>
                </a:solidFill>
                <a:uFillTx/>
                <a:latin typeface="Calibri"/>
                <a:ea typeface="Calibri"/>
                <a:cs typeface="Calibri"/>
              </a:rPr>
              <a:t> CC-</a:t>
            </a:r>
            <a:r>
              <a:rPr lang="en-US" sz="1200" b="0" i="0" u="none" strike="noStrike" kern="1200" cap="none" spc="0" baseline="0" err="1">
                <a:solidFill>
                  <a:srgbClr val="000000"/>
                </a:solidFill>
                <a:uFillTx/>
                <a:latin typeface="Calibri"/>
                <a:ea typeface="Calibri"/>
                <a:cs typeface="Calibri"/>
              </a:rPr>
              <a:t>lisencer</a:t>
            </a:r>
            <a:r>
              <a:rPr lang="en-US" sz="1200">
                <a:solidFill>
                  <a:srgbClr val="000000"/>
                </a:solidFill>
                <a:latin typeface="Calibri"/>
                <a:ea typeface="Calibri"/>
                <a:cs typeface="Calibri"/>
              </a:rPr>
              <a:t>.</a:t>
            </a:r>
            <a:endParaRPr lang="en-US" sz="1200" b="0" i="0" u="none" strike="noStrike" kern="1200" cap="none" spc="0" baseline="0">
              <a:solidFill>
                <a:srgbClr val="000000"/>
              </a:solidFill>
              <a:uFillTx/>
              <a:latin typeface="Calibri"/>
              <a:cs typeface="Calibri"/>
            </a:endParaRPr>
          </a:p>
          <a:p>
            <a:pPr marL="228600" marR="0" lvl="0" indent="-228600" algn="l" defTabSz="914400" rtl="0" fontAlgn="auto" hangingPunct="1">
              <a:lnSpc>
                <a:spcPct val="90000"/>
              </a:lnSpc>
              <a:spcBef>
                <a:spcPts val="1000"/>
              </a:spcBef>
              <a:spcAft>
                <a:spcPts val="0"/>
              </a:spcAft>
              <a:buNone/>
              <a:tabLst/>
              <a:defRPr sz="1800" b="0" i="0" u="none" strike="noStrike" kern="0" cap="none" spc="0" baseline="0">
                <a:solidFill>
                  <a:srgbClr val="000000"/>
                </a:solidFill>
                <a:uFillTx/>
              </a:defRPr>
            </a:pPr>
            <a:r>
              <a:rPr lang="en-US" sz="1200" b="1" i="0" u="none" strike="noStrike" kern="1200" cap="none" spc="0" baseline="0">
                <a:solidFill>
                  <a:srgbClr val="000000"/>
                </a:solidFill>
                <a:uFillTx/>
                <a:latin typeface="Calibri"/>
                <a:ea typeface="Calibri"/>
                <a:cs typeface="Calibri"/>
              </a:rPr>
              <a:t>GDPR</a:t>
            </a:r>
            <a:r>
              <a:rPr lang="en-US" sz="1200" b="0" i="0" u="none" strike="noStrike" kern="1200" cap="none" spc="0" baseline="0">
                <a:solidFill>
                  <a:srgbClr val="000000"/>
                </a:solidFill>
                <a:uFillTx/>
                <a:latin typeface="Calibri"/>
                <a:ea typeface="Calibri"/>
                <a:cs typeface="Calibri"/>
              </a:rPr>
              <a:t>: </a:t>
            </a:r>
            <a:r>
              <a:rPr lang="en-US" sz="1200" kern="0" err="1">
                <a:solidFill>
                  <a:srgbClr val="000000"/>
                </a:solidFill>
                <a:latin typeface="Calibri"/>
                <a:ea typeface="Calibri"/>
                <a:cs typeface="Calibri"/>
              </a:rPr>
              <a:t>följer</a:t>
            </a:r>
            <a:r>
              <a:rPr lang="en-US" sz="1200" kern="0">
                <a:solidFill>
                  <a:srgbClr val="000000"/>
                </a:solidFill>
                <a:latin typeface="Calibri"/>
                <a:ea typeface="Calibri"/>
                <a:cs typeface="Calibri"/>
              </a:rPr>
              <a:t> </a:t>
            </a:r>
            <a:r>
              <a:rPr lang="en-US" sz="1200" b="0" i="0" u="none" strike="noStrike" kern="1200" cap="none" spc="0" baseline="0">
                <a:solidFill>
                  <a:srgbClr val="000000"/>
                </a:solidFill>
                <a:uFillTx/>
                <a:latin typeface="Calibri"/>
                <a:ea typeface="Calibri"/>
                <a:cs typeface="Calibri"/>
              </a:rPr>
              <a:t>GDPR</a:t>
            </a:r>
            <a:r>
              <a:rPr lang="en-US" sz="1200" kern="0">
                <a:solidFill>
                  <a:srgbClr val="000000"/>
                </a:solidFill>
                <a:latin typeface="Calibri"/>
                <a:ea typeface="Calibri"/>
                <a:cs typeface="Calibri"/>
              </a:rPr>
              <a:t>-</a:t>
            </a:r>
            <a:r>
              <a:rPr lang="en-US" sz="1200" kern="0" err="1">
                <a:solidFill>
                  <a:srgbClr val="000000"/>
                </a:solidFill>
                <a:latin typeface="Calibri"/>
                <a:ea typeface="Calibri"/>
                <a:cs typeface="Calibri"/>
              </a:rPr>
              <a:t>reglerna</a:t>
            </a:r>
            <a:endParaRPr lang="en-US" sz="1200" b="0" i="0" u="none" strike="noStrike" kern="1200" cap="none" spc="0">
              <a:solidFill>
                <a:srgbClr val="000000"/>
              </a:solidFill>
              <a:uFillTx/>
              <a:latin typeface="Calibri"/>
              <a:ea typeface="Calibri"/>
              <a:cs typeface="Calibri"/>
            </a:endParaRPr>
          </a:p>
          <a:p>
            <a:pPr marL="228600" lvl="0" indent="-228600">
              <a:lnSpc>
                <a:spcPct val="90000"/>
              </a:lnSpc>
              <a:spcBef>
                <a:spcPts val="1000"/>
              </a:spcBef>
              <a:defRPr sz="1800" b="0" i="0" u="none" strike="noStrike" kern="0" cap="none" spc="0" baseline="0">
                <a:solidFill>
                  <a:srgbClr val="000000"/>
                </a:solidFill>
                <a:uFillTx/>
              </a:defRPr>
            </a:pPr>
            <a:r>
              <a:rPr lang="en-US" sz="1200" b="1" err="1">
                <a:solidFill>
                  <a:srgbClr val="000000"/>
                </a:solidFill>
                <a:latin typeface="Calibri"/>
                <a:ea typeface="Calibri"/>
                <a:cs typeface="Calibri"/>
              </a:rPr>
              <a:t>Stöd</a:t>
            </a:r>
            <a:r>
              <a:rPr lang="en-US" sz="1200" b="0" i="0" u="none" strike="noStrike" kern="1200" cap="none" spc="0" baseline="0">
                <a:solidFill>
                  <a:srgbClr val="000000"/>
                </a:solidFill>
                <a:uFillTx/>
                <a:latin typeface="Calibri"/>
                <a:ea typeface="Calibri"/>
                <a:cs typeface="Calibri"/>
              </a:rPr>
              <a:t>:</a:t>
            </a:r>
            <a:r>
              <a:rPr lang="en-US" sz="1200" b="0" i="0" u="none" strike="noStrike" kern="1200" cap="none" spc="0">
                <a:solidFill>
                  <a:srgbClr val="000000"/>
                </a:solidFill>
                <a:uFillTx/>
                <a:latin typeface="Calibri"/>
                <a:ea typeface="Calibri"/>
                <a:cs typeface="Calibri"/>
              </a:rPr>
              <a:t>     </a:t>
            </a:r>
            <a:r>
              <a:rPr lang="fi-FI" sz="1200">
                <a:hlinkClick r:id="rId2"/>
              </a:rPr>
              <a:t>https://support.thinglink.com/hc/fi/</a:t>
            </a:r>
            <a:r>
              <a:rPr lang="fi-FI" sz="1200"/>
              <a:t>    </a:t>
            </a:r>
            <a:r>
              <a:rPr lang="sv-SE" sz="1200"/>
              <a:t>Video; Så här använder du </a:t>
            </a:r>
            <a:r>
              <a:rPr lang="sv-SE" sz="1200" err="1"/>
              <a:t>ThingLink</a:t>
            </a:r>
            <a:r>
              <a:rPr lang="sv-SE" sz="1200"/>
              <a:t>-redigeraren (endast video på engelska)</a:t>
            </a:r>
            <a:endParaRPr lang="en-US" sz="1200" b="0" i="0" u="none" strike="noStrike" kern="1200" cap="none" spc="0" baseline="0">
              <a:solidFill>
                <a:srgbClr val="000000"/>
              </a:solidFill>
              <a:uFillTx/>
              <a:latin typeface="Calibri"/>
              <a:cs typeface="Calibri"/>
            </a:endParaRPr>
          </a:p>
          <a:p>
            <a:pPr marL="228600" lvl="0" indent="-228600">
              <a:lnSpc>
                <a:spcPct val="90000"/>
              </a:lnSpc>
              <a:spcBef>
                <a:spcPts val="1000"/>
              </a:spcBef>
              <a:defRPr sz="1800" b="0" i="0" u="none" strike="noStrike" kern="0" cap="none" spc="0" baseline="0">
                <a:solidFill>
                  <a:srgbClr val="000000"/>
                </a:solidFill>
                <a:uFillTx/>
              </a:defRPr>
            </a:pPr>
            <a:r>
              <a:rPr lang="sv-SE" sz="1200" b="1">
                <a:solidFill>
                  <a:srgbClr val="000000"/>
                </a:solidFill>
                <a:ea typeface="Calibri"/>
                <a:cs typeface="Calibri"/>
              </a:rPr>
              <a:t>Videor om hur du skapar en </a:t>
            </a:r>
            <a:r>
              <a:rPr lang="sv-SE" sz="1200" b="1" err="1">
                <a:solidFill>
                  <a:srgbClr val="000000"/>
                </a:solidFill>
                <a:ea typeface="Calibri"/>
                <a:cs typeface="Calibri"/>
              </a:rPr>
              <a:t>ThingLink</a:t>
            </a:r>
            <a:r>
              <a:rPr lang="sv-SE" sz="1200" b="1">
                <a:solidFill>
                  <a:srgbClr val="000000"/>
                </a:solidFill>
                <a:ea typeface="Calibri"/>
                <a:cs typeface="Calibri"/>
              </a:rPr>
              <a:t>-miljö</a:t>
            </a:r>
            <a:r>
              <a:rPr lang="sv-SE" sz="1200">
                <a:solidFill>
                  <a:srgbClr val="000000"/>
                </a:solidFill>
                <a:ea typeface="Calibri"/>
                <a:cs typeface="Calibri"/>
              </a:rPr>
              <a:t>: </a:t>
            </a:r>
            <a:r>
              <a:rPr lang="en-US" sz="1200" b="0" i="0" u="none" strike="noStrike" kern="1200" cap="none" spc="0" baseline="0">
                <a:solidFill>
                  <a:srgbClr val="000000"/>
                </a:solidFill>
                <a:uFillTx/>
                <a:latin typeface="Calibri"/>
                <a:ea typeface="Calibri"/>
                <a:cs typeface="Calibri"/>
              </a:rPr>
              <a:t>	</a:t>
            </a:r>
            <a:r>
              <a:rPr lang="en-US" sz="1200" b="0" i="0" u="none" strike="noStrike" kern="1200" cap="none" spc="0" baseline="0">
                <a:solidFill>
                  <a:srgbClr val="000000"/>
                </a:solidFill>
                <a:uFillTx/>
                <a:latin typeface="Calibri"/>
                <a:ea typeface="Calibri"/>
                <a:cs typeface="Calibri"/>
                <a:hlinkClick r:id="rId3"/>
              </a:rPr>
              <a:t>https://www.youtube.com/watch?v=2QDFp0cfamQ</a:t>
            </a:r>
            <a:r>
              <a:rPr lang="en-US" sz="1200">
                <a:solidFill>
                  <a:srgbClr val="000000"/>
                </a:solidFill>
                <a:latin typeface="Calibri"/>
                <a:ea typeface="Calibri"/>
                <a:cs typeface="Calibri"/>
              </a:rPr>
              <a:t> 	</a:t>
            </a:r>
            <a:r>
              <a:rPr lang="en-US" sz="1200" b="0" i="0" u="none" strike="noStrike" kern="1200" cap="none" spc="0" baseline="0">
                <a:solidFill>
                  <a:srgbClr val="000000"/>
                </a:solidFill>
                <a:uFillTx/>
                <a:latin typeface="Calibri"/>
                <a:ea typeface="Calibri"/>
                <a:cs typeface="Calibri"/>
                <a:hlinkClick r:id="rId4"/>
              </a:rPr>
              <a:t>https://www.youtube.com/watch?v=dkF5rYq1whc</a:t>
            </a:r>
            <a:r>
              <a:rPr lang="en-US" sz="1200" b="0" i="0" u="none" strike="noStrike" kern="1200" cap="none" spc="0" baseline="0">
                <a:solidFill>
                  <a:srgbClr val="000000"/>
                </a:solidFill>
                <a:uFillTx/>
                <a:latin typeface="Calibri"/>
                <a:ea typeface="Calibri"/>
                <a:cs typeface="Calibri"/>
              </a:rPr>
              <a:t> </a:t>
            </a:r>
            <a:endParaRPr lang="en-US" sz="1200" b="0" i="0" u="none" strike="noStrike" kern="1200" cap="none" spc="0" baseline="0">
              <a:solidFill>
                <a:srgbClr val="000000"/>
              </a:solidFill>
              <a:uFillTx/>
              <a:latin typeface="Calibri"/>
              <a:cs typeface="Calibri"/>
            </a:endParaRPr>
          </a:p>
          <a:p>
            <a:pPr marL="228600" marR="0" lvl="0" indent="-228600" algn="l" defTabSz="914400" rtl="0" fontAlgn="auto" hangingPunct="1">
              <a:lnSpc>
                <a:spcPct val="90000"/>
              </a:lnSpc>
              <a:spcBef>
                <a:spcPts val="1000"/>
              </a:spcBef>
              <a:spcAft>
                <a:spcPts val="0"/>
              </a:spcAft>
              <a:buNone/>
              <a:tabLst/>
              <a:defRPr sz="1800" b="0" i="0" u="none" strike="noStrike" kern="0" cap="none" spc="0" baseline="0">
                <a:solidFill>
                  <a:srgbClr val="000000"/>
                </a:solidFill>
                <a:uFillTx/>
              </a:defRPr>
            </a:pPr>
            <a:endParaRPr lang="en-US" sz="1200" b="0" i="0" u="none" strike="noStrike" kern="1200" cap="none" spc="0" baseline="0">
              <a:solidFill>
                <a:srgbClr val="000000"/>
              </a:solidFill>
              <a:uFillTx/>
              <a:latin typeface="Calibri"/>
              <a:cs typeface="Calibri"/>
            </a:endParaRPr>
          </a:p>
          <a:p>
            <a:pPr marL="228600" marR="0" lvl="0" indent="-228600" algn="l" defTabSz="914400" rtl="0" fontAlgn="auto" hangingPunct="1">
              <a:lnSpc>
                <a:spcPct val="90000"/>
              </a:lnSpc>
              <a:spcBef>
                <a:spcPts val="1000"/>
              </a:spcBef>
              <a:spcAft>
                <a:spcPts val="0"/>
              </a:spcAft>
              <a:buNone/>
              <a:tabLst/>
              <a:defRPr sz="1800" b="0" i="0" u="none" strike="noStrike" kern="0" cap="none" spc="0" baseline="0">
                <a:solidFill>
                  <a:srgbClr val="000000"/>
                </a:solidFill>
                <a:uFillTx/>
              </a:defRPr>
            </a:pPr>
            <a:endParaRPr lang="en-US" sz="2000" b="0" i="0" u="none" strike="noStrike" kern="1200" cap="none" spc="0" baseline="0">
              <a:solidFill>
                <a:srgbClr val="000000"/>
              </a:solidFill>
              <a:uFillTx/>
              <a:latin typeface="Calibri"/>
              <a:ea typeface="Calibri"/>
              <a:cs typeface="Calibri"/>
            </a:endParaRPr>
          </a:p>
          <a:p>
            <a:pPr marL="228600" marR="0" lvl="0" indent="-228600" algn="ctr" defTabSz="914400" rtl="0" fontAlgn="auto" hangingPunct="1">
              <a:lnSpc>
                <a:spcPct val="90000"/>
              </a:lnSpc>
              <a:spcBef>
                <a:spcPts val="1000"/>
              </a:spcBef>
              <a:spcAft>
                <a:spcPts val="0"/>
              </a:spcAft>
              <a:buNone/>
              <a:tabLst/>
              <a:defRPr sz="1800" b="0" i="0" u="none" strike="noStrike" kern="0" cap="none" spc="0" baseline="0">
                <a:solidFill>
                  <a:srgbClr val="000000"/>
                </a:solidFill>
                <a:uFillTx/>
              </a:defRPr>
            </a:pPr>
            <a:r>
              <a:rPr lang="en-US" sz="1600" b="0" i="0" u="none" strike="noStrike" kern="1200" cap="none" spc="0" baseline="0">
                <a:solidFill>
                  <a:srgbClr val="000000"/>
                </a:solidFill>
                <a:uFillTx/>
                <a:latin typeface="Calibri"/>
                <a:ea typeface="Calibri"/>
                <a:cs typeface="Calibri"/>
              </a:rPr>
              <a:t>  </a:t>
            </a:r>
            <a:endParaRPr lang="en-US" sz="2000" b="0" i="0" u="none" strike="noStrike" kern="1200" cap="none" spc="0" baseline="0">
              <a:solidFill>
                <a:srgbClr val="000000"/>
              </a:solidFill>
              <a:uFillTx/>
              <a:latin typeface="Calibri"/>
              <a:cs typeface="Calibri"/>
            </a:endParaRPr>
          </a:p>
        </p:txBody>
      </p:sp>
      <p:sp>
        <p:nvSpPr>
          <p:cNvPr id="3" name="Rectángulo 3">
            <a:extLst>
              <a:ext uri="{FF2B5EF4-FFF2-40B4-BE49-F238E27FC236}">
                <a16:creationId xmlns:a16="http://schemas.microsoft.com/office/drawing/2014/main" id="{BC7C3290-A547-40CB-A78D-FD47B6758110}"/>
              </a:ext>
            </a:extLst>
          </p:cNvPr>
          <p:cNvSpPr/>
          <p:nvPr/>
        </p:nvSpPr>
        <p:spPr>
          <a:xfrm>
            <a:off x="3356314" y="3189619"/>
            <a:ext cx="6096003" cy="1246491"/>
          </a:xfrm>
          <a:prstGeom prst="rect">
            <a:avLst/>
          </a:prstGeom>
          <a:no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500" b="1" i="0" u="none" strike="noStrike" kern="1200" cap="none" spc="0" baseline="0">
              <a:solidFill>
                <a:srgbClr val="000000"/>
              </a:solidFill>
              <a:uFillTx/>
              <a:latin typeface="Calibri"/>
            </a:endParaRPr>
          </a:p>
        </p:txBody>
      </p:sp>
      <p:sp>
        <p:nvSpPr>
          <p:cNvPr id="5" name="Otsikko 1">
            <a:extLst>
              <a:ext uri="{FF2B5EF4-FFF2-40B4-BE49-F238E27FC236}">
                <a16:creationId xmlns:a16="http://schemas.microsoft.com/office/drawing/2014/main" id="{76EB122E-81A5-44B6-859B-53A8350373C0}"/>
              </a:ext>
            </a:extLst>
          </p:cNvPr>
          <p:cNvSpPr txBox="1"/>
          <p:nvPr/>
        </p:nvSpPr>
        <p:spPr>
          <a:xfrm>
            <a:off x="268942" y="558023"/>
            <a:ext cx="12191996" cy="741860"/>
          </a:xfrm>
          <a:prstGeom prst="rect">
            <a:avLst/>
          </a:prstGeom>
          <a:noFill/>
          <a:ln cap="flat">
            <a:noFill/>
          </a:ln>
        </p:spPr>
        <p:txBody>
          <a:bodyPr vert="horz" wrap="square" lIns="91440" tIns="45720" rIns="91440" bIns="45720" anchor="t" anchorCtr="1" compatLnSpc="1">
            <a:normAutofit/>
          </a:bodyPr>
          <a:lstStyle/>
          <a:p>
            <a:pPr lvl="0" algn="ctr">
              <a:lnSpc>
                <a:spcPct val="90000"/>
              </a:lnSpc>
              <a:defRPr sz="1800" b="0" i="0" u="none" strike="noStrike" kern="0" cap="none" spc="0" baseline="0">
                <a:solidFill>
                  <a:srgbClr val="000000"/>
                </a:solidFill>
                <a:uFillTx/>
              </a:defRPr>
            </a:pPr>
            <a:r>
              <a:rPr lang="en-US" sz="4000" b="1" err="1">
                <a:solidFill>
                  <a:srgbClr val="000000"/>
                </a:solidFill>
                <a:cs typeface="Calibri"/>
              </a:rPr>
              <a:t>Thinglink</a:t>
            </a:r>
            <a:r>
              <a:rPr lang="en-US" sz="4000" b="1">
                <a:solidFill>
                  <a:srgbClr val="000000"/>
                </a:solidFill>
                <a:cs typeface="Calibri"/>
              </a:rPr>
              <a:t> 360 –</a:t>
            </a:r>
            <a:r>
              <a:rPr lang="en-US" sz="4000" b="1" err="1">
                <a:solidFill>
                  <a:srgbClr val="000000"/>
                </a:solidFill>
                <a:cs typeface="Calibri"/>
              </a:rPr>
              <a:t>virtuella</a:t>
            </a:r>
            <a:r>
              <a:rPr lang="en-US" sz="4000" b="1">
                <a:solidFill>
                  <a:srgbClr val="000000"/>
                </a:solidFill>
                <a:cs typeface="Calibri"/>
              </a:rPr>
              <a:t> </a:t>
            </a:r>
            <a:r>
              <a:rPr lang="en-US" sz="4000" b="1" err="1">
                <a:solidFill>
                  <a:srgbClr val="000000"/>
                </a:solidFill>
                <a:cs typeface="Calibri"/>
              </a:rPr>
              <a:t>miljöer</a:t>
            </a:r>
            <a:endParaRPr lang="en-US" sz="4000" b="1" i="0" u="none" strike="noStrike" kern="1200" cap="none" spc="0" baseline="0">
              <a:solidFill>
                <a:srgbClr val="000000"/>
              </a:solidFill>
              <a:uFillTx/>
              <a:latin typeface="Calibri"/>
            </a:endParaRPr>
          </a:p>
        </p:txBody>
      </p:sp>
    </p:spTree>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7FB7FE31D87FC944BC2242F5F365016A" ma:contentTypeVersion="12" ma:contentTypeDescription="Luo uusi asiakirja." ma:contentTypeScope="" ma:versionID="e7cd290be0310d79ded4a47832a0808f">
  <xsd:schema xmlns:xsd="http://www.w3.org/2001/XMLSchema" xmlns:xs="http://www.w3.org/2001/XMLSchema" xmlns:p="http://schemas.microsoft.com/office/2006/metadata/properties" xmlns:ns2="231c4e8d-8d33-4f83-9b03-dff978f9daf7" xmlns:ns3="dbb4bb59-340b-40d7-b36a-e65cb49f14f9" targetNamespace="http://schemas.microsoft.com/office/2006/metadata/properties" ma:root="true" ma:fieldsID="180e86ecb833259490524a507f8d9f6c" ns2:_="" ns3:_="">
    <xsd:import namespace="231c4e8d-8d33-4f83-9b03-dff978f9daf7"/>
    <xsd:import namespace="dbb4bb59-340b-40d7-b36a-e65cb49f14f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1c4e8d-8d33-4f83-9b03-dff978f9da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bb4bb59-340b-40d7-b36a-e65cb49f14f9" elementFormDefault="qualified">
    <xsd:import namespace="http://schemas.microsoft.com/office/2006/documentManagement/types"/>
    <xsd:import namespace="http://schemas.microsoft.com/office/infopath/2007/PartnerControls"/>
    <xsd:element name="SharedWithUsers" ma:index="13"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B3FB693-5D00-440A-A4BF-9E55EAAC48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1c4e8d-8d33-4f83-9b03-dff978f9daf7"/>
    <ds:schemaRef ds:uri="dbb4bb59-340b-40d7-b36a-e65cb49f14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210AA3E-F569-4E5D-916D-723E9253FFBA}">
  <ds:schemaRefs>
    <ds:schemaRef ds:uri="dbb4bb59-340b-40d7-b36a-e65cb49f14f9"/>
    <ds:schemaRef ds:uri="http://purl.org/dc/terms/"/>
    <ds:schemaRef ds:uri="http://schemas.openxmlformats.org/package/2006/metadata/core-properties"/>
    <ds:schemaRef ds:uri="http://purl.org/dc/dcmitype/"/>
    <ds:schemaRef ds:uri="http://schemas.microsoft.com/office/2006/documentManagement/types"/>
    <ds:schemaRef ds:uri="http://purl.org/dc/elements/1.1/"/>
    <ds:schemaRef ds:uri="http://schemas.microsoft.com/office/2006/metadata/properties"/>
    <ds:schemaRef ds:uri="http://schemas.microsoft.com/office/infopath/2007/PartnerControls"/>
    <ds:schemaRef ds:uri="231c4e8d-8d33-4f83-9b03-dff978f9daf7"/>
    <ds:schemaRef ds:uri="http://www.w3.org/XML/1998/namespace"/>
  </ds:schemaRefs>
</ds:datastoreItem>
</file>

<file path=customXml/itemProps3.xml><?xml version="1.0" encoding="utf-8"?>
<ds:datastoreItem xmlns:ds="http://schemas.openxmlformats.org/officeDocument/2006/customXml" ds:itemID="{3B2B2ACB-9BA4-4A31-A4D9-964CE3385EF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TotalTime>
  <Words>2065</Words>
  <Application>Microsoft Office PowerPoint</Application>
  <PresentationFormat>Laajakuva</PresentationFormat>
  <Paragraphs>423</Paragraphs>
  <Slides>22</Slides>
  <Notes>8</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22</vt:i4>
      </vt:variant>
    </vt:vector>
  </HeadingPairs>
  <TitlesOfParts>
    <vt:vector size="26" baseType="lpstr">
      <vt:lpstr>Arial</vt:lpstr>
      <vt:lpstr>Calibri</vt:lpstr>
      <vt:lpstr>Times New Roman</vt:lpstr>
      <vt:lpstr>Office tema</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Microsoft Office-användare</dc:creator>
  <cp:lastModifiedBy>Peltoharju Sami</cp:lastModifiedBy>
  <cp:revision>3</cp:revision>
  <cp:lastPrinted>2020-08-28T07:35:29Z</cp:lastPrinted>
  <dcterms:created xsi:type="dcterms:W3CDTF">2019-03-07T14:52:05Z</dcterms:created>
  <dcterms:modified xsi:type="dcterms:W3CDTF">2021-02-01T18:32:34Z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0x0101007FB7FE31D87FC944BC2242F5F365016A</vt:lpwstr>
  </property>
</Properties>
</file>