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58" r:id="rId1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D8453-3017-46A8-B2D3-F2AE5EA203D1}" v="1482" dt="2020-01-13T12:20:15.501"/>
    <p1510:client id="{C037DAA2-6D65-474C-B981-E5BC89F1524B}" v="22" dt="2020-01-15T11:57:18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4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inaga" userId="S::bosinaga_leartik.eus#ext#@eduvaasa.onmicrosoft.com::8358e9aa-7392-4878-b9ae-f297d254db01" providerId="AD" clId="Web-{AFDD8453-3017-46A8-B2D3-F2AE5EA203D1}"/>
    <pc:docChg chg="modSld">
      <pc:chgData name="bosinaga" userId="S::bosinaga_leartik.eus#ext#@eduvaasa.onmicrosoft.com::8358e9aa-7392-4878-b9ae-f297d254db01" providerId="AD" clId="Web-{AFDD8453-3017-46A8-B2D3-F2AE5EA203D1}" dt="2020-01-13T12:20:15.501" v="1451" actId="20577"/>
      <pc:docMkLst>
        <pc:docMk/>
      </pc:docMkLst>
      <pc:sldChg chg="modSp">
        <pc:chgData name="bosinaga" userId="S::bosinaga_leartik.eus#ext#@eduvaasa.onmicrosoft.com::8358e9aa-7392-4878-b9ae-f297d254db01" providerId="AD" clId="Web-{AFDD8453-3017-46A8-B2D3-F2AE5EA203D1}" dt="2020-01-13T11:58:04.030" v="127" actId="1076"/>
        <pc:sldMkLst>
          <pc:docMk/>
          <pc:sldMk cId="1797506719" sldId="257"/>
        </pc:sldMkLst>
        <pc:spChg chg="mod">
          <ac:chgData name="bosinaga" userId="S::bosinaga_leartik.eus#ext#@eduvaasa.onmicrosoft.com::8358e9aa-7392-4878-b9ae-f297d254db01" providerId="AD" clId="Web-{AFDD8453-3017-46A8-B2D3-F2AE5EA203D1}" dt="2020-01-13T11:58:04.030" v="127" actId="1076"/>
          <ac:spMkLst>
            <pc:docMk/>
            <pc:sldMk cId="1797506719" sldId="257"/>
            <ac:spMk id="6" creationId="{00000000-0000-0000-0000-000000000000}"/>
          </ac:spMkLst>
        </pc:spChg>
      </pc:sldChg>
      <pc:sldChg chg="modSp">
        <pc:chgData name="bosinaga" userId="S::bosinaga_leartik.eus#ext#@eduvaasa.onmicrosoft.com::8358e9aa-7392-4878-b9ae-f297d254db01" providerId="AD" clId="Web-{AFDD8453-3017-46A8-B2D3-F2AE5EA203D1}" dt="2020-01-13T12:20:15.501" v="1450" actId="20577"/>
        <pc:sldMkLst>
          <pc:docMk/>
          <pc:sldMk cId="1620184855" sldId="259"/>
        </pc:sldMkLst>
        <pc:spChg chg="mod">
          <ac:chgData name="bosinaga" userId="S::bosinaga_leartik.eus#ext#@eduvaasa.onmicrosoft.com::8358e9aa-7392-4878-b9ae-f297d254db01" providerId="AD" clId="Web-{AFDD8453-3017-46A8-B2D3-F2AE5EA203D1}" dt="2020-01-13T12:20:15.501" v="1450" actId="20577"/>
          <ac:spMkLst>
            <pc:docMk/>
            <pc:sldMk cId="1620184855" sldId="259"/>
            <ac:spMk id="2" creationId="{00000000-0000-0000-0000-000000000000}"/>
          </ac:spMkLst>
        </pc:spChg>
        <pc:picChg chg="mod">
          <ac:chgData name="bosinaga" userId="S::bosinaga_leartik.eus#ext#@eduvaasa.onmicrosoft.com::8358e9aa-7392-4878-b9ae-f297d254db01" providerId="AD" clId="Web-{AFDD8453-3017-46A8-B2D3-F2AE5EA203D1}" dt="2020-01-13T12:08:53.460" v="757" actId="1076"/>
          <ac:picMkLst>
            <pc:docMk/>
            <pc:sldMk cId="1620184855" sldId="259"/>
            <ac:picMk id="5" creationId="{00000000-0000-0000-0000-000000000000}"/>
          </ac:picMkLst>
        </pc:picChg>
        <pc:picChg chg="mod">
          <ac:chgData name="bosinaga" userId="S::bosinaga_leartik.eus#ext#@eduvaasa.onmicrosoft.com::8358e9aa-7392-4878-b9ae-f297d254db01" providerId="AD" clId="Web-{AFDD8453-3017-46A8-B2D3-F2AE5EA203D1}" dt="2020-01-13T12:13:08.560" v="1201" actId="1076"/>
          <ac:picMkLst>
            <pc:docMk/>
            <pc:sldMk cId="1620184855" sldId="259"/>
            <ac:picMk id="6" creationId="{00000000-0000-0000-0000-000000000000}"/>
          </ac:picMkLst>
        </pc:picChg>
        <pc:picChg chg="mod">
          <ac:chgData name="bosinaga" userId="S::bosinaga_leartik.eus#ext#@eduvaasa.onmicrosoft.com::8358e9aa-7392-4878-b9ae-f297d254db01" providerId="AD" clId="Web-{AFDD8453-3017-46A8-B2D3-F2AE5EA203D1}" dt="2020-01-13T12:17:47.500" v="1418" actId="1076"/>
          <ac:picMkLst>
            <pc:docMk/>
            <pc:sldMk cId="1620184855" sldId="259"/>
            <ac:picMk id="7" creationId="{00000000-0000-0000-0000-000000000000}"/>
          </ac:picMkLst>
        </pc:picChg>
        <pc:picChg chg="mod">
          <ac:chgData name="bosinaga" userId="S::bosinaga_leartik.eus#ext#@eduvaasa.onmicrosoft.com::8358e9aa-7392-4878-b9ae-f297d254db01" providerId="AD" clId="Web-{AFDD8453-3017-46A8-B2D3-F2AE5EA203D1}" dt="2020-01-13T12:17:54.234" v="1419" actId="1076"/>
          <ac:picMkLst>
            <pc:docMk/>
            <pc:sldMk cId="1620184855" sldId="259"/>
            <ac:picMk id="8" creationId="{00000000-0000-0000-0000-000000000000}"/>
          </ac:picMkLst>
        </pc:picChg>
      </pc:sldChg>
      <pc:sldChg chg="modSp">
        <pc:chgData name="bosinaga" userId="S::bosinaga_leartik.eus#ext#@eduvaasa.onmicrosoft.com::8358e9aa-7392-4878-b9ae-f297d254db01" providerId="AD" clId="Web-{AFDD8453-3017-46A8-B2D3-F2AE5EA203D1}" dt="2020-01-13T12:08:13.242" v="698" actId="20577"/>
        <pc:sldMkLst>
          <pc:docMk/>
          <pc:sldMk cId="2725419213" sldId="260"/>
        </pc:sldMkLst>
        <pc:spChg chg="mod">
          <ac:chgData name="bosinaga" userId="S::bosinaga_leartik.eus#ext#@eduvaasa.onmicrosoft.com::8358e9aa-7392-4878-b9ae-f297d254db01" providerId="AD" clId="Web-{AFDD8453-3017-46A8-B2D3-F2AE5EA203D1}" dt="2020-01-13T12:08:13.242" v="698" actId="20577"/>
          <ac:spMkLst>
            <pc:docMk/>
            <pc:sldMk cId="2725419213" sldId="260"/>
            <ac:spMk id="2" creationId="{00000000-0000-0000-0000-000000000000}"/>
          </ac:spMkLst>
        </pc:spChg>
        <pc:spChg chg="mod">
          <ac:chgData name="bosinaga" userId="S::bosinaga_leartik.eus#ext#@eduvaasa.onmicrosoft.com::8358e9aa-7392-4878-b9ae-f297d254db01" providerId="AD" clId="Web-{AFDD8453-3017-46A8-B2D3-F2AE5EA203D1}" dt="2020-01-13T12:05:49.377" v="640" actId="20577"/>
          <ac:spMkLst>
            <pc:docMk/>
            <pc:sldMk cId="2725419213" sldId="260"/>
            <ac:spMk id="4" creationId="{00000000-0000-0000-0000-000000000000}"/>
          </ac:spMkLst>
        </pc:spChg>
        <pc:picChg chg="mod">
          <ac:chgData name="bosinaga" userId="S::bosinaga_leartik.eus#ext#@eduvaasa.onmicrosoft.com::8358e9aa-7392-4878-b9ae-f297d254db01" providerId="AD" clId="Web-{AFDD8453-3017-46A8-B2D3-F2AE5EA203D1}" dt="2020-01-13T11:59:27.094" v="174" actId="1076"/>
          <ac:picMkLst>
            <pc:docMk/>
            <pc:sldMk cId="2725419213" sldId="260"/>
            <ac:picMk id="3" creationId="{00000000-0000-0000-0000-000000000000}"/>
          </ac:picMkLst>
        </pc:picChg>
        <pc:picChg chg="mod">
          <ac:chgData name="bosinaga" userId="S::bosinaga_leartik.eus#ext#@eduvaasa.onmicrosoft.com::8358e9aa-7392-4878-b9ae-f297d254db01" providerId="AD" clId="Web-{AFDD8453-3017-46A8-B2D3-F2AE5EA203D1}" dt="2020-01-13T12:02:55.547" v="502" actId="1076"/>
          <ac:picMkLst>
            <pc:docMk/>
            <pc:sldMk cId="2725419213" sldId="260"/>
            <ac:picMk id="5" creationId="{00000000-0000-0000-0000-000000000000}"/>
          </ac:picMkLst>
        </pc:picChg>
        <pc:picChg chg="mod">
          <ac:chgData name="bosinaga" userId="S::bosinaga_leartik.eus#ext#@eduvaasa.onmicrosoft.com::8358e9aa-7392-4878-b9ae-f297d254db01" providerId="AD" clId="Web-{AFDD8453-3017-46A8-B2D3-F2AE5EA203D1}" dt="2020-01-13T12:03:15.188" v="512" actId="1076"/>
          <ac:picMkLst>
            <pc:docMk/>
            <pc:sldMk cId="2725419213" sldId="260"/>
            <ac:picMk id="7" creationId="{00000000-0000-0000-0000-000000000000}"/>
          </ac:picMkLst>
        </pc:picChg>
      </pc:sldChg>
    </pc:docChg>
  </pc:docChgLst>
  <pc:docChgLst>
    <pc:chgData name="bosinaga" userId="S::bosinaga_leartik.eus#ext#@eduvaasa.onmicrosoft.com::8358e9aa-7392-4878-b9ae-f297d254db01" providerId="AD" clId="Web-{C037DAA2-6D65-474C-B981-E5BC89F1524B}"/>
    <pc:docChg chg="modSld">
      <pc:chgData name="bosinaga" userId="S::bosinaga_leartik.eus#ext#@eduvaasa.onmicrosoft.com::8358e9aa-7392-4878-b9ae-f297d254db01" providerId="AD" clId="Web-{C037DAA2-6D65-474C-B981-E5BC89F1524B}" dt="2020-01-15T11:57:18.071" v="21" actId="20577"/>
      <pc:docMkLst>
        <pc:docMk/>
      </pc:docMkLst>
      <pc:sldChg chg="modSp">
        <pc:chgData name="bosinaga" userId="S::bosinaga_leartik.eus#ext#@eduvaasa.onmicrosoft.com::8358e9aa-7392-4878-b9ae-f297d254db01" providerId="AD" clId="Web-{C037DAA2-6D65-474C-B981-E5BC89F1524B}" dt="2020-01-15T11:57:18.071" v="20" actId="20577"/>
        <pc:sldMkLst>
          <pc:docMk/>
          <pc:sldMk cId="1620184855" sldId="259"/>
        </pc:sldMkLst>
        <pc:spChg chg="mod">
          <ac:chgData name="bosinaga" userId="S::bosinaga_leartik.eus#ext#@eduvaasa.onmicrosoft.com::8358e9aa-7392-4878-b9ae-f297d254db01" providerId="AD" clId="Web-{C037DAA2-6D65-474C-B981-E5BC89F1524B}" dt="2020-01-15T11:57:18.071" v="20" actId="20577"/>
          <ac:spMkLst>
            <pc:docMk/>
            <pc:sldMk cId="1620184855" sldId="25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98" y="63500"/>
            <a:ext cx="12316798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196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889096" y="2436477"/>
            <a:ext cx="42066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dirty="0">
                <a:latin typeface="Arial" charset="0"/>
                <a:ea typeface="Arial" charset="0"/>
                <a:cs typeface="Arial" charset="0"/>
              </a:rPr>
              <a:t>5S</a:t>
            </a:r>
          </a:p>
          <a:p>
            <a:pPr algn="ctr"/>
            <a:r>
              <a:rPr lang="sv-SE" sz="6000" dirty="0">
                <a:latin typeface="Arial" charset="0"/>
                <a:ea typeface="Arial" charset="0"/>
                <a:cs typeface="Arial" charset="0"/>
              </a:rPr>
              <a:t>Lego-trolley</a:t>
            </a: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1756174" y="1165892"/>
            <a:ext cx="8687250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Cuanto</a:t>
            </a:r>
            <a:r>
              <a:rPr lang="en-US" sz="3200" dirty="0"/>
              <a:t> </a:t>
            </a:r>
            <a:r>
              <a:rPr lang="en-US" sz="3200" dirty="0" err="1"/>
              <a:t>tiempo</a:t>
            </a:r>
            <a:r>
              <a:rPr lang="en-US" sz="3200" dirty="0"/>
              <a:t> se </a:t>
            </a:r>
            <a:r>
              <a:rPr lang="en-US" sz="3200" dirty="0" err="1"/>
              <a:t>necesita</a:t>
            </a:r>
            <a:r>
              <a:rPr lang="en-US" sz="3200" dirty="0"/>
              <a:t> para </a:t>
            </a:r>
            <a:r>
              <a:rPr lang="en-US" sz="3200" dirty="0" err="1"/>
              <a:t>montat</a:t>
            </a:r>
            <a:r>
              <a:rPr lang="en-US" sz="3200" dirty="0"/>
              <a:t> el trolley?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12 </a:t>
            </a:r>
            <a:r>
              <a:rPr lang="en-US" sz="3200" dirty="0" err="1"/>
              <a:t>piezas</a:t>
            </a:r>
            <a:endParaRPr lang="en-US" sz="3200" dirty="0" err="1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705394" y="2458875"/>
            <a:ext cx="3222677" cy="329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4134280" y="2458875"/>
            <a:ext cx="2709886" cy="3293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461" y="2458875"/>
            <a:ext cx="2722076" cy="15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034" y="4363453"/>
            <a:ext cx="2722076" cy="15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77243" y="1344580"/>
            <a:ext cx="9220162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3600" dirty="0"/>
              <a:t>            en </a:t>
            </a:r>
            <a:r>
              <a:rPr lang="fi-FI" sz="3600" dirty="0" err="1"/>
              <a:t>el</a:t>
            </a:r>
            <a:r>
              <a:rPr lang="fi-FI" sz="3600" dirty="0"/>
              <a:t> </a:t>
            </a:r>
            <a:r>
              <a:rPr lang="fi-FI" sz="3600" dirty="0" err="1"/>
              <a:t>eje</a:t>
            </a:r>
            <a:r>
              <a:rPr lang="fi-FI" sz="3600" dirty="0"/>
              <a:t>  </a:t>
            </a:r>
            <a:endParaRPr lang="fi-FI" sz="3600" dirty="0" err="1"/>
          </a:p>
          <a:p>
            <a:pPr marL="342900" indent="-342900">
              <a:buFont typeface="+mj-lt"/>
              <a:buAutoNum type="arabicPeriod"/>
            </a:pPr>
            <a:r>
              <a:rPr lang="fi-FI" sz="3600" dirty="0"/>
              <a:t> </a:t>
            </a:r>
            <a:r>
              <a:rPr lang="en-US" sz="3600" dirty="0"/>
              <a:t>           en la </a:t>
            </a:r>
            <a:r>
              <a:rPr lang="en-US" sz="3600" dirty="0" err="1"/>
              <a:t>parte</a:t>
            </a:r>
            <a:r>
              <a:rPr lang="en-US" sz="3600" dirty="0"/>
              <a:t> superior del </a:t>
            </a:r>
            <a:r>
              <a:rPr lang="en-US" sz="3600" dirty="0" err="1"/>
              <a:t>eje</a:t>
            </a:r>
            <a:r>
              <a:rPr lang="en-US" sz="3600" dirty="0"/>
              <a:t>, en la </a:t>
            </a:r>
            <a:r>
              <a:rPr lang="en-US" sz="3600" dirty="0" err="1"/>
              <a:t>mitad</a:t>
            </a:r>
            <a:endParaRPr lang="fi-FI" sz="3600" dirty="0" err="1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3600" dirty="0"/>
              <a:t>      en       en la </a:t>
            </a:r>
            <a:r>
              <a:rPr lang="en-US" sz="3600" dirty="0" err="1"/>
              <a:t>parte</a:t>
            </a:r>
            <a:r>
              <a:rPr lang="en-US" sz="3600" dirty="0"/>
              <a:t> superior y en la </a:t>
            </a:r>
            <a:r>
              <a:rPr lang="en-US" sz="3600" dirty="0" err="1"/>
              <a:t>mitad</a:t>
            </a:r>
            <a:r>
              <a:rPr lang="en-US" sz="3600" dirty="0"/>
              <a:t> del anterior</a:t>
            </a:r>
            <a:endParaRPr lang="en-US" sz="36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 dirty="0">
                <a:ea typeface="+mn-lt"/>
                <a:cs typeface="+mn-lt"/>
              </a:rPr>
              <a:t>               en la </a:t>
            </a:r>
            <a:r>
              <a:rPr lang="en-US" sz="3600" dirty="0" err="1">
                <a:ea typeface="+mn-lt"/>
                <a:cs typeface="+mn-lt"/>
              </a:rPr>
              <a:t>parte</a:t>
            </a:r>
            <a:r>
              <a:rPr lang="en-US" sz="3600" dirty="0">
                <a:ea typeface="+mn-lt"/>
                <a:cs typeface="+mn-lt"/>
              </a:rPr>
              <a:t> superior y en la </a:t>
            </a:r>
            <a:r>
              <a:rPr lang="en-US" sz="3600" dirty="0" err="1">
                <a:ea typeface="+mn-lt"/>
                <a:cs typeface="+mn-lt"/>
              </a:rPr>
              <a:t>mitad</a:t>
            </a:r>
            <a:r>
              <a:rPr lang="en-US" sz="3600" dirty="0">
                <a:ea typeface="+mn-lt"/>
                <a:cs typeface="+mn-lt"/>
              </a:rPr>
              <a:t> del anterior</a:t>
            </a:r>
            <a:endParaRPr lang="fi-FI" sz="36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               en la </a:t>
            </a:r>
            <a:r>
              <a:rPr lang="en-US" sz="3600" dirty="0" err="1"/>
              <a:t>parte</a:t>
            </a:r>
            <a:r>
              <a:rPr lang="en-US" sz="3600" dirty="0"/>
              <a:t> superior del anterior </a:t>
            </a:r>
            <a:r>
              <a:rPr lang="en-US" sz="3600" dirty="0" err="1"/>
              <a:t>montaje</a:t>
            </a:r>
            <a:r>
              <a:rPr lang="en-US" sz="3600" dirty="0"/>
              <a:t>,  </a:t>
            </a:r>
            <a:r>
              <a:rPr lang="en-US" sz="3600" dirty="0" err="1"/>
              <a:t>cruzando</a:t>
            </a:r>
            <a:r>
              <a:rPr lang="en-US" sz="3600" dirty="0"/>
              <a:t> </a:t>
            </a:r>
            <a:r>
              <a:rPr lang="en-US" sz="3600" dirty="0" err="1"/>
              <a:t>diagonalmente</a:t>
            </a:r>
            <a:endParaRPr lang="en-US" sz="3600" dirty="0" err="1">
              <a:cs typeface="Calibri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680568" y="616253"/>
            <a:ext cx="625607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 err="1"/>
              <a:t>continuación</a:t>
            </a:r>
            <a:r>
              <a:rPr lang="en-US" sz="3200" dirty="0"/>
              <a:t> el </a:t>
            </a:r>
            <a:r>
              <a:rPr lang="en-US" sz="3200" dirty="0" err="1"/>
              <a:t>orden</a:t>
            </a:r>
            <a:r>
              <a:rPr lang="en-US" sz="3200" dirty="0"/>
              <a:t> de </a:t>
            </a:r>
            <a:r>
              <a:rPr lang="en-US" sz="3200" dirty="0" err="1"/>
              <a:t>montaje</a:t>
            </a:r>
            <a:r>
              <a:rPr lang="en-US" sz="3200" dirty="0"/>
              <a:t>:</a:t>
            </a:r>
            <a:endParaRPr lang="en-US" sz="3200" dirty="0">
              <a:cs typeface="Calibri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40" y="1344580"/>
            <a:ext cx="1107737" cy="53908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73" y="1407166"/>
            <a:ext cx="881623" cy="41542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69" y="2482394"/>
            <a:ext cx="1446009" cy="54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308" y="1982332"/>
            <a:ext cx="950607" cy="46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309" y="4673567"/>
            <a:ext cx="1168832" cy="644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552" y="3478136"/>
            <a:ext cx="1164589" cy="6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77243" y="1343378"/>
            <a:ext cx="10430935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/>
              <a:t>    </a:t>
            </a:r>
            <a:r>
              <a:rPr lang="en-US" sz="3600" err="1"/>
              <a:t>Encima</a:t>
            </a:r>
            <a:r>
              <a:rPr lang="en-US" sz="3600"/>
              <a:t> de saliente derecho, con la </a:t>
            </a:r>
            <a:r>
              <a:rPr lang="en-US" sz="3600" err="1"/>
              <a:t>varilla</a:t>
            </a:r>
            <a:r>
              <a:rPr lang="en-US" sz="3600" dirty="0"/>
              <a:t> </a:t>
            </a:r>
            <a:r>
              <a:rPr lang="en-US" sz="3600"/>
              <a:t>hacia la </a:t>
            </a:r>
            <a:r>
              <a:rPr lang="en-US" sz="3600" err="1"/>
              <a:t>derecha</a:t>
            </a:r>
            <a:endParaRPr lang="fi-FI" sz="3600" err="1"/>
          </a:p>
          <a:p>
            <a:pPr marL="742950" indent="-742950">
              <a:buAutoNum type="arabicPeriod" startAt="6"/>
            </a:pPr>
            <a:r>
              <a:rPr lang="en-US" sz="3600" dirty="0"/>
              <a:t>      </a:t>
            </a:r>
            <a:r>
              <a:rPr lang="en-US" sz="3600" err="1"/>
              <a:t>Encajandola</a:t>
            </a:r>
            <a:r>
              <a:rPr lang="en-US" sz="3600" dirty="0"/>
              <a:t> en la </a:t>
            </a:r>
            <a:r>
              <a:rPr lang="en-US" sz="3600" err="1"/>
              <a:t>mitad</a:t>
            </a:r>
            <a:r>
              <a:rPr lang="en-US" sz="3600" dirty="0"/>
              <a:t> de </a:t>
            </a:r>
            <a:r>
              <a:rPr lang="en-US" sz="3600" err="1"/>
              <a:t>varilla</a:t>
            </a:r>
            <a:r>
              <a:rPr lang="en-US" sz="3600" dirty="0"/>
              <a:t> previa, con la </a:t>
            </a:r>
            <a:r>
              <a:rPr lang="en-US" sz="3600" err="1"/>
              <a:t>punta</a:t>
            </a:r>
            <a:r>
              <a:rPr lang="en-US" sz="3600" dirty="0"/>
              <a:t> </a:t>
            </a:r>
            <a:r>
              <a:rPr lang="en-US" sz="3600" err="1"/>
              <a:t>hacia</a:t>
            </a:r>
            <a:r>
              <a:rPr lang="en-US" sz="3600" dirty="0"/>
              <a:t> </a:t>
            </a:r>
            <a:r>
              <a:rPr lang="en-US" sz="3600" err="1"/>
              <a:t>arriba</a:t>
            </a:r>
            <a:endParaRPr lang="fi-FI" sz="3600" err="1">
              <a:cs typeface="Calibri" panose="020F0502020204030204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     </a:t>
            </a:r>
            <a:r>
              <a:rPr lang="en-US" sz="3600" err="1"/>
              <a:t>Encima</a:t>
            </a:r>
            <a:r>
              <a:rPr lang="en-US" sz="3600" dirty="0"/>
              <a:t> de la </a:t>
            </a:r>
            <a:r>
              <a:rPr lang="en-US" sz="3600" err="1"/>
              <a:t>punta</a:t>
            </a:r>
            <a:r>
              <a:rPr lang="en-US" sz="3600" dirty="0"/>
              <a:t> anterior</a:t>
            </a:r>
            <a:endParaRPr lang="en-US" sz="3600" dirty="0">
              <a:cs typeface="Calibri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                              La </a:t>
            </a:r>
            <a:r>
              <a:rPr lang="en-US" sz="3600" err="1"/>
              <a:t>punta</a:t>
            </a:r>
            <a:r>
              <a:rPr lang="en-US" sz="3600" dirty="0"/>
              <a:t> </a:t>
            </a:r>
            <a:r>
              <a:rPr lang="en-US" sz="3600" err="1"/>
              <a:t>corta</a:t>
            </a:r>
            <a:r>
              <a:rPr lang="en-US" sz="3600" dirty="0"/>
              <a:t> en el </a:t>
            </a:r>
            <a:r>
              <a:rPr lang="en-US" sz="3600" err="1"/>
              <a:t>orificio</a:t>
            </a:r>
            <a:r>
              <a:rPr lang="en-US" sz="3600" dirty="0"/>
              <a:t> de la </a:t>
            </a:r>
            <a:r>
              <a:rPr lang="en-US" sz="3600" err="1"/>
              <a:t>pieza</a:t>
            </a:r>
            <a:r>
              <a:rPr lang="en-US" sz="3600" dirty="0"/>
              <a:t> anterior 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         En la </a:t>
            </a:r>
            <a:r>
              <a:rPr lang="en-US" sz="3600" err="1"/>
              <a:t>punta</a:t>
            </a:r>
            <a:r>
              <a:rPr lang="en-US" sz="3600" dirty="0"/>
              <a:t> de la </a:t>
            </a:r>
            <a:r>
              <a:rPr lang="en-US" sz="3600" err="1"/>
              <a:t>barra</a:t>
            </a:r>
            <a:r>
              <a:rPr lang="en-US" sz="3600" dirty="0"/>
              <a:t> anterior 	</a:t>
            </a:r>
            <a:endParaRPr lang="fi-FI" sz="3600" dirty="0">
              <a:cs typeface="Calibri"/>
            </a:endParaRPr>
          </a:p>
          <a:p>
            <a:r>
              <a:rPr lang="en-US" sz="3600" dirty="0"/>
              <a:t>¡</a:t>
            </a:r>
            <a:r>
              <a:rPr lang="en-US" sz="3600" err="1"/>
              <a:t>Hecho</a:t>
            </a:r>
            <a:r>
              <a:rPr lang="en-US" sz="3600" dirty="0"/>
              <a:t>! 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680568" y="616253"/>
            <a:ext cx="1973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Continues:</a:t>
            </a:r>
            <a:endParaRPr lang="en-US" sz="3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65" y="2598608"/>
            <a:ext cx="548276" cy="3367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81" y="3626375"/>
            <a:ext cx="306109" cy="43893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14" y="4284707"/>
            <a:ext cx="2821354" cy="25017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31" y="5247930"/>
            <a:ext cx="618070" cy="605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513" y="1343848"/>
            <a:ext cx="590485" cy="6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2822" r="13426" b="11677"/>
          <a:stretch/>
        </p:blipFill>
        <p:spPr>
          <a:xfrm>
            <a:off x="850971" y="1302358"/>
            <a:ext cx="8946295" cy="48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850971" y="3456007"/>
            <a:ext cx="2659342" cy="272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3846368" y="3456007"/>
            <a:ext cx="2237987" cy="2720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176" y="1706208"/>
            <a:ext cx="304341" cy="30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6" name="Isosceles Triangle 5"/>
          <p:cNvSpPr/>
          <p:nvPr/>
        </p:nvSpPr>
        <p:spPr>
          <a:xfrm rot="5400000">
            <a:off x="8128608" y="5520548"/>
            <a:ext cx="468657" cy="419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94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72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7FE31D87FC944BC2242F5F365016A" ma:contentTypeVersion="12" ma:contentTypeDescription="Een nieuw document maken." ma:contentTypeScope="" ma:versionID="380028dbbac3d4dbbef1c3baaffbfc35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24b67d8ec96fa85957c0c2e8b61d9ead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6E1E1-2391-4497-8B1D-43D891CD2B9D}">
  <ds:schemaRefs>
    <ds:schemaRef ds:uri="http://purl.org/dc/terms/"/>
    <ds:schemaRef ds:uri="http://schemas.microsoft.com/office/2006/documentManagement/types"/>
    <ds:schemaRef ds:uri="4aecbc3d-c934-45e2-8307-f857d70e0767"/>
    <ds:schemaRef ds:uri="http://purl.org/dc/elements/1.1/"/>
    <ds:schemaRef ds:uri="http://schemas.microsoft.com/office/2006/metadata/properties"/>
    <ds:schemaRef ds:uri="a06e6fc1-d450-4824-8231-f09fada9f99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182B37-7B65-412B-9FDA-8DFACE4560EF}"/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34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Office-tema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Sandbacka Katarina</cp:lastModifiedBy>
  <cp:revision>214</cp:revision>
  <cp:lastPrinted>2019-10-25T13:37:32Z</cp:lastPrinted>
  <dcterms:created xsi:type="dcterms:W3CDTF">2019-08-21T07:31:50Z</dcterms:created>
  <dcterms:modified xsi:type="dcterms:W3CDTF">2020-01-15T11:57:19Z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