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4" r:id="rId5"/>
    <p:sldId id="265" r:id="rId6"/>
    <p:sldId id="266" r:id="rId7"/>
    <p:sldId id="267" r:id="rId8"/>
    <p:sldId id="268" r:id="rId9"/>
    <p:sldId id="270" r:id="rId10"/>
    <p:sldId id="271" r:id="rId11"/>
    <p:sldId id="272" r:id="rId12"/>
    <p:sldId id="273"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4B2E0F-19B0-43D0-8DBE-1E4DFE71EE43}" v="22" dt="2020-04-01T09:26:34.668"/>
    <p1510:client id="{DFC21A29-F446-411F-BC6D-A8A2F0162BF0}" v="30" dt="2020-03-07T20:51:00.801"/>
    <p1510:client id="{EB100E79-D918-4DB0-B910-1C2EF2432C90}" v="281" dt="2020-03-30T14:08:01.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re Mugerza Garate" userId="S::leire_mugerza_eroski.es#ext#@eduvaasa.onmicrosoft.com::ddb56f61-1002-43f4-9707-0c4cca0bef99" providerId="AD" clId="Web-{EB100E79-D918-4DB0-B910-1C2EF2432C90}"/>
    <pc:docChg chg="modSld">
      <pc:chgData name="Leire Mugerza Garate" userId="S::leire_mugerza_eroski.es#ext#@eduvaasa.onmicrosoft.com::ddb56f61-1002-43f4-9707-0c4cca0bef99" providerId="AD" clId="Web-{EB100E79-D918-4DB0-B910-1C2EF2432C90}" dt="2020-03-30T14:08:01.721" v="278" actId="14100"/>
      <pc:docMkLst>
        <pc:docMk/>
      </pc:docMkLst>
      <pc:sldChg chg="modSp">
        <pc:chgData name="Leire Mugerza Garate" userId="S::leire_mugerza_eroski.es#ext#@eduvaasa.onmicrosoft.com::ddb56f61-1002-43f4-9707-0c4cca0bef99" providerId="AD" clId="Web-{EB100E79-D918-4DB0-B910-1C2EF2432C90}" dt="2020-03-30T13:56:46.143" v="30" actId="20577"/>
        <pc:sldMkLst>
          <pc:docMk/>
          <pc:sldMk cId="3548318066" sldId="264"/>
        </pc:sldMkLst>
        <pc:spChg chg="mod">
          <ac:chgData name="Leire Mugerza Garate" userId="S::leire_mugerza_eroski.es#ext#@eduvaasa.onmicrosoft.com::ddb56f61-1002-43f4-9707-0c4cca0bef99" providerId="AD" clId="Web-{EB100E79-D918-4DB0-B910-1C2EF2432C90}" dt="2020-03-30T13:56:46.143" v="30" actId="20577"/>
          <ac:spMkLst>
            <pc:docMk/>
            <pc:sldMk cId="3548318066" sldId="264"/>
            <ac:spMk id="4" creationId="{A8E29EBC-A920-44A3-832E-B31C81DA41A3}"/>
          </ac:spMkLst>
        </pc:spChg>
      </pc:sldChg>
      <pc:sldChg chg="modSp">
        <pc:chgData name="Leire Mugerza Garate" userId="S::leire_mugerza_eroski.es#ext#@eduvaasa.onmicrosoft.com::ddb56f61-1002-43f4-9707-0c4cca0bef99" providerId="AD" clId="Web-{EB100E79-D918-4DB0-B910-1C2EF2432C90}" dt="2020-03-30T13:57:31.377" v="47" actId="20577"/>
        <pc:sldMkLst>
          <pc:docMk/>
          <pc:sldMk cId="2218788318" sldId="265"/>
        </pc:sldMkLst>
        <pc:spChg chg="mod">
          <ac:chgData name="Leire Mugerza Garate" userId="S::leire_mugerza_eroski.es#ext#@eduvaasa.onmicrosoft.com::ddb56f61-1002-43f4-9707-0c4cca0bef99" providerId="AD" clId="Web-{EB100E79-D918-4DB0-B910-1C2EF2432C90}" dt="2020-03-30T13:57:31.377" v="47" actId="20577"/>
          <ac:spMkLst>
            <pc:docMk/>
            <pc:sldMk cId="2218788318" sldId="265"/>
            <ac:spMk id="2" creationId="{AE6B560D-3975-4E16-888C-AE0BBAB13807}"/>
          </ac:spMkLst>
        </pc:spChg>
      </pc:sldChg>
      <pc:sldChg chg="modSp">
        <pc:chgData name="Leire Mugerza Garate" userId="S::leire_mugerza_eroski.es#ext#@eduvaasa.onmicrosoft.com::ddb56f61-1002-43f4-9707-0c4cca0bef99" providerId="AD" clId="Web-{EB100E79-D918-4DB0-B910-1C2EF2432C90}" dt="2020-03-30T14:02:39.596" v="163" actId="20577"/>
        <pc:sldMkLst>
          <pc:docMk/>
          <pc:sldMk cId="1475248765" sldId="266"/>
        </pc:sldMkLst>
        <pc:spChg chg="mod">
          <ac:chgData name="Leire Mugerza Garate" userId="S::leire_mugerza_eroski.es#ext#@eduvaasa.onmicrosoft.com::ddb56f61-1002-43f4-9707-0c4cca0bef99" providerId="AD" clId="Web-{EB100E79-D918-4DB0-B910-1C2EF2432C90}" dt="2020-03-30T14:02:39.596" v="163" actId="20577"/>
          <ac:spMkLst>
            <pc:docMk/>
            <pc:sldMk cId="1475248765" sldId="266"/>
            <ac:spMk id="2" creationId="{AE6B560D-3975-4E16-888C-AE0BBAB13807}"/>
          </ac:spMkLst>
        </pc:spChg>
      </pc:sldChg>
      <pc:sldChg chg="modSp">
        <pc:chgData name="Leire Mugerza Garate" userId="S::leire_mugerza_eroski.es#ext#@eduvaasa.onmicrosoft.com::ddb56f61-1002-43f4-9707-0c4cca0bef99" providerId="AD" clId="Web-{EB100E79-D918-4DB0-B910-1C2EF2432C90}" dt="2020-03-30T14:05:44.893" v="227" actId="20577"/>
        <pc:sldMkLst>
          <pc:docMk/>
          <pc:sldMk cId="184128190" sldId="267"/>
        </pc:sldMkLst>
        <pc:spChg chg="mod">
          <ac:chgData name="Leire Mugerza Garate" userId="S::leire_mugerza_eroski.es#ext#@eduvaasa.onmicrosoft.com::ddb56f61-1002-43f4-9707-0c4cca0bef99" providerId="AD" clId="Web-{EB100E79-D918-4DB0-B910-1C2EF2432C90}" dt="2020-03-30T14:05:44.893" v="227" actId="20577"/>
          <ac:spMkLst>
            <pc:docMk/>
            <pc:sldMk cId="184128190" sldId="267"/>
            <ac:spMk id="2" creationId="{AE6B560D-3975-4E16-888C-AE0BBAB13807}"/>
          </ac:spMkLst>
        </pc:spChg>
        <pc:spChg chg="mod">
          <ac:chgData name="Leire Mugerza Garate" userId="S::leire_mugerza_eroski.es#ext#@eduvaasa.onmicrosoft.com::ddb56f61-1002-43f4-9707-0c4cca0bef99" providerId="AD" clId="Web-{EB100E79-D918-4DB0-B910-1C2EF2432C90}" dt="2020-03-30T14:04:27.174" v="166" actId="1076"/>
          <ac:spMkLst>
            <pc:docMk/>
            <pc:sldMk cId="184128190" sldId="267"/>
            <ac:spMk id="5" creationId="{60147C2A-94B6-4EA2-B37E-A6635B1E321D}"/>
          </ac:spMkLst>
        </pc:spChg>
      </pc:sldChg>
      <pc:sldChg chg="modSp">
        <pc:chgData name="Leire Mugerza Garate" userId="S::leire_mugerza_eroski.es#ext#@eduvaasa.onmicrosoft.com::ddb56f61-1002-43f4-9707-0c4cca0bef99" providerId="AD" clId="Web-{EB100E79-D918-4DB0-B910-1C2EF2432C90}" dt="2020-03-30T14:07:24.767" v="273" actId="20577"/>
        <pc:sldMkLst>
          <pc:docMk/>
          <pc:sldMk cId="2170447386" sldId="268"/>
        </pc:sldMkLst>
        <pc:spChg chg="mod">
          <ac:chgData name="Leire Mugerza Garate" userId="S::leire_mugerza_eroski.es#ext#@eduvaasa.onmicrosoft.com::ddb56f61-1002-43f4-9707-0c4cca0bef99" providerId="AD" clId="Web-{EB100E79-D918-4DB0-B910-1C2EF2432C90}" dt="2020-03-30T14:07:24.767" v="273" actId="20577"/>
          <ac:spMkLst>
            <pc:docMk/>
            <pc:sldMk cId="2170447386" sldId="268"/>
            <ac:spMk id="2" creationId="{AE6B560D-3975-4E16-888C-AE0BBAB13807}"/>
          </ac:spMkLst>
        </pc:spChg>
      </pc:sldChg>
      <pc:sldChg chg="modSp">
        <pc:chgData name="Leire Mugerza Garate" userId="S::leire_mugerza_eroski.es#ext#@eduvaasa.onmicrosoft.com::ddb56f61-1002-43f4-9707-0c4cca0bef99" providerId="AD" clId="Web-{EB100E79-D918-4DB0-B910-1C2EF2432C90}" dt="2020-03-30T14:08:01.721" v="278" actId="14100"/>
        <pc:sldMkLst>
          <pc:docMk/>
          <pc:sldMk cId="4234946687" sldId="273"/>
        </pc:sldMkLst>
        <pc:spChg chg="mod">
          <ac:chgData name="Leire Mugerza Garate" userId="S::leire_mugerza_eroski.es#ext#@eduvaasa.onmicrosoft.com::ddb56f61-1002-43f4-9707-0c4cca0bef99" providerId="AD" clId="Web-{EB100E79-D918-4DB0-B910-1C2EF2432C90}" dt="2020-03-30T14:08:01.721" v="278" actId="14100"/>
          <ac:spMkLst>
            <pc:docMk/>
            <pc:sldMk cId="4234946687" sldId="273"/>
            <ac:spMk id="18" creationId="{7D638AB7-580D-49EA-9732-0A1F53FF5A2F}"/>
          </ac:spMkLst>
        </pc:spChg>
      </pc:sldChg>
    </pc:docChg>
  </pc:docChgLst>
  <pc:docChgLst>
    <pc:chgData name="Marlies Centen" userId="S::mcenten_roctilburg.nl#ext#@eduvaasa.onmicrosoft.com::1fc7d674-f95b-46d9-94e7-2b796aaa310f" providerId="AD" clId="Web-{DFC21A29-F446-411F-BC6D-A8A2F0162BF0}"/>
    <pc:docChg chg="modSld">
      <pc:chgData name="Marlies Centen" userId="S::mcenten_roctilburg.nl#ext#@eduvaasa.onmicrosoft.com::1fc7d674-f95b-46d9-94e7-2b796aaa310f" providerId="AD" clId="Web-{DFC21A29-F446-411F-BC6D-A8A2F0162BF0}" dt="2020-03-07T20:51:00.801" v="28" actId="20577"/>
      <pc:docMkLst>
        <pc:docMk/>
      </pc:docMkLst>
      <pc:sldChg chg="modSp">
        <pc:chgData name="Marlies Centen" userId="S::mcenten_roctilburg.nl#ext#@eduvaasa.onmicrosoft.com::1fc7d674-f95b-46d9-94e7-2b796aaa310f" providerId="AD" clId="Web-{DFC21A29-F446-411F-BC6D-A8A2F0162BF0}" dt="2020-03-07T20:50:02.848" v="12" actId="20577"/>
        <pc:sldMkLst>
          <pc:docMk/>
          <pc:sldMk cId="3548318066" sldId="264"/>
        </pc:sldMkLst>
        <pc:spChg chg="mod">
          <ac:chgData name="Marlies Centen" userId="S::mcenten_roctilburg.nl#ext#@eduvaasa.onmicrosoft.com::1fc7d674-f95b-46d9-94e7-2b796aaa310f" providerId="AD" clId="Web-{DFC21A29-F446-411F-BC6D-A8A2F0162BF0}" dt="2020-03-07T20:50:02.848" v="12" actId="20577"/>
          <ac:spMkLst>
            <pc:docMk/>
            <pc:sldMk cId="3548318066" sldId="264"/>
            <ac:spMk id="4" creationId="{A8E29EBC-A920-44A3-832E-B31C81DA41A3}"/>
          </ac:spMkLst>
        </pc:spChg>
      </pc:sldChg>
      <pc:sldChg chg="modSp">
        <pc:chgData name="Marlies Centen" userId="S::mcenten_roctilburg.nl#ext#@eduvaasa.onmicrosoft.com::1fc7d674-f95b-46d9-94e7-2b796aaa310f" providerId="AD" clId="Web-{DFC21A29-F446-411F-BC6D-A8A2F0162BF0}" dt="2020-03-07T20:50:42.785" v="15" actId="20577"/>
        <pc:sldMkLst>
          <pc:docMk/>
          <pc:sldMk cId="1475248765" sldId="266"/>
        </pc:sldMkLst>
        <pc:spChg chg="mod">
          <ac:chgData name="Marlies Centen" userId="S::mcenten_roctilburg.nl#ext#@eduvaasa.onmicrosoft.com::1fc7d674-f95b-46d9-94e7-2b796aaa310f" providerId="AD" clId="Web-{DFC21A29-F446-411F-BC6D-A8A2F0162BF0}" dt="2020-03-07T20:50:42.785" v="15" actId="20577"/>
          <ac:spMkLst>
            <pc:docMk/>
            <pc:sldMk cId="1475248765" sldId="266"/>
            <ac:spMk id="2" creationId="{AE6B560D-3975-4E16-888C-AE0BBAB13807}"/>
          </ac:spMkLst>
        </pc:spChg>
      </pc:sldChg>
      <pc:sldChg chg="modSp">
        <pc:chgData name="Marlies Centen" userId="S::mcenten_roctilburg.nl#ext#@eduvaasa.onmicrosoft.com::1fc7d674-f95b-46d9-94e7-2b796aaa310f" providerId="AD" clId="Web-{DFC21A29-F446-411F-BC6D-A8A2F0162BF0}" dt="2020-03-07T20:51:00.801" v="27" actId="20577"/>
        <pc:sldMkLst>
          <pc:docMk/>
          <pc:sldMk cId="2759612543" sldId="270"/>
        </pc:sldMkLst>
        <pc:spChg chg="mod">
          <ac:chgData name="Marlies Centen" userId="S::mcenten_roctilburg.nl#ext#@eduvaasa.onmicrosoft.com::1fc7d674-f95b-46d9-94e7-2b796aaa310f" providerId="AD" clId="Web-{DFC21A29-F446-411F-BC6D-A8A2F0162BF0}" dt="2020-03-07T20:51:00.801" v="27" actId="20577"/>
          <ac:spMkLst>
            <pc:docMk/>
            <pc:sldMk cId="2759612543" sldId="270"/>
            <ac:spMk id="4" creationId="{A8E29EBC-A920-44A3-832E-B31C81DA41A3}"/>
          </ac:spMkLst>
        </pc:spChg>
      </pc:sldChg>
    </pc:docChg>
  </pc:docChgLst>
  <pc:docChgLst>
    <pc:chgData name="Leire Mugerza Garate" userId="S::leire_mugerza_eroski.es#ext#@eduvaasa.onmicrosoft.com::ddb56f61-1002-43f4-9707-0c4cca0bef99" providerId="AD" clId="Web-{BB4B2E0F-19B0-43D0-8DBE-1E4DFE71EE43}"/>
    <pc:docChg chg="modSld">
      <pc:chgData name="Leire Mugerza Garate" userId="S::leire_mugerza_eroski.es#ext#@eduvaasa.onmicrosoft.com::ddb56f61-1002-43f4-9707-0c4cca0bef99" providerId="AD" clId="Web-{BB4B2E0F-19B0-43D0-8DBE-1E4DFE71EE43}" dt="2020-04-01T09:26:34.668" v="21" actId="20577"/>
      <pc:docMkLst>
        <pc:docMk/>
      </pc:docMkLst>
      <pc:sldChg chg="modSp">
        <pc:chgData name="Leire Mugerza Garate" userId="S::leire_mugerza_eroski.es#ext#@eduvaasa.onmicrosoft.com::ddb56f61-1002-43f4-9707-0c4cca0bef99" providerId="AD" clId="Web-{BB4B2E0F-19B0-43D0-8DBE-1E4DFE71EE43}" dt="2020-04-01T09:26:30.231" v="19" actId="20577"/>
        <pc:sldMkLst>
          <pc:docMk/>
          <pc:sldMk cId="184128190" sldId="267"/>
        </pc:sldMkLst>
        <pc:spChg chg="mod">
          <ac:chgData name="Leire Mugerza Garate" userId="S::leire_mugerza_eroski.es#ext#@eduvaasa.onmicrosoft.com::ddb56f61-1002-43f4-9707-0c4cca0bef99" providerId="AD" clId="Web-{BB4B2E0F-19B0-43D0-8DBE-1E4DFE71EE43}" dt="2020-04-01T09:26:30.231" v="19" actId="20577"/>
          <ac:spMkLst>
            <pc:docMk/>
            <pc:sldMk cId="184128190" sldId="267"/>
            <ac:spMk id="2" creationId="{AE6B560D-3975-4E16-888C-AE0BBAB1380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F2749-CFE7-437D-BD0B-B647CCF43172}" type="datetimeFigureOut">
              <a:rPr lang="nl-NL" smtClean="0"/>
              <a:t>1-4-2020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E8FAA-97C0-41E9-9336-3C56FCA9EFE4}" type="slidenum">
              <a:rPr lang="nl-NL" smtClean="0"/>
              <a:t>‹#›</a:t>
            </a:fld>
            <a:endParaRPr lang="nl-NL"/>
          </a:p>
        </p:txBody>
      </p:sp>
    </p:spTree>
    <p:extLst>
      <p:ext uri="{BB962C8B-B14F-4D97-AF65-F5344CB8AC3E}">
        <p14:creationId xmlns:p14="http://schemas.microsoft.com/office/powerpoint/2010/main" val="2732229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45E8FAA-97C0-41E9-9336-3C56FCA9EFE4}" type="slidenum">
              <a:rPr lang="nl-NL" smtClean="0"/>
              <a:t>3</a:t>
            </a:fld>
            <a:endParaRPr lang="nl-NL"/>
          </a:p>
        </p:txBody>
      </p:sp>
    </p:spTree>
    <p:extLst>
      <p:ext uri="{BB962C8B-B14F-4D97-AF65-F5344CB8AC3E}">
        <p14:creationId xmlns:p14="http://schemas.microsoft.com/office/powerpoint/2010/main" val="107345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45E8FAA-97C0-41E9-9336-3C56FCA9EFE4}" type="slidenum">
              <a:rPr lang="nl-NL" smtClean="0"/>
              <a:t>4</a:t>
            </a:fld>
            <a:endParaRPr lang="nl-NL"/>
          </a:p>
        </p:txBody>
      </p:sp>
    </p:spTree>
    <p:extLst>
      <p:ext uri="{BB962C8B-B14F-4D97-AF65-F5344CB8AC3E}">
        <p14:creationId xmlns:p14="http://schemas.microsoft.com/office/powerpoint/2010/main" val="1136343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45E8FAA-97C0-41E9-9336-3C56FCA9EFE4}" type="slidenum">
              <a:rPr lang="nl-NL" smtClean="0"/>
              <a:t>5</a:t>
            </a:fld>
            <a:endParaRPr lang="nl-NL"/>
          </a:p>
        </p:txBody>
      </p:sp>
    </p:spTree>
    <p:extLst>
      <p:ext uri="{BB962C8B-B14F-4D97-AF65-F5344CB8AC3E}">
        <p14:creationId xmlns:p14="http://schemas.microsoft.com/office/powerpoint/2010/main" val="117126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45E8FAA-97C0-41E9-9336-3C56FCA9EFE4}" type="slidenum">
              <a:rPr lang="nl-NL" smtClean="0"/>
              <a:t>7</a:t>
            </a:fld>
            <a:endParaRPr lang="nl-NL"/>
          </a:p>
        </p:txBody>
      </p:sp>
    </p:spTree>
    <p:extLst>
      <p:ext uri="{BB962C8B-B14F-4D97-AF65-F5344CB8AC3E}">
        <p14:creationId xmlns:p14="http://schemas.microsoft.com/office/powerpoint/2010/main" val="2869951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45E8FAA-97C0-41E9-9336-3C56FCA9EFE4}" type="slidenum">
              <a:rPr lang="nl-NL" smtClean="0"/>
              <a:t>8</a:t>
            </a:fld>
            <a:endParaRPr lang="nl-NL"/>
          </a:p>
        </p:txBody>
      </p:sp>
    </p:spTree>
    <p:extLst>
      <p:ext uri="{BB962C8B-B14F-4D97-AF65-F5344CB8AC3E}">
        <p14:creationId xmlns:p14="http://schemas.microsoft.com/office/powerpoint/2010/main" val="1775085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45E8FAA-97C0-41E9-9336-3C56FCA9EFE4}" type="slidenum">
              <a:rPr lang="nl-NL" smtClean="0"/>
              <a:t>9</a:t>
            </a:fld>
            <a:endParaRPr lang="nl-NL"/>
          </a:p>
        </p:txBody>
      </p:sp>
    </p:spTree>
    <p:extLst>
      <p:ext uri="{BB962C8B-B14F-4D97-AF65-F5344CB8AC3E}">
        <p14:creationId xmlns:p14="http://schemas.microsoft.com/office/powerpoint/2010/main" val="311028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4B3A83-4DB4-4D0A-B669-DDA3A734B14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E2B99BC-37C5-43C9-A5CE-6897DD0FDC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F8E6415-6670-49DD-B94C-2D8986E9D97B}"/>
              </a:ext>
            </a:extLst>
          </p:cNvPr>
          <p:cNvSpPr>
            <a:spLocks noGrp="1"/>
          </p:cNvSpPr>
          <p:nvPr>
            <p:ph type="dt" sz="half" idx="10"/>
          </p:nvPr>
        </p:nvSpPr>
        <p:spPr/>
        <p:txBody>
          <a:bodyPr/>
          <a:lstStyle/>
          <a:p>
            <a:fld id="{21B6D425-457D-4934-8305-B23D1A29EFDB}" type="datetimeFigureOut">
              <a:rPr lang="nl-NL" smtClean="0"/>
              <a:t>1-4-2020</a:t>
            </a:fld>
            <a:endParaRPr lang="nl-NL"/>
          </a:p>
        </p:txBody>
      </p:sp>
      <p:sp>
        <p:nvSpPr>
          <p:cNvPr id="5" name="Tijdelijke aanduiding voor voettekst 4">
            <a:extLst>
              <a:ext uri="{FF2B5EF4-FFF2-40B4-BE49-F238E27FC236}">
                <a16:creationId xmlns:a16="http://schemas.microsoft.com/office/drawing/2014/main" id="{838C3A52-5D06-46BA-A400-4D1FAE9C22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5656966-5C47-4DC4-B51D-CF81B2240A05}"/>
              </a:ext>
            </a:extLst>
          </p:cNvPr>
          <p:cNvSpPr>
            <a:spLocks noGrp="1"/>
          </p:cNvSpPr>
          <p:nvPr>
            <p:ph type="sldNum" sz="quarter" idx="12"/>
          </p:nvPr>
        </p:nvSpPr>
        <p:spPr/>
        <p:txBody>
          <a:bodyPr/>
          <a:lstStyle/>
          <a:p>
            <a:fld id="{B17FF33C-8301-439F-9BD8-BE091EBA9750}" type="slidenum">
              <a:rPr lang="nl-NL" smtClean="0"/>
              <a:t>‹#›</a:t>
            </a:fld>
            <a:endParaRPr lang="nl-NL"/>
          </a:p>
        </p:txBody>
      </p:sp>
    </p:spTree>
    <p:extLst>
      <p:ext uri="{BB962C8B-B14F-4D97-AF65-F5344CB8AC3E}">
        <p14:creationId xmlns:p14="http://schemas.microsoft.com/office/powerpoint/2010/main" val="2938860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B8FA23-30BB-4E95-88DD-B2F1982C37E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1FC8DE4-D308-4869-8758-1F93D07337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F12345D-85C6-4F0C-BBFC-70048F7722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5F6285A-38B9-4C23-A776-EB20132800DE}"/>
              </a:ext>
            </a:extLst>
          </p:cNvPr>
          <p:cNvSpPr>
            <a:spLocks noGrp="1"/>
          </p:cNvSpPr>
          <p:nvPr>
            <p:ph type="dt" sz="half" idx="10"/>
          </p:nvPr>
        </p:nvSpPr>
        <p:spPr/>
        <p:txBody>
          <a:bodyPr/>
          <a:lstStyle/>
          <a:p>
            <a:fld id="{21B6D425-457D-4934-8305-B23D1A29EFDB}" type="datetimeFigureOut">
              <a:rPr lang="nl-NL" smtClean="0"/>
              <a:t>1-4-2020</a:t>
            </a:fld>
            <a:endParaRPr lang="nl-NL"/>
          </a:p>
        </p:txBody>
      </p:sp>
      <p:sp>
        <p:nvSpPr>
          <p:cNvPr id="6" name="Tijdelijke aanduiding voor voettekst 5">
            <a:extLst>
              <a:ext uri="{FF2B5EF4-FFF2-40B4-BE49-F238E27FC236}">
                <a16:creationId xmlns:a16="http://schemas.microsoft.com/office/drawing/2014/main" id="{E457E9CD-E13F-4C3C-9F7F-FC4455D0837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1B696B3-E6C8-4BF1-AB7F-CCBEC02CD678}"/>
              </a:ext>
            </a:extLst>
          </p:cNvPr>
          <p:cNvSpPr>
            <a:spLocks noGrp="1"/>
          </p:cNvSpPr>
          <p:nvPr>
            <p:ph type="sldNum" sz="quarter" idx="12"/>
          </p:nvPr>
        </p:nvSpPr>
        <p:spPr/>
        <p:txBody>
          <a:bodyPr/>
          <a:lstStyle/>
          <a:p>
            <a:fld id="{B17FF33C-8301-439F-9BD8-BE091EBA9750}" type="slidenum">
              <a:rPr lang="nl-NL" smtClean="0"/>
              <a:t>‹#›</a:t>
            </a:fld>
            <a:endParaRPr lang="nl-NL"/>
          </a:p>
        </p:txBody>
      </p:sp>
    </p:spTree>
    <p:extLst>
      <p:ext uri="{BB962C8B-B14F-4D97-AF65-F5344CB8AC3E}">
        <p14:creationId xmlns:p14="http://schemas.microsoft.com/office/powerpoint/2010/main" val="161525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288333-84B2-4841-B0F4-E98B4BD09B0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9F50D55-18CE-4DCE-A290-88D9B17766F9}"/>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11C160-F844-4F6D-A203-200B49839B2A}"/>
              </a:ext>
            </a:extLst>
          </p:cNvPr>
          <p:cNvSpPr>
            <a:spLocks noGrp="1"/>
          </p:cNvSpPr>
          <p:nvPr>
            <p:ph type="dt" sz="half" idx="10"/>
          </p:nvPr>
        </p:nvSpPr>
        <p:spPr/>
        <p:txBody>
          <a:bodyPr/>
          <a:lstStyle/>
          <a:p>
            <a:fld id="{21B6D425-457D-4934-8305-B23D1A29EFDB}" type="datetimeFigureOut">
              <a:rPr lang="nl-NL" smtClean="0"/>
              <a:t>1-4-2020</a:t>
            </a:fld>
            <a:endParaRPr lang="nl-NL"/>
          </a:p>
        </p:txBody>
      </p:sp>
      <p:sp>
        <p:nvSpPr>
          <p:cNvPr id="5" name="Tijdelijke aanduiding voor voettekst 4">
            <a:extLst>
              <a:ext uri="{FF2B5EF4-FFF2-40B4-BE49-F238E27FC236}">
                <a16:creationId xmlns:a16="http://schemas.microsoft.com/office/drawing/2014/main" id="{D23D692B-C7DF-4B62-B8F4-B783E67C831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0A3E734-AF80-41F7-94F2-E73ACCE4B59F}"/>
              </a:ext>
            </a:extLst>
          </p:cNvPr>
          <p:cNvSpPr>
            <a:spLocks noGrp="1"/>
          </p:cNvSpPr>
          <p:nvPr>
            <p:ph type="sldNum" sz="quarter" idx="12"/>
          </p:nvPr>
        </p:nvSpPr>
        <p:spPr/>
        <p:txBody>
          <a:bodyPr/>
          <a:lstStyle/>
          <a:p>
            <a:fld id="{B17FF33C-8301-439F-9BD8-BE091EBA9750}" type="slidenum">
              <a:rPr lang="nl-NL" smtClean="0"/>
              <a:t>‹#›</a:t>
            </a:fld>
            <a:endParaRPr lang="nl-NL"/>
          </a:p>
        </p:txBody>
      </p:sp>
    </p:spTree>
    <p:extLst>
      <p:ext uri="{BB962C8B-B14F-4D97-AF65-F5344CB8AC3E}">
        <p14:creationId xmlns:p14="http://schemas.microsoft.com/office/powerpoint/2010/main" val="4206855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D29BE0A-9347-47A4-AAC0-CD1801149A7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00BC01A-2D94-4101-BD47-AA6F5596DDE5}"/>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816D772-30CA-4A1D-ADF5-AE5CFB5FF23F}"/>
              </a:ext>
            </a:extLst>
          </p:cNvPr>
          <p:cNvSpPr>
            <a:spLocks noGrp="1"/>
          </p:cNvSpPr>
          <p:nvPr>
            <p:ph type="dt" sz="half" idx="10"/>
          </p:nvPr>
        </p:nvSpPr>
        <p:spPr/>
        <p:txBody>
          <a:bodyPr/>
          <a:lstStyle/>
          <a:p>
            <a:fld id="{21B6D425-457D-4934-8305-B23D1A29EFDB}" type="datetimeFigureOut">
              <a:rPr lang="nl-NL" smtClean="0"/>
              <a:t>1-4-2020</a:t>
            </a:fld>
            <a:endParaRPr lang="nl-NL"/>
          </a:p>
        </p:txBody>
      </p:sp>
      <p:sp>
        <p:nvSpPr>
          <p:cNvPr id="5" name="Tijdelijke aanduiding voor voettekst 4">
            <a:extLst>
              <a:ext uri="{FF2B5EF4-FFF2-40B4-BE49-F238E27FC236}">
                <a16:creationId xmlns:a16="http://schemas.microsoft.com/office/drawing/2014/main" id="{399BE75D-D51E-4480-9363-D67CCC6E74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685F001-FEA4-44BD-A846-3C8C75A74B54}"/>
              </a:ext>
            </a:extLst>
          </p:cNvPr>
          <p:cNvSpPr>
            <a:spLocks noGrp="1"/>
          </p:cNvSpPr>
          <p:nvPr>
            <p:ph type="sldNum" sz="quarter" idx="12"/>
          </p:nvPr>
        </p:nvSpPr>
        <p:spPr/>
        <p:txBody>
          <a:bodyPr/>
          <a:lstStyle/>
          <a:p>
            <a:fld id="{B17FF33C-8301-439F-9BD8-BE091EBA9750}" type="slidenum">
              <a:rPr lang="nl-NL" smtClean="0"/>
              <a:t>‹#›</a:t>
            </a:fld>
            <a:endParaRPr lang="nl-NL"/>
          </a:p>
        </p:txBody>
      </p:sp>
    </p:spTree>
    <p:extLst>
      <p:ext uri="{BB962C8B-B14F-4D97-AF65-F5344CB8AC3E}">
        <p14:creationId xmlns:p14="http://schemas.microsoft.com/office/powerpoint/2010/main" val="245968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6EED6-237A-4B8D-A722-F6EDB33C754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31FAE06-3F9B-46BB-BA24-AA716D4760EA}"/>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B69A52C-A336-4479-BE91-4BD61FFAB960}"/>
              </a:ext>
            </a:extLst>
          </p:cNvPr>
          <p:cNvSpPr>
            <a:spLocks noGrp="1"/>
          </p:cNvSpPr>
          <p:nvPr>
            <p:ph type="dt" sz="half" idx="10"/>
          </p:nvPr>
        </p:nvSpPr>
        <p:spPr/>
        <p:txBody>
          <a:bodyPr/>
          <a:lstStyle/>
          <a:p>
            <a:fld id="{21B6D425-457D-4934-8305-B23D1A29EFDB}" type="datetimeFigureOut">
              <a:rPr lang="nl-NL" smtClean="0"/>
              <a:t>1-4-2020</a:t>
            </a:fld>
            <a:endParaRPr lang="nl-NL"/>
          </a:p>
        </p:txBody>
      </p:sp>
      <p:sp>
        <p:nvSpPr>
          <p:cNvPr id="5" name="Tijdelijke aanduiding voor voettekst 4">
            <a:extLst>
              <a:ext uri="{FF2B5EF4-FFF2-40B4-BE49-F238E27FC236}">
                <a16:creationId xmlns:a16="http://schemas.microsoft.com/office/drawing/2014/main" id="{B5AFA485-4FFC-4E5A-A877-DAB387781CD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7292ED-18C0-4792-860D-58AF9798A5D5}"/>
              </a:ext>
            </a:extLst>
          </p:cNvPr>
          <p:cNvSpPr>
            <a:spLocks noGrp="1"/>
          </p:cNvSpPr>
          <p:nvPr>
            <p:ph type="sldNum" sz="quarter" idx="12"/>
          </p:nvPr>
        </p:nvSpPr>
        <p:spPr/>
        <p:txBody>
          <a:bodyPr/>
          <a:lstStyle/>
          <a:p>
            <a:fld id="{B17FF33C-8301-439F-9BD8-BE091EBA9750}" type="slidenum">
              <a:rPr lang="nl-NL" smtClean="0"/>
              <a:t>‹#›</a:t>
            </a:fld>
            <a:endParaRPr lang="nl-NL"/>
          </a:p>
        </p:txBody>
      </p:sp>
    </p:spTree>
    <p:extLst>
      <p:ext uri="{BB962C8B-B14F-4D97-AF65-F5344CB8AC3E}">
        <p14:creationId xmlns:p14="http://schemas.microsoft.com/office/powerpoint/2010/main" val="1188464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94392977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49AB3A-1EDA-491F-81C8-48D4D5A3AA9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C65FDC6-0FA3-4840-B0FF-B8C543352B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75B3EA3B-8C2C-4146-9E88-A5197D6D8412}"/>
              </a:ext>
            </a:extLst>
          </p:cNvPr>
          <p:cNvSpPr>
            <a:spLocks noGrp="1"/>
          </p:cNvSpPr>
          <p:nvPr>
            <p:ph type="dt" sz="half" idx="10"/>
          </p:nvPr>
        </p:nvSpPr>
        <p:spPr/>
        <p:txBody>
          <a:bodyPr/>
          <a:lstStyle/>
          <a:p>
            <a:fld id="{21B6D425-457D-4934-8305-B23D1A29EFDB}" type="datetimeFigureOut">
              <a:rPr lang="nl-NL" smtClean="0"/>
              <a:t>1-4-2020</a:t>
            </a:fld>
            <a:endParaRPr lang="nl-NL"/>
          </a:p>
        </p:txBody>
      </p:sp>
      <p:sp>
        <p:nvSpPr>
          <p:cNvPr id="5" name="Tijdelijke aanduiding voor voettekst 4">
            <a:extLst>
              <a:ext uri="{FF2B5EF4-FFF2-40B4-BE49-F238E27FC236}">
                <a16:creationId xmlns:a16="http://schemas.microsoft.com/office/drawing/2014/main" id="{0700E32D-4F66-4004-A594-945B3AEBE86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EE7EF12-9829-4714-AE52-C97109A159FF}"/>
              </a:ext>
            </a:extLst>
          </p:cNvPr>
          <p:cNvSpPr>
            <a:spLocks noGrp="1"/>
          </p:cNvSpPr>
          <p:nvPr>
            <p:ph type="sldNum" sz="quarter" idx="12"/>
          </p:nvPr>
        </p:nvSpPr>
        <p:spPr/>
        <p:txBody>
          <a:bodyPr/>
          <a:lstStyle/>
          <a:p>
            <a:fld id="{B17FF33C-8301-439F-9BD8-BE091EBA9750}" type="slidenum">
              <a:rPr lang="nl-NL" smtClean="0"/>
              <a:t>‹#›</a:t>
            </a:fld>
            <a:endParaRPr lang="nl-NL"/>
          </a:p>
        </p:txBody>
      </p:sp>
    </p:spTree>
    <p:extLst>
      <p:ext uri="{BB962C8B-B14F-4D97-AF65-F5344CB8AC3E}">
        <p14:creationId xmlns:p14="http://schemas.microsoft.com/office/powerpoint/2010/main" val="1821827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CE602B-B0D8-46F3-9588-B81827D9726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B53EAEC-E4C3-4130-A613-E77D5DD7DD9E}"/>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9A2FA1A-73ED-4423-BBC2-28863CA0ED1F}"/>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2CEA0FC-ED0A-4DEF-B75B-492FCAAC2214}"/>
              </a:ext>
            </a:extLst>
          </p:cNvPr>
          <p:cNvSpPr>
            <a:spLocks noGrp="1"/>
          </p:cNvSpPr>
          <p:nvPr>
            <p:ph type="dt" sz="half" idx="10"/>
          </p:nvPr>
        </p:nvSpPr>
        <p:spPr/>
        <p:txBody>
          <a:bodyPr/>
          <a:lstStyle/>
          <a:p>
            <a:fld id="{21B6D425-457D-4934-8305-B23D1A29EFDB}" type="datetimeFigureOut">
              <a:rPr lang="nl-NL" smtClean="0"/>
              <a:t>1-4-2020</a:t>
            </a:fld>
            <a:endParaRPr lang="nl-NL"/>
          </a:p>
        </p:txBody>
      </p:sp>
      <p:sp>
        <p:nvSpPr>
          <p:cNvPr id="6" name="Tijdelijke aanduiding voor voettekst 5">
            <a:extLst>
              <a:ext uri="{FF2B5EF4-FFF2-40B4-BE49-F238E27FC236}">
                <a16:creationId xmlns:a16="http://schemas.microsoft.com/office/drawing/2014/main" id="{8B149530-675E-4035-ABEF-4FC064C429C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4DF954C-2813-4DD3-8737-7F57F1FE3B85}"/>
              </a:ext>
            </a:extLst>
          </p:cNvPr>
          <p:cNvSpPr>
            <a:spLocks noGrp="1"/>
          </p:cNvSpPr>
          <p:nvPr>
            <p:ph type="sldNum" sz="quarter" idx="12"/>
          </p:nvPr>
        </p:nvSpPr>
        <p:spPr/>
        <p:txBody>
          <a:bodyPr/>
          <a:lstStyle/>
          <a:p>
            <a:fld id="{B17FF33C-8301-439F-9BD8-BE091EBA9750}" type="slidenum">
              <a:rPr lang="nl-NL" smtClean="0"/>
              <a:t>‹#›</a:t>
            </a:fld>
            <a:endParaRPr lang="nl-NL"/>
          </a:p>
        </p:txBody>
      </p:sp>
    </p:spTree>
    <p:extLst>
      <p:ext uri="{BB962C8B-B14F-4D97-AF65-F5344CB8AC3E}">
        <p14:creationId xmlns:p14="http://schemas.microsoft.com/office/powerpoint/2010/main" val="202581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787DB1-3B63-487A-A1BF-1D8618F6BF1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218655C-1208-4064-A6D8-E5EDB5C855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EA530D07-0B2B-4FD7-A9A4-30833DB44CE1}"/>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59366AB-2A8D-414E-B9C1-E4097494E2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93881D1F-C054-490D-8866-C46242A802A1}"/>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91DED73-4EF9-4E10-A631-D9740B7E390B}"/>
              </a:ext>
            </a:extLst>
          </p:cNvPr>
          <p:cNvSpPr>
            <a:spLocks noGrp="1"/>
          </p:cNvSpPr>
          <p:nvPr>
            <p:ph type="dt" sz="half" idx="10"/>
          </p:nvPr>
        </p:nvSpPr>
        <p:spPr/>
        <p:txBody>
          <a:bodyPr/>
          <a:lstStyle/>
          <a:p>
            <a:fld id="{21B6D425-457D-4934-8305-B23D1A29EFDB}" type="datetimeFigureOut">
              <a:rPr lang="nl-NL" smtClean="0"/>
              <a:t>1-4-2020</a:t>
            </a:fld>
            <a:endParaRPr lang="nl-NL"/>
          </a:p>
        </p:txBody>
      </p:sp>
      <p:sp>
        <p:nvSpPr>
          <p:cNvPr id="8" name="Tijdelijke aanduiding voor voettekst 7">
            <a:extLst>
              <a:ext uri="{FF2B5EF4-FFF2-40B4-BE49-F238E27FC236}">
                <a16:creationId xmlns:a16="http://schemas.microsoft.com/office/drawing/2014/main" id="{4260BFB0-9C13-4A17-8F3B-AFF8780C222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7B1DD0B-71BB-4894-B080-B2475F94558C}"/>
              </a:ext>
            </a:extLst>
          </p:cNvPr>
          <p:cNvSpPr>
            <a:spLocks noGrp="1"/>
          </p:cNvSpPr>
          <p:nvPr>
            <p:ph type="sldNum" sz="quarter" idx="12"/>
          </p:nvPr>
        </p:nvSpPr>
        <p:spPr/>
        <p:txBody>
          <a:bodyPr/>
          <a:lstStyle/>
          <a:p>
            <a:fld id="{B17FF33C-8301-439F-9BD8-BE091EBA9750}" type="slidenum">
              <a:rPr lang="nl-NL" smtClean="0"/>
              <a:t>‹#›</a:t>
            </a:fld>
            <a:endParaRPr lang="nl-NL"/>
          </a:p>
        </p:txBody>
      </p:sp>
    </p:spTree>
    <p:extLst>
      <p:ext uri="{BB962C8B-B14F-4D97-AF65-F5344CB8AC3E}">
        <p14:creationId xmlns:p14="http://schemas.microsoft.com/office/powerpoint/2010/main" val="426643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436B9-4027-4B6A-B1CF-4C535A0F02E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3BECC00-7731-4702-A952-DBA81081B1EB}"/>
              </a:ext>
            </a:extLst>
          </p:cNvPr>
          <p:cNvSpPr>
            <a:spLocks noGrp="1"/>
          </p:cNvSpPr>
          <p:nvPr>
            <p:ph type="dt" sz="half" idx="10"/>
          </p:nvPr>
        </p:nvSpPr>
        <p:spPr/>
        <p:txBody>
          <a:bodyPr/>
          <a:lstStyle/>
          <a:p>
            <a:fld id="{21B6D425-457D-4934-8305-B23D1A29EFDB}" type="datetimeFigureOut">
              <a:rPr lang="nl-NL" smtClean="0"/>
              <a:t>1-4-2020</a:t>
            </a:fld>
            <a:endParaRPr lang="nl-NL"/>
          </a:p>
        </p:txBody>
      </p:sp>
      <p:sp>
        <p:nvSpPr>
          <p:cNvPr id="4" name="Tijdelijke aanduiding voor voettekst 3">
            <a:extLst>
              <a:ext uri="{FF2B5EF4-FFF2-40B4-BE49-F238E27FC236}">
                <a16:creationId xmlns:a16="http://schemas.microsoft.com/office/drawing/2014/main" id="{C72198CE-DDBE-4F0B-852D-7C68FDB984A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FF57CA3-4976-47A8-BF27-8A19E04C9B45}"/>
              </a:ext>
            </a:extLst>
          </p:cNvPr>
          <p:cNvSpPr>
            <a:spLocks noGrp="1"/>
          </p:cNvSpPr>
          <p:nvPr>
            <p:ph type="sldNum" sz="quarter" idx="12"/>
          </p:nvPr>
        </p:nvSpPr>
        <p:spPr/>
        <p:txBody>
          <a:bodyPr/>
          <a:lstStyle/>
          <a:p>
            <a:fld id="{B17FF33C-8301-439F-9BD8-BE091EBA9750}" type="slidenum">
              <a:rPr lang="nl-NL" smtClean="0"/>
              <a:t>‹#›</a:t>
            </a:fld>
            <a:endParaRPr lang="nl-NL"/>
          </a:p>
        </p:txBody>
      </p:sp>
    </p:spTree>
    <p:extLst>
      <p:ext uri="{BB962C8B-B14F-4D97-AF65-F5344CB8AC3E}">
        <p14:creationId xmlns:p14="http://schemas.microsoft.com/office/powerpoint/2010/main" val="2839198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87747EE-1DB0-442F-9EA4-7B9ECA17AE0F}"/>
              </a:ext>
            </a:extLst>
          </p:cNvPr>
          <p:cNvSpPr>
            <a:spLocks noGrp="1"/>
          </p:cNvSpPr>
          <p:nvPr>
            <p:ph type="dt" sz="half" idx="10"/>
          </p:nvPr>
        </p:nvSpPr>
        <p:spPr/>
        <p:txBody>
          <a:bodyPr/>
          <a:lstStyle/>
          <a:p>
            <a:fld id="{21B6D425-457D-4934-8305-B23D1A29EFDB}" type="datetimeFigureOut">
              <a:rPr lang="nl-NL" smtClean="0"/>
              <a:t>1-4-2020</a:t>
            </a:fld>
            <a:endParaRPr lang="nl-NL"/>
          </a:p>
        </p:txBody>
      </p:sp>
      <p:sp>
        <p:nvSpPr>
          <p:cNvPr id="3" name="Tijdelijke aanduiding voor voettekst 2">
            <a:extLst>
              <a:ext uri="{FF2B5EF4-FFF2-40B4-BE49-F238E27FC236}">
                <a16:creationId xmlns:a16="http://schemas.microsoft.com/office/drawing/2014/main" id="{CE803252-6BC5-4F1C-9EA0-A7004D416A1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FB2EADD-20F9-4D7D-B80F-9CFA653B11BC}"/>
              </a:ext>
            </a:extLst>
          </p:cNvPr>
          <p:cNvSpPr>
            <a:spLocks noGrp="1"/>
          </p:cNvSpPr>
          <p:nvPr>
            <p:ph type="sldNum" sz="quarter" idx="12"/>
          </p:nvPr>
        </p:nvSpPr>
        <p:spPr/>
        <p:txBody>
          <a:bodyPr/>
          <a:lstStyle/>
          <a:p>
            <a:fld id="{B17FF33C-8301-439F-9BD8-BE091EBA9750}" type="slidenum">
              <a:rPr lang="nl-NL" smtClean="0"/>
              <a:t>‹#›</a:t>
            </a:fld>
            <a:endParaRPr lang="nl-NL"/>
          </a:p>
        </p:txBody>
      </p:sp>
    </p:spTree>
    <p:extLst>
      <p:ext uri="{BB962C8B-B14F-4D97-AF65-F5344CB8AC3E}">
        <p14:creationId xmlns:p14="http://schemas.microsoft.com/office/powerpoint/2010/main" val="3720514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41CF91-AED5-40A2-9E7D-C8CA0FB8DC2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D2FBF3A-2216-4A7E-B648-66538666C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595DFCD-6CAE-4FF1-81BA-D43D3297B0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4629521A-326E-4673-B9C2-10811BD7E78E}"/>
              </a:ext>
            </a:extLst>
          </p:cNvPr>
          <p:cNvSpPr>
            <a:spLocks noGrp="1"/>
          </p:cNvSpPr>
          <p:nvPr>
            <p:ph type="dt" sz="half" idx="10"/>
          </p:nvPr>
        </p:nvSpPr>
        <p:spPr/>
        <p:txBody>
          <a:bodyPr/>
          <a:lstStyle/>
          <a:p>
            <a:fld id="{21B6D425-457D-4934-8305-B23D1A29EFDB}" type="datetimeFigureOut">
              <a:rPr lang="nl-NL" smtClean="0"/>
              <a:t>1-4-2020</a:t>
            </a:fld>
            <a:endParaRPr lang="nl-NL"/>
          </a:p>
        </p:txBody>
      </p:sp>
      <p:sp>
        <p:nvSpPr>
          <p:cNvPr id="6" name="Tijdelijke aanduiding voor voettekst 5">
            <a:extLst>
              <a:ext uri="{FF2B5EF4-FFF2-40B4-BE49-F238E27FC236}">
                <a16:creationId xmlns:a16="http://schemas.microsoft.com/office/drawing/2014/main" id="{04B5A076-7C44-4F43-A61C-CD59FE34A47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3A5E413-454A-4CA8-BD90-A0D4AD67A132}"/>
              </a:ext>
            </a:extLst>
          </p:cNvPr>
          <p:cNvSpPr>
            <a:spLocks noGrp="1"/>
          </p:cNvSpPr>
          <p:nvPr>
            <p:ph type="sldNum" sz="quarter" idx="12"/>
          </p:nvPr>
        </p:nvSpPr>
        <p:spPr/>
        <p:txBody>
          <a:bodyPr/>
          <a:lstStyle/>
          <a:p>
            <a:fld id="{B17FF33C-8301-439F-9BD8-BE091EBA9750}" type="slidenum">
              <a:rPr lang="nl-NL" smtClean="0"/>
              <a:t>‹#›</a:t>
            </a:fld>
            <a:endParaRPr lang="nl-NL"/>
          </a:p>
        </p:txBody>
      </p:sp>
    </p:spTree>
    <p:extLst>
      <p:ext uri="{BB962C8B-B14F-4D97-AF65-F5344CB8AC3E}">
        <p14:creationId xmlns:p14="http://schemas.microsoft.com/office/powerpoint/2010/main" val="114725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56472D9-56D4-4935-B710-19F1B8E18F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1728164-C106-46C7-8BBF-4D9CA7DA62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758D32B-1A44-4E1D-829F-EE8CA040E1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6D425-457D-4934-8305-B23D1A29EFDB}" type="datetimeFigureOut">
              <a:rPr lang="nl-NL" smtClean="0"/>
              <a:t>1-4-2020</a:t>
            </a:fld>
            <a:endParaRPr lang="nl-NL"/>
          </a:p>
        </p:txBody>
      </p:sp>
      <p:sp>
        <p:nvSpPr>
          <p:cNvPr id="5" name="Tijdelijke aanduiding voor voettekst 4">
            <a:extLst>
              <a:ext uri="{FF2B5EF4-FFF2-40B4-BE49-F238E27FC236}">
                <a16:creationId xmlns:a16="http://schemas.microsoft.com/office/drawing/2014/main" id="{416FA77C-E070-4CD3-A629-9766C800F7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ACCE398-3809-4C4C-BF67-A04D54BCD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FF33C-8301-439F-9BD8-BE091EBA9750}" type="slidenum">
              <a:rPr lang="nl-NL" smtClean="0"/>
              <a:t>‹#›</a:t>
            </a:fld>
            <a:endParaRPr lang="nl-NL"/>
          </a:p>
        </p:txBody>
      </p:sp>
    </p:spTree>
    <p:extLst>
      <p:ext uri="{BB962C8B-B14F-4D97-AF65-F5344CB8AC3E}">
        <p14:creationId xmlns:p14="http://schemas.microsoft.com/office/powerpoint/2010/main" val="2302365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g;base64,%20/9j/4AAQSkZJRgABAQEAYABgAAD/2wBDAAUDBAQEAwUEBAQFBQUGBwwIBwcHBw8LCwkMEQ8SEhEPERETFhwXExQaFRERGCEYGh0dHx8fExciJCIeJBweHx7/2wBDAQUFBQcGBw4ICA4eFBEUHh4eHh4eHh4eHh4eHh4eHh4eHh4eHh4eHh4eHh4eHh4eHh4eHh4eHh4eHh4eHh4eHh7/wAARCAEkAL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Ds760vJLmO2uEle2l8mcKf8AVvgNtPvhgfxqxVaxuo7mW6SOCeIwTeU5kiKBztB3KT94cgZHcEdqxPiZ4qj8E+C9Q8SyWL3y2abjAkgQv+JBxSbSGk27I6SisK28XeHXurGwuNY0+11O9iWSKxkukEzBhnhc5P5VMvijw22uvoK69ph1ZBlrIXSeco90zn9Kppp2/rQlNNXNeisKy8Y+E77U10uz8S6RcXzlgtvFeI0hKkhsKDnjBz9KfpXi3wtquqy6VpniLSr2/iz5ltBdo8qY65UHIxSGbVFc3c+K7Wz8R3+n6jJplnZWdqtxJdSalGHUEkHdEeUXj7xOD+FX9D8SeH9dknj0XW9O1J7cgTLa3KSGPPTdtJxQtQehq0V5P4t+O3hTQdQ1iwjMN5caVcwwToLpUJ37tzDI6JgZ+orqtS8eaOdEi1Xw/qGi6zC10luzjVooo1LH++cgt/s9TRH3kmuv62/zQNWdmddRWJbeLvC1zrbaHB4i0mXVVJDWSXaGYEdRsBz+lWdd8QaHoKwtresWGmrO+yE3VwsQkb0G4jJo8w8jSorJsfE/hy+aJbLXtNuTLG0sYiuUbei/eYYPIGDk+1Zum+M9P1HxDJZWdzpNxpyWYuhew6pE7EZIOYhyFGPvZxR/X9fcH9f1951FFcDafFXwze+NhoFhe2F3ZDT5L2XVIb5GgiCMqlWxwD83XPaukt/Fnhe40Ya1B4h0qXTDII/taXaGHeTgLvzjOeMU7Oyf9b2/NA97f1tf8jaooBBAI5B6UUgCiiigAooooAKKKKAK1l9u8y5+2G2Mfm/6N5QYER7R9/P8Wd3TjGK4/wCO+g6t4m+Fus6LolqLq/uYgsURkVNxz6twK6jRjp5udT+wzSyyC7P2oO7kJLsT5V3cAbdpwvHJ75rRpNXKjJxdz55PgDxhZ6tqlk/gzTtdXVbmG4g1O7ugqaeFDZUhXEhxnjZxUEPw08ZMbfw7LoMKPBrcmpP4lFymZI23kRhc+Zn5gOeK+jaKq/8AX3W/JevW5FtLf11T/N/pY+crb4V+JrfRfDpj8PxJfweJ7y8v2jnjWT7LI0u07885VhwD3rd+F/hPxd4d+IgXTdF1DSfC2+d7iPUZrObcWLFTE0Q80ZY5+cng17hRTjKzv/WyX6aBJcyf9dW/1+48H+Kvw98V654p8b3um6Sk8GqeH47O0YzovmShpCVwTx94cnit7wT4I1fQvi//AGvDpUVnoreH7e1donQBrhS24FQck8/er1qilB8iVul/xv8A5jn7979f/tf/AJFfifOHxE+GvirU/F3iiOy8IxXVjq99Z3MV8s8CBVj3+YpUndk7h9cUnjf4W+LrrXPES6NoMI0y61ewurWOOeKNCkYxIwXI2kfrX0hRRB8nLbp+nL/8ivxHJuTb7/8AB/zPCfDHg7xdofxTW58O6JqOmaHNfSz6gb+ezmhkVg3MRXM6ksc4JxSfHu4h0v4q+G9Vu7K21WFtOuLcWd1KkMcZKv8Avd8hEeRnpndxx2r3eqOsaPpGswrDrGlWOoxKdypdW6SqD6gMDUSTcYx7X/FWHFpNvv8A53PmT4XeHfF0GheGfE+h+GDqsDafe2UkCXEcLQ+Y77X/AHhG5ee3pSeDvg74+h07UbS602PTZLnw19hSX7SjYn3s2z5TnoRz0r6mtoILWBLe2hjhhQbUjjUKqj0AHAqStJNNu3n+v/yTJTa+9P7mn+iPlHxh8LfiB4s1NLux8HJ4WjttIW2KpeQFriRWQ4wjbecEgn05r034YeF9V8M6Jq2pXfh3XtRvtQuIfN03UbmxI+XjzE8rEagDnHU/WvYaKam1/Xd3Ymr28v0VhF+6OMcdPSlooqBhRRRQAUUUUAFFFFAFaykvXluhd28USLNttykm4yR7R8zDA2nO4Y56DnmrNUdK+z+fqHkak9432k+ajSh/szbF/dgD7oxhsHn5s96vUAFFBOBk8CvBfjF8el0PUZtC8IwwXd3Edkt2/wA0aN02qB1PvmunC4Srip8lNXOfE4qlhoc9R2R71RXxhceM/jdc3sUq3PiSM3R3QRRWzBZABk7Bt5GAa63wL8fvEWi6uul+OrNpIAQsknlFJ4vdgev0xXpVMixEY3hJSfZPU86nndCUrSTiu7Wh9RUVW0rULPVNOg1HT7hLi1uEDxSIchgas14rTTsz2U7hRRRSAKKKKACiiigAooooAKKKKACiiigAooooAKKKKAKmnM7TXgfTzaBZ8K+VP2gbV/ecflzz8v0q3VWwSZZbsy3/ANqVp8xpsVfIXav7vjrzk5PPzVaoA87/AGhvFU3hT4a3lzZyNHeXbi1gdeqFgSW/IH8680/ZX+HOnXmnN411u1W6kaVlsklGQuDhnIPU+ma2/wBsmORvAumyjPlrfBW+pU4/ka6v9m53m+EumM98LtMMigRhfKwcFOOuPU817sZOhlfNT0cpWf8AkeLKKrZnyz1UY3X+Z6CzWaQ/aCYRHACQ/GEGOfpXlfxb8F6X8RvBt7qljpxttTsw72c+0KbgKMkfQ8gZrrLjwWx1Qtb6jOmmzvvubVnJDc54+p610WqxmHQrmO1uVsNluwjmCBhDheG2ng49DXzmBxOLjiFNrk5fO9/+B+P6/QY3D4WVBwT5+b5W/wCD+B4L+x94nu5ItT8I30hK2pE1srHlckh0HsMZ/Gvoivk79lOKZ/i1qMwlMixxTeY4UYcljg+2evFfWNe7nkIwxkuXrZniZNOUsJHm6XRxfi34oeD/AArrA0nWru/huzt2rHplxKrls4CsiFSeDwDmt/wt4g03xLpK6ppRuTbMxUG4tZIGyDg/LIob9K5v4qrI2peDPLV2A8QRFtoJwPKl5OOlec+IbXVNb8W31tdaprsVtbW+qXEa291LGC8cw8sZUjgdh6cdK8lfDr5/gez7O9rf1v8A5Hv9FfL2uv4p0jSrNdNvtSmttT0e2v8AV3vry4CRsxQMQ65eIcnhBn2r2L4Dy6hN4HWS81Ox1C385vsclrPPMFi/ul51WRjnPJFPl+Ly/wCG/wCG72exi5Wa8/6/r5Hf0UUVJQUUUUAFFFFABRRRQAUUUUAFFFFAGfpAtRcaj9m06Szc3R853hCC4fYv7wH+IYwuf9nHatCq1kt8slybyaGRGmzbiNCpSPaOGyTk53cjHBHFWaAOU+LHhRPGfgW/0PKpO6+ZbuwzskXof5j8a+b/AIJ/Ea8+GWu3fhjxRbzx6e0xEqEfNbSZ5IHoe/519d1wXxO+FXhnx2v2i9ia11FRhbuDAY+gb1FergMbShTlh8Qrwl96fc8zG4OpOca9B2mvua7F6L4m+BZWtBH4ksXF1u2MJBgbQSdx7dDXknx7+NmmzaNc+GvCNwLp7lTHc3qH5FQ9VX1JHFZcv7MWsCYiHxXaeVn5SbZsgf8AfVd98N/gL4a8M3cWpapK2sX8RBTzFxCrDkMF65/GuuEMsw0lVU3NrZWOWc8yxEXT5FC+7v8AkQfss+BLjw14Zm13UojHfaoFKIeqQj7ufQkkn8q9noAAAAAAHQCivHxWIliasqs92ethqEcPSVOOyCiiiuc3CiiigAooooAKKKKACiiigAooooAKKKKACiiigClpq7Zr7/iZNeZuCdhK/wCjfKv7sbR/wLnn5vTFXao6WYjPf+Xpr2RFyd7tGq/aTtX94MHkdFyefl+lXqACiioru4htLWW6uHCRRIXdj2AGTQAslxBHKkUk0aSSfcRmALfQd6kr5h8R6tqXijXLrxRDdzxSpLu0iMSELGiH5Tj/AG8ZP+8a9/8Ah94jh8U+E7LV4yBK67LhO6SqdrjH1Bx7YrOniKFaVSFKV3TdpeT/AFW69UzWrh6tGMJVI2U1den9WfozfooorQyCiiigAooooAKKKKACiiigAooooAKKKKACiiigAooooArWUd3HLdG6uknR5t0CrFs8pNo+UnJ3HIJzx1x2qzWdoy2C3Op/Y7SWCQ3ZNyzxsolk2J86k/eG3aMjjg+laNABXlXx81+T7Ja+ELGRln1A+ZdujYMdup5/EttH0zXpesaha6VpdzqV7KsVvbxmSRmOAAK+bFvrrXdUvfEt+pWfUH3RoRgxQj/Vp9QMZrz82zFZbg5Yj7W0f8T6/Lf7u535Zgfr2KjRfw7y9F0+e33np3gfS9Ek+HtzPNp9s80CSAOUBZcA7cHt2rkvhNrv/CN+OP7PncJpmuEYzwsVyBgH/gQCr9a1fDGpJaeA9egaVRIzJ5aFsEg4BxXDana/bLJoVfy5QQ8Mg6xyLyrD6HBr4/BZ1DBVcLJ/DKNp+jdrvzTV/wDhz6nFZVPF0sRHqpXj6pXt6O9v+GPqCiuU+FXiceKfCMF3LhL63P2e8izkpKvr9Rg/jXV1+hSi4ux8MndXOM8X+LdatNbGh+FPD8Wt6jHEJ7pZrv7PHDGenz7Wyx7DHODzT0+IvhuzstObxNfweHdQvlGyyvpAkm7OCBnqMng96o+JrDxTofjGfxN4X0WHXRqFulvdWj3a27RlM7HDtwRy2RjJ4rj/AIgeHfitr+mjSZYY54rqISNPaXcUH2Z9wbynDgmReo+UjtUJ6LT+tf066/foW0uby/4C/W/yPUNY8YeHNK0a61W61e0W2tiyu3mDG8AnZ9eOlZGifErwxqOhyeIW1jS4NFWJZDctdDKEnGHXHy88da88Pgfx42nnwydCtDYNIlx9vN6hwTBtZPL6khiee4FTQ+CfGUcVlqn/AAjdm9xpjxlNNa8j23QVsZ3fdU4G4ZBwTRr18vy1f3/kRdtLTv8Am7L7kvvPR7v4keA7RLV7nxbpES3aCS3LXKjzFJIBHtkEfhXVIyugdSGVhkEdxXgum/C/xK0/jLUr3SbGKfXdIaO0thMrC1mbePKB6f3TuHHNe4aLBLa6PZ28wAkihRHAOcEDnmrsuVPr/Wny7jf9fhr877eRboooqQCiiigAooooAKKKKACiiigCtZfbvMuftn2by/N/0byt2fL2j7+f4s7unGMVZrO0ZtPNzqf2K4lmkF2RdK7swjl2J8q7ug27TgccnvmtGgDyD4+61JeXVl4NtmIil/0rUCO8Y+7Gf94nP/Aa4jB9P0r2nxp8PfDfiy8jvdUiukukXYJba5eJivodpGawP+FJeDf+e2tf+DKX/GvCzvI5ZrOD9tyxituW+r3e630+SPYyrOFl0ZJUuZyer5rei26fqZHhZ/DC+Eb9NSCfbiG27g2ScfLjHviuMUNgZBzXpX/CkvBv/PbWv/BlL/jR/wAKS8G/89ta/wDBlL/jXnYjhFV4U4e2S5FbSD19feO2jxNKlOcvZN8zvrPb0904j4ea0fC/j22d2K6frTpaTr2ExOI2/EnBPoK+g68+0b4QeD9M1S21GNNRuJbaQSxLcXskiBwcg7ScHFeg19RhKEsPhqdGc+dxVr2tp06vZafceBiq6xGInVjDlUtbXvr16LfcKKKK2MQooooAKKKKACiiigAooooAKKKKACiiigAooooArWUl5JJci6to4USbbAyy7jJHtHzEYG05LDHPTOeas1R0vyfPv/J1J7xvtJ8xGkVvszbF/dgD7oxhsHn5s96vUAFFBqD7Zaf8/MP/AH2KTaW40m9kT0VB9stP+fmH/vsUfbLT/n5h/wC+xS549x8kuxPRTY5I5F3RurjOMqc06qJCiiigAooooAKKKKACiiigAooooAKKKKACiiigAooooAp6azNNehtONni4wHO3/SBtX958v/fPPPy/SrlVrJr5pbn7ZHAiCbFuY3LFo9o5bIGGzu4GeMVZoAy/FjMvhy+ZWKnyjgg4Nc7a6fbw2NosXhi6vgbeNjMlyAGJXnhnBrofF3/ItX//AFyNc/I/hxYLQalqt5bXP2WLMcdzKigbRjheK8XMFH2120tFu0ur7pr8D2MC5Kj7qe72v2XZod9jj/6Eu+/8C0/+Lo+xx/8AQlX3/gWn/wAXUXmeDf8AoPaj/wCBk9IZPBv/AEHtR/8AAyeuC8f54f8AgUP/AJA67z/ll90//kzK0zXJtB8bafoNvB/oep6hcxursS0WyGNlAP1Y5r06vF9QeOT4p+F3iYtGdWu9pJzkeRDXtFfR4OEY4Ok49eb/ANLkvyPBxU5SxVXm6Nf+kxCiuJ+KHjpvBp0xYdON89zNm4AbHk24IDy++CyD8a0NX8f+DdJ1lNG1HX7W3v3KAQtuz84yvIGBkVstVdd7f195m01+Z01FcxpXxB8Gapq0+laf4hs57yBXaWMEjaEJDckYOCD0Paqo+KPgD+zJ9T/4SazFpBN5MkhVxh/TGMn8KP6/T8xHY0VxuqfEzwXZ+HLXWxr1o9tfBvsTfNiZh24GRz6gUvhjx3pt/aRSapfabaTTs/kxRysxAUDIYkABhkce9HfyDt5nY0VX068tdRsYb6ymE1tOgeOQA4ZT0PNWKbTWjC4UUUUgCiiigAooooAKKKKAM/SGtGuNR+y6hLduLoidHm3i3fYv7sD+EYwcf7RPetCqtjJcPLdiaxFqqzbYmEgbz12j5+OnORg8/LVqgDK8Xf8AItX/AP1yNYL32sQW9pHZyXiwi1iIEWlmdc7Rn59wz9McV0HitWfw5fKiszGI4AGSa5KLVtPktbbdqviG0ZIERooLc7AQuDjKH+deHmVRQq6ytoutur80e1gIOdHSN9X0v0Xky1/aniL/AJ7aj/4Ij/8AF1k6p40vbLzYf7Xf7XH/AMsZdK2c+hO/irN1q1nHbu8GteKZ5QPlQRbcn6mOvPL631a8vJbqe1vZZJGyWeMlj6Z4r5rMsyq0IpUJtt/3m7fdLc9zAYCnVk3Wikl5JfnEtaJLJP4y8GTStud9UvWY+5ijr3yvBNDhmg8X+B454nic6jeMFdcHHlR849K97r7XKeb+y8Lzb8r/APSpHyeZW/tHEW25l/6TE8x8ZfDi98Z+LtR1DWNU1HT7GGzW20wabemFn3cy+bgcjcqYHtXAaZ4f8b3Ou+IPDEun6XeSGwsLTUL6a5+eJUjBEijb85O3pkYJznivo2kCIGZgqhm6nHJrrSVrdLf1+bMFNq766fKzX+R84+CvAfiLxT4Tt9Flgs7DSNOvNRa11KKfNxcOzSx7WTA2/eyTk5x0rW8HfCvxBb63pOpavZ3Zn06aKMyXmvtepJDGQQVQxrs5GQMnHrXvCKqDaihR6AYpa0c25c3p+DuZct48r818n/Vzxe78CeMtOuby80nT9Kv3v0ntZYLi58tYY3ziQHacnk5XjOOtVdR+F/ivUfC//COyLplvE98b5rln8wqyBdiBcDhvmyc8YFe5UVnCPIkl0t+Gq/HX/gaGjleXN6/j/wAMVNF+1/2Ta/b7eK2uvKXzYon3IjY5AOBkVbooqm7u5CVlYKKKKQwooooAKKKKACiiigCnpqlZr0nUTeZuCQh2/wCj/Kv7v5f++uefm9MVcqjpZh8+/wDK017NvtJ8x2jVftLbF/eAj7wxhcnn5far1AAeRg8iuG1j4b2OoanPeprGqWomYsYopflBPXGa7mirhUlB3iyZRUtzzv8A4VXZ/wDQxaz/AN/R/hR/wquz/wChi1n/AL+j/CvRKK1+tVe/5E+xh2OM8LfDnRtD15dca4vNQv44zHDLcylvKU9do6c12dFFZVKk6jvJ3KhCMFaKCiiioKCiiigAooooAKKKKACiiigAooooAKKKKACiiigCtZR3kctybq5jmR5t0CrFtMce0fKTk7jkMc8dcY4qzWdowsBc6n9itpYZDdk3TPGyiSXYnzLu6jbtGRxwe+a0aACikdlRCzMFUDJJ7CvEvGvxL1fWr2fTvCMy2OnQuY5dRK5klYHnyuwHuQQairVp0Kbq1pKMVu3/AFq/JF0qVStUVOlHmk+i/rY9uor5mt9N1S/mLrfaxf3IOWkDlnz6naMfpWvo3izxp4MvV+3T3msaduzPbXq4uI09YzgdOuCDmvNwue5fip8kJtX2ck0n89vvsejiclxuHhzSin3Sd2vl1+Vz6CoqhoGr2Gu6Rb6rps6z2twu5GH6g+4NX69Zpp2Z5SaaugooopDCiiigAooooAKKKKACiiigAooooAKKKKACiiigCtZ/bvMuftn2by/N/wBG8rdny9o+/n+LO7pxjFWaq2FrDbS3bxTTSNPN5kgeUuEbaBhQfujABwPUnvVqgDgPj1q0+m+BDaWkrRXGqXKWKOvVNwJJ/JcfjXklvDHbWyW9ugWONQqKOwFekftHRv8A8I/oV0FJig1iIyEfwgo4z9K53wFoZ1rWV3soggIeQHqR/wDrr47i6nXxFXDYWntK7+d7fgl+J9VwxOlRp18RPdWXytf8Wz1bwNpVrpfh+0WKNRLNEssjY+Ylhn+tVPiZpdre+Gbi4eNRPAN6SAc8dq1NU1TStKhWW8uo7YLgBSeenQVwPxB8b2uo6c2maVvZJMebKRjj0FejmWIwWEwMsPUa+GyXXbTQ4sBRxeJxka8U97t/8EzPgJqElj4i1bw5nFnLGt7brnhXJIdR7YUH8a9mrwv4PRG4+JzvH/y52G6T6OSB/KvdK9TLatStgaFSp8Tir/lf5rU87MacKeMqwp7KT/4b5M84+JXiD4iaHr2mw6Db+FZtP1O7SzgN61wJkkZWYs2zjb8vbnmpbT4k6bodgsPjrWdJi1XzJVZNLt7mSPCPtOMqW4PXt+FbnjjQb3W7zw7NaPCq6bqqXk3mEglFR1IXA65YV5lr+g+LLD4o28eh2+k3V1d2uoS/6XI6xrFLMv8AEFPzgN078jNdq2S9TDli1f8Arr/wD0qL4heEZvEFtoNvq32jULmNZY44beWRdrLuUs6qVXIIPzEV1NeLp8MvEthr+jy6F9j01LdYftuowanNG8+3G5WtgvluDgqCx4GMdK9op2XLf1MevyQUUUVIwooooAKKKKACiiigAooooAKKKKAM/SFs1uNR+y6fLaObomd3h2C4k2L+8B/iGMDP+yR2rQqtZLfCS5+2SW7oZs2wiQgrHtHDZPLZ3cjAxirNAGP4z0G38TeGb3RbklUuY9ocdUbqCPxrwvw5r2u+EdXuNGvVjt9WjG2QSplZ1B/1ieoP9a+jKw/FnhPQfFFssOtafHcGM5jk6PGfUEVy43BwxlJQlJxktYyW8X19U+qOrB4yeEqOSSlF6OL2a/zXRnh+q6hdapevd3km+RvToPYDsKzL+9is0TdukmkYLDCgy8rHoqjuSa9Hk+CVj5reT4u8QxQk8IJIztHoDsrqPB3w58M+GbgXttbyXeoY2m8um3y4/QD8q+Xo8GR9t7TFV+dXvZJ3fq3t8rn0NTip+y5MPR5X5tWXyW/4FP4NeEbnw7o099qyr/a+pP5s4HPlJj5Ywfbk/Umu8oor7N22Sslol2S2R8pq223dsKKKKQBRRRQAUUUUAFFFFABRRRQAUUUUAFFFFABRRRQBnaN/Z32nU/sLSmT7Wfte8vgS7E+7u4xt2/d46981o1WsmvmkuReQwRos2LcxuWLx7Ry2QMHO7gZ4A5qzQAUUUUAFFZOqeJvD+l3a2moavaW07YxG8mDzWpFJHLGskTq6MMqynIIqnGSV2hKSeg6iiipGFFFFABRRRQAUUUUAFFFFABRRRQAUUUUAFFFFABRRRQBn6QbU3Go/ZtRkvHF0fOR5t4t32L+7A/hGMNj/AGs960Kq2DzNLdiawFqqz4jfereeu1f3nHTnIweflq1QBzXxD1+fQNFE1oitcSuEQsMhff3rmPB3jbVLyPUYb4RyPDaSXETgYwVXODWh8ZbG4n0a3vI5D5Vu58yP1z0P4Y/WuM+Hugya7eXsJmeGD7M8chXvuGAP1z+FfH4rG4uGe06Kb5NNOjXV/wBdj6nD4TDSyepUaXNrr1T6L+u58t65ql5rer3WrX0ryXF1IZHLNnqc4+g6V9M/syeLbmD4U6nLqkrTw6Xd+TbAnnDKCFz9Sfzr5t8WaJc+G/Ed/od3gy2czR7h0cA8N+Iwfxr2n4X+HNQ0f4YpfNbzy/21KZ8opKxRIcAN7kqTn0Ir9a4vxcMLk860N1bl0vr0Py3hPC1MRm8aU9teY9m8LfEJdU1eOwvLMW/ntticPn5j0Brva+ddFa4j1W2ntreSeSGVZAiKSTg+1fQtpI01tHK0bRsyglG6j2r8u4ZzOvjaU1Xd2nvbp+R+lcQZfRwlSLoqyf5ktFeYfFabXYtaWaTW9f0PRIYN0Vxo9uJ2kmyOJU2Odg9sd+atJ8RkstA1SS5jGpzaPa2bTXVqwWO5acL8yA5Kgbs819OtY8x4Kg3LlXl+Nv8AM9ForxnwP8Vr620wv4q0m9Sykur1LTVJJkYXDRvIREEA3LhVwCeuKmu/jNqlvqdvpDfDvUjqd3FFNaW/2+H96kj7VO7ovYnPSqcWnYzUla57BRXlGp/GT+y7G61bUPCN/BpEJaJL37TGwluFA/dBRyOTjd0rT8T/ABQi0a8Wzi0C7vrh0tGjSOVVLm4LhV59PL5+tJK6ui1Fu/l/w35v+rM9EorjtI8cJeeE9W1bUtPk0a70svHeWs8qv5Lr0+cfKQfUcVwfwz+KFwvhjUBqmoweJdZW4je3hsriNt5nBdYQw4GwcEnpjmkt2uyT+/Yl6K/nb7t/uPbaK8Y1D4leJJvFi6XdeF9T0q0WzSS5C3EazQy/aVjyCQQ6EnbwOQcitS5+KlreadZQxaXqUFxdSTxzCKZBJbCIsNxJBB3beOO9O2n9f10HJWV3/XU9Torx3wp8XL6O9vLfxboMmm2Ye4NrftdRujCKNHKEDkNhgc9Dn2r1Dwvqj614fstVks5LJrqMSeRIwZkB6AkcUW05vT8f+GJvrb1/A0qKKKQwooooAp6crrNeltRN2GnyqYUfZxtX93x/31zz830q4eATVHSvs/n6h5OmvZt9pPmu0Sp9pbYv7wEfeGMLk8/LjtV6gDwzxr4l1LVtQuLaW4xaRyEJEnTjv71x/ifxxqHw7+ySadGHv76EyLvP7tE7EjueRjtXv1/4G8N3s7TS2bKzEk+XIVGT9K8j+NvwV8QeJtftr/w5c2QtYbZIBBcOVZNoA64Oc+9eJw5kNs3eJzOalFXtq9+nyX3Hr5/nT/sz6vl0WpO19Ft1Pm7XtVvtc1e51XUpjPd3Ll5XwBk/hXpHw3+MOvaLpMHhS9KT6U/7lZNo8yBWPYngjJPWln/Z/wDiHE5X7PYSe6Tkj+VW7T9nPx7NKizzaTBExG9jOxKjvxt5NfrOKrZbiaLo1ZJx9fysfl2Eo5lhqyrU4vmv9/rc77TdRv8Aw1rLTWzJ5q43BgCGUjP8jXt3hjU/7Y0O11ExiNpkyyjoDWbB4L0QxwNd2omuEjRXcnhiqgZx+Fb9nbQWdsltbRLFEgwqqMAV+QZPlWIy+rOLnem72Xz/AMj9WzXMqGOpwahappd/Lb7zk/Fngu+1bV31PR/Fuq6DNPGIrpYESZJkHQbZAQpwTyoB5rB1b4O2Fyn2bTvEGo6XYSW0FvdWsKRstwIipRiWBIPy9vWvT6K+hWh4vM73v/X9JHlD/CNbLS7uNdZvdaghW6n0/TbsIkUVxLvy25QG/jIGTgZrB+F/w/8AE1/4si8SeLJNYtH063ht7aO9MBd9jbuPKJHljoCfmOOa91oqlJp3IcU48v8AXoebaj8I9O1C6uoL3W9Qm0KaV549IKoIoZWH3w2N55GcE4rnvE3wm1iO2tpLPxNq2q38t5ZRtcukKPawQmQh1AABI39817VRUx93by/D+vuL5ndvv/X56+pww+HNvL4SudBv9avrx765FxqF26osl0c5KsANoX2AFVvEnwn0DU9Zh1XTJG0G4ggMcf8AZ8Ecah9wIkIxgsMY57E16FRR/X4WJPNj8KfMvYNQuvFmr3N7sEd7NIkZ+1gSiUAjGEAYDhMdKmi+E+jx+KNd15dQvPM1eNI/J+Xy7fbjJQepxz9a9Dop3/r1B6qzPGfiB8MJNQt7bw9bQ3upafqGsxXk8rtGkdhEoQSKCCHbeFxjmvY7eJIII4Y1CpGoVQOwFPooTtHl/rZL8kD3v/W9/wBQooopAFFFFACKclvY0tFFABRRRQAUUUUAFFFFABRRRQAUUUUAFFFFABRRRQAUUUUAFFFFABRRRQAUUUUAf//Z">
            <a:extLst>
              <a:ext uri="{FF2B5EF4-FFF2-40B4-BE49-F238E27FC236}">
                <a16:creationId xmlns:a16="http://schemas.microsoft.com/office/drawing/2014/main" id="{AFA384E5-556F-4817-9898-C126270CA2AD}"/>
              </a:ext>
            </a:extLst>
          </p:cNvPr>
          <p:cNvSpPr>
            <a:spLocks noChangeAspect="1" noChangeArrowheads="1"/>
          </p:cNvSpPr>
          <p:nvPr/>
        </p:nvSpPr>
        <p:spPr bwMode="auto">
          <a:xfrm>
            <a:off x="6723905" y="4580928"/>
            <a:ext cx="35758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Tekstvak 3">
            <a:extLst>
              <a:ext uri="{FF2B5EF4-FFF2-40B4-BE49-F238E27FC236}">
                <a16:creationId xmlns:a16="http://schemas.microsoft.com/office/drawing/2014/main" id="{A8E29EBC-A920-44A3-832E-B31C81DA41A3}"/>
              </a:ext>
            </a:extLst>
          </p:cNvPr>
          <p:cNvSpPr txBox="1"/>
          <p:nvPr/>
        </p:nvSpPr>
        <p:spPr>
          <a:xfrm>
            <a:off x="3829197" y="459925"/>
            <a:ext cx="4363827" cy="1815882"/>
          </a:xfrm>
          <a:prstGeom prst="rect">
            <a:avLst/>
          </a:prstGeom>
          <a:noFill/>
        </p:spPr>
        <p:txBody>
          <a:bodyPr wrap="square" rtlCol="0" anchor="t">
            <a:spAutoFit/>
          </a:bodyPr>
          <a:lstStyle/>
          <a:p>
            <a:r>
              <a:rPr lang="nl-NL" sz="4000" b="1"/>
              <a:t>T00B-Gb</a:t>
            </a:r>
            <a:endParaRPr lang="nl-NL" sz="4000" b="1">
              <a:cs typeface="Calibri"/>
            </a:endParaRPr>
          </a:p>
          <a:p>
            <a:r>
              <a:rPr lang="nl-NL" sz="4000" b="1" err="1"/>
              <a:t>Juego</a:t>
            </a:r>
            <a:r>
              <a:rPr lang="nl-NL" sz="4000" b="1"/>
              <a:t> de la </a:t>
            </a:r>
            <a:r>
              <a:rPr lang="nl-NL" sz="4000" b="1" err="1"/>
              <a:t>pelota</a:t>
            </a:r>
            <a:endParaRPr lang="nl-NL" sz="4000" b="1" err="1">
              <a:cs typeface="Calibri"/>
            </a:endParaRPr>
          </a:p>
          <a:p>
            <a:endParaRPr lang="nl-NL" sz="1600" b="1"/>
          </a:p>
          <a:p>
            <a:endParaRPr lang="nl-NL" sz="1600" b="1"/>
          </a:p>
        </p:txBody>
      </p:sp>
      <p:sp>
        <p:nvSpPr>
          <p:cNvPr id="2" name="Tekstvak 1">
            <a:extLst>
              <a:ext uri="{FF2B5EF4-FFF2-40B4-BE49-F238E27FC236}">
                <a16:creationId xmlns:a16="http://schemas.microsoft.com/office/drawing/2014/main" id="{AE6B560D-3975-4E16-888C-AE0BBAB13807}"/>
              </a:ext>
            </a:extLst>
          </p:cNvPr>
          <p:cNvSpPr txBox="1"/>
          <p:nvPr/>
        </p:nvSpPr>
        <p:spPr>
          <a:xfrm>
            <a:off x="609600" y="2426208"/>
            <a:ext cx="9656064" cy="369332"/>
          </a:xfrm>
          <a:prstGeom prst="rect">
            <a:avLst/>
          </a:prstGeom>
          <a:noFill/>
        </p:spPr>
        <p:txBody>
          <a:bodyPr wrap="square" rtlCol="0">
            <a:spAutoFit/>
          </a:bodyPr>
          <a:lstStyle/>
          <a:p>
            <a:r>
              <a:rPr lang="fi-FI" b="1"/>
              <a:t>INTRUCCIONES PARA EL INSTRUCTOR</a:t>
            </a:r>
            <a:endParaRPr lang="fi-FI"/>
          </a:p>
        </p:txBody>
      </p:sp>
      <p:pic>
        <p:nvPicPr>
          <p:cNvPr id="5" name="Kuva 7">
            <a:extLst>
              <a:ext uri="{FF2B5EF4-FFF2-40B4-BE49-F238E27FC236}">
                <a16:creationId xmlns:a16="http://schemas.microsoft.com/office/drawing/2014/main" id="{0F80D7C2-7C6A-4D97-B2A1-68510EF5130A}"/>
              </a:ext>
            </a:extLst>
          </p:cNvPr>
          <p:cNvPicPr>
            <a:picLocks noChangeAspect="1"/>
          </p:cNvPicPr>
          <p:nvPr/>
        </p:nvPicPr>
        <p:blipFill>
          <a:blip r:embed="rId2"/>
          <a:stretch>
            <a:fillRect/>
          </a:stretch>
        </p:blipFill>
        <p:spPr>
          <a:xfrm>
            <a:off x="6096000" y="1996927"/>
            <a:ext cx="2997050" cy="2248757"/>
          </a:xfrm>
          <a:prstGeom prst="rect">
            <a:avLst/>
          </a:prstGeom>
        </p:spPr>
      </p:pic>
    </p:spTree>
    <p:extLst>
      <p:ext uri="{BB962C8B-B14F-4D97-AF65-F5344CB8AC3E}">
        <p14:creationId xmlns:p14="http://schemas.microsoft.com/office/powerpoint/2010/main" val="354831806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g;base64,%20/9j/4AAQSkZJRgABAQEAYABgAAD/2wBDAAUDBAQEAwUEBAQFBQUGBwwIBwcHBw8LCwkMEQ8SEhEPERETFhwXExQaFRERGCEYGh0dHx8fExciJCIeJBweHx7/2wBDAQUFBQcGBw4ICA4eFBEUHh4eHh4eHh4eHh4eHh4eHh4eHh4eHh4eHh4eHh4eHh4eHh4eHh4eHh4eHh4eHh4eHh7/wAARCAEkAL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Ds760vJLmO2uEle2l8mcKf8AVvgNtPvhgfxqxVaxuo7mW6SOCeIwTeU5kiKBztB3KT94cgZHcEdqxPiZ4qj8E+C9Q8SyWL3y2abjAkgQv+JBxSbSGk27I6SisK28XeHXurGwuNY0+11O9iWSKxkukEzBhnhc5P5VMvijw22uvoK69ph1ZBlrIXSeco90zn9Kppp2/rQlNNXNeisKy8Y+E77U10uz8S6RcXzlgtvFeI0hKkhsKDnjBz9KfpXi3wtquqy6VpniLSr2/iz5ltBdo8qY65UHIxSGbVFc3c+K7Wz8R3+n6jJplnZWdqtxJdSalGHUEkHdEeUXj7xOD+FX9D8SeH9dknj0XW9O1J7cgTLa3KSGPPTdtJxQtQehq0V5P4t+O3hTQdQ1iwjMN5caVcwwToLpUJ37tzDI6JgZ+orqtS8eaOdEi1Xw/qGi6zC10luzjVooo1LH++cgt/s9TRH3kmuv62/zQNWdmddRWJbeLvC1zrbaHB4i0mXVVJDWSXaGYEdRsBz+lWdd8QaHoKwtresWGmrO+yE3VwsQkb0G4jJo8w8jSorJsfE/hy+aJbLXtNuTLG0sYiuUbei/eYYPIGDk+1Zum+M9P1HxDJZWdzpNxpyWYuhew6pE7EZIOYhyFGPvZxR/X9fcH9f1951FFcDafFXwze+NhoFhe2F3ZDT5L2XVIb5GgiCMqlWxwD83XPaukt/Fnhe40Ya1B4h0qXTDII/taXaGHeTgLvzjOeMU7Oyf9b2/NA97f1tf8jaooBBAI5B6UUgCiiigAooooAKKKKAK1l9u8y5+2G2Mfm/6N5QYER7R9/P8Wd3TjGK4/wCO+g6t4m+Fus6LolqLq/uYgsURkVNxz6twK6jRjp5udT+wzSyyC7P2oO7kJLsT5V3cAbdpwvHJ75rRpNXKjJxdz55PgDxhZ6tqlk/gzTtdXVbmG4g1O7ugqaeFDZUhXEhxnjZxUEPw08ZMbfw7LoMKPBrcmpP4lFymZI23kRhc+Zn5gOeK+jaKq/8AX3W/JevW5FtLf11T/N/pY+crb4V+JrfRfDpj8PxJfweJ7y8v2jnjWT7LI0u07885VhwD3rd+F/hPxd4d+IgXTdF1DSfC2+d7iPUZrObcWLFTE0Q80ZY5+cng17hRTjKzv/WyX6aBJcyf9dW/1+48H+Kvw98V654p8b3um6Sk8GqeH47O0YzovmShpCVwTx94cnit7wT4I1fQvi//AGvDpUVnoreH7e1donQBrhS24FQck8/er1qilB8iVul/xv8A5jn7979f/tf/AJFfifOHxE+GvirU/F3iiOy8IxXVjq99Z3MV8s8CBVj3+YpUndk7h9cUnjf4W+LrrXPES6NoMI0y61ewurWOOeKNCkYxIwXI2kfrX0hRRB8nLbp+nL/8ivxHJuTb7/8AB/zPCfDHg7xdofxTW58O6JqOmaHNfSz6gb+ezmhkVg3MRXM6ksc4JxSfHu4h0v4q+G9Vu7K21WFtOuLcWd1KkMcZKv8Avd8hEeRnpndxx2r3eqOsaPpGswrDrGlWOoxKdypdW6SqD6gMDUSTcYx7X/FWHFpNvv8A53PmT4XeHfF0GheGfE+h+GDqsDafe2UkCXEcLQ+Y77X/AHhG5ee3pSeDvg74+h07UbS602PTZLnw19hSX7SjYn3s2z5TnoRz0r6mtoILWBLe2hjhhQbUjjUKqj0AHAqStJNNu3n+v/yTJTa+9P7mn+iPlHxh8LfiB4s1NLux8HJ4WjttIW2KpeQFriRWQ4wjbecEgn05r034YeF9V8M6Jq2pXfh3XtRvtQuIfN03UbmxI+XjzE8rEagDnHU/WvYaKam1/Xd3Ymr28v0VhF+6OMcdPSlooqBhRRRQAUUUUAFFFFAFaykvXluhd28USLNttykm4yR7R8zDA2nO4Y56DnmrNUdK+z+fqHkak9432k+ajSh/szbF/dgD7oxhsHn5s96vUAFFBOBk8CvBfjF8el0PUZtC8IwwXd3Edkt2/wA0aN02qB1PvmunC4Srip8lNXOfE4qlhoc9R2R71RXxhceM/jdc3sUq3PiSM3R3QRRWzBZABk7Bt5GAa63wL8fvEWi6uul+OrNpIAQsknlFJ4vdgev0xXpVMixEY3hJSfZPU86nndCUrSTiu7Wh9RUVW0rULPVNOg1HT7hLi1uEDxSIchgas14rTTsz2U7hRRRSAKKKKACiiigAooooAKKKKACiiigAooooAKKKKAKmnM7TXgfTzaBZ8K+VP2gbV/ecflzz8v0q3VWwSZZbsy3/ANqVp8xpsVfIXav7vjrzk5PPzVaoA87/AGhvFU3hT4a3lzZyNHeXbi1gdeqFgSW/IH8680/ZX+HOnXmnN411u1W6kaVlsklGQuDhnIPU+ma2/wBsmORvAumyjPlrfBW+pU4/ka6v9m53m+EumM98LtMMigRhfKwcFOOuPU817sZOhlfNT0cpWf8AkeLKKrZnyz1UY3X+Z6CzWaQ/aCYRHACQ/GEGOfpXlfxb8F6X8RvBt7qljpxttTsw72c+0KbgKMkfQ8gZrrLjwWx1Qtb6jOmmzvvubVnJDc54+p610WqxmHQrmO1uVsNluwjmCBhDheG2ng49DXzmBxOLjiFNrk5fO9/+B+P6/QY3D4WVBwT5+b5W/wCD+B4L+x94nu5ItT8I30hK2pE1srHlckh0HsMZ/Gvoivk79lOKZ/i1qMwlMixxTeY4UYcljg+2evFfWNe7nkIwxkuXrZniZNOUsJHm6XRxfi34oeD/AArrA0nWru/huzt2rHplxKrls4CsiFSeDwDmt/wt4g03xLpK6ppRuTbMxUG4tZIGyDg/LIob9K5v4qrI2peDPLV2A8QRFtoJwPKl5OOlec+IbXVNb8W31tdaprsVtbW+qXEa291LGC8cw8sZUjgdh6cdK8lfDr5/gez7O9rf1v8A5Hv9FfL2uv4p0jSrNdNvtSmttT0e2v8AV3vry4CRsxQMQ65eIcnhBn2r2L4Dy6hN4HWS81Ox1C385vsclrPPMFi/ul51WRjnPJFPl+Ly/wCG/wCG72exi5Wa8/6/r5Hf0UUVJQUUUUAFFFFABRRRQAUUUUAFFFFAGfpAtRcaj9m06Szc3R853hCC4fYv7wH+IYwuf9nHatCq1kt8slybyaGRGmzbiNCpSPaOGyTk53cjHBHFWaAOU+LHhRPGfgW/0PKpO6+ZbuwzskXof5j8a+b/AIJ/Ea8+GWu3fhjxRbzx6e0xEqEfNbSZ5IHoe/519d1wXxO+FXhnx2v2i9ia11FRhbuDAY+gb1FergMbShTlh8Qrwl96fc8zG4OpOca9B2mvua7F6L4m+BZWtBH4ksXF1u2MJBgbQSdx7dDXknx7+NmmzaNc+GvCNwLp7lTHc3qH5FQ9VX1JHFZcv7MWsCYiHxXaeVn5SbZsgf8AfVd98N/gL4a8M3cWpapK2sX8RBTzFxCrDkMF65/GuuEMsw0lVU3NrZWOWc8yxEXT5FC+7v8AkQfss+BLjw14Zm13UojHfaoFKIeqQj7ufQkkn8q9noAAAAAAHQCivHxWIliasqs92ethqEcPSVOOyCiiiuc3CiiigAooooAKKKKACiiigAooooAKKKKACiiigClpq7Zr7/iZNeZuCdhK/wCjfKv7sbR/wLnn5vTFXao6WYjPf+Xpr2RFyd7tGq/aTtX94MHkdFyefl+lXqACiioru4htLWW6uHCRRIXdj2AGTQAslxBHKkUk0aSSfcRmALfQd6kr5h8R6tqXijXLrxRDdzxSpLu0iMSELGiH5Tj/AG8ZP+8a9/8Ah94jh8U+E7LV4yBK67LhO6SqdrjH1Bx7YrOniKFaVSFKV3TdpeT/AFW69UzWrh6tGMJVI2U1den9WfozfooorQyCiiigAooooAKKKKACiiigAooooAKKKKACiiigAooooArWUd3HLdG6uknR5t0CrFs8pNo+UnJ3HIJzx1x2qzWdoy2C3Op/Y7SWCQ3ZNyzxsolk2J86k/eG3aMjjg+laNABXlXx81+T7Ja+ELGRln1A+ZdujYMdup5/EttH0zXpesaha6VpdzqV7KsVvbxmSRmOAAK+bFvrrXdUvfEt+pWfUH3RoRgxQj/Vp9QMZrz82zFZbg5Yj7W0f8T6/Lf7u535Zgfr2KjRfw7y9F0+e33np3gfS9Ek+HtzPNp9s80CSAOUBZcA7cHt2rkvhNrv/CN+OP7PncJpmuEYzwsVyBgH/gQCr9a1fDGpJaeA9egaVRIzJ5aFsEg4BxXDana/bLJoVfy5QQ8Mg6xyLyrD6HBr4/BZ1DBVcLJ/DKNp+jdrvzTV/wDhz6nFZVPF0sRHqpXj6pXt6O9v+GPqCiuU+FXiceKfCMF3LhL63P2e8izkpKvr9Rg/jXV1+hSi4ux8MndXOM8X+LdatNbGh+FPD8Wt6jHEJ7pZrv7PHDGenz7Wyx7DHODzT0+IvhuzstObxNfweHdQvlGyyvpAkm7OCBnqMng96o+JrDxTofjGfxN4X0WHXRqFulvdWj3a27RlM7HDtwRy2RjJ4rj/AIgeHfitr+mjSZYY54rqISNPaXcUH2Z9wbynDgmReo+UjtUJ6LT+tf066/foW0uby/4C/W/yPUNY8YeHNK0a61W61e0W2tiyu3mDG8AnZ9eOlZGifErwxqOhyeIW1jS4NFWJZDctdDKEnGHXHy88da88Pgfx42nnwydCtDYNIlx9vN6hwTBtZPL6khiee4FTQ+CfGUcVlqn/AAjdm9xpjxlNNa8j23QVsZ3fdU4G4ZBwTRr18vy1f3/kRdtLTv8Am7L7kvvPR7v4keA7RLV7nxbpES3aCS3LXKjzFJIBHtkEfhXVIyugdSGVhkEdxXgum/C/xK0/jLUr3SbGKfXdIaO0thMrC1mbePKB6f3TuHHNe4aLBLa6PZ28wAkihRHAOcEDnmrsuVPr/Wny7jf9fhr877eRboooqQCiiigAooooAKKKKACiiigCtZfbvMuftn2by/N/0byt2fL2j7+f4s7unGMVZrO0ZtPNzqf2K4lmkF2RdK7swjl2J8q7ug27TgccnvmtGgDyD4+61JeXVl4NtmIil/0rUCO8Y+7Gf94nP/Aa4jB9P0r2nxp8PfDfiy8jvdUiukukXYJba5eJivodpGawP+FJeDf+e2tf+DKX/GvCzvI5ZrOD9tyxituW+r3e630+SPYyrOFl0ZJUuZyer5rei26fqZHhZ/DC+Eb9NSCfbiG27g2ScfLjHviuMUNgZBzXpX/CkvBv/PbWv/BlL/jR/wAKS8G/89ta/wDBlL/jXnYjhFV4U4e2S5FbSD19feO2jxNKlOcvZN8zvrPb0904j4ea0fC/j22d2K6frTpaTr2ExOI2/EnBPoK+g68+0b4QeD9M1S21GNNRuJbaQSxLcXskiBwcg7ScHFeg19RhKEsPhqdGc+dxVr2tp06vZafceBiq6xGInVjDlUtbXvr16LfcKKKK2MQooooAKKKKACiiigAooooAKKKKACiiigAooooArWUl5JJci6to4USbbAyy7jJHtHzEYG05LDHPTOeas1R0vyfPv/J1J7xvtJ8xGkVvszbF/dgD7oxhsHn5s96vUAFFBqD7Zaf8/MP/AH2KTaW40m9kT0VB9stP+fmH/vsUfbLT/n5h/wC+xS549x8kuxPRTY5I5F3RurjOMqc06qJCiiigAooooAKKKKACiiigAooooAKKKKACiiigAooooAp6azNNehtONni4wHO3/SBtX958v/fPPPy/SrlVrJr5pbn7ZHAiCbFuY3LFo9o5bIGGzu4GeMVZoAy/FjMvhy+ZWKnyjgg4Nc7a6fbw2NosXhi6vgbeNjMlyAGJXnhnBrofF3/ItX//AFyNc/I/hxYLQalqt5bXP2WLMcdzKigbRjheK8XMFH2120tFu0ur7pr8D2MC5Kj7qe72v2XZod9jj/6Eu+/8C0/+Lo+xx/8AQlX3/gWn/wAXUXmeDf8AoPaj/wCBk9IZPBv/AEHtR/8AAyeuC8f54f8AgUP/AJA67z/ll90//kzK0zXJtB8bafoNvB/oep6hcxursS0WyGNlAP1Y5r06vF9QeOT4p+F3iYtGdWu9pJzkeRDXtFfR4OEY4Ok49eb/ANLkvyPBxU5SxVXm6Nf+kxCiuJ+KHjpvBp0xYdON89zNm4AbHk24IDy++CyD8a0NX8f+DdJ1lNG1HX7W3v3KAQtuz84yvIGBkVstVdd7f195m01+Z01FcxpXxB8Gapq0+laf4hs57yBXaWMEjaEJDckYOCD0Paqo+KPgD+zJ9T/4SazFpBN5MkhVxh/TGMn8KP6/T8xHY0VxuqfEzwXZ+HLXWxr1o9tfBvsTfNiZh24GRz6gUvhjx3pt/aRSapfabaTTs/kxRysxAUDIYkABhkce9HfyDt5nY0VX068tdRsYb6ymE1tOgeOQA4ZT0PNWKbTWjC4UUUUgCiiigAooooAKKKKAM/SGtGuNR+y6hLduLoidHm3i3fYv7sD+EYwcf7RPetCqtjJcPLdiaxFqqzbYmEgbz12j5+OnORg8/LVqgDK8Xf8AItX/AP1yNYL32sQW9pHZyXiwi1iIEWlmdc7Rn59wz9McV0HitWfw5fKiszGI4AGSa5KLVtPktbbdqviG0ZIERooLc7AQuDjKH+deHmVRQq6ytoutur80e1gIOdHSN9X0v0Xky1/aniL/AJ7aj/4Ij/8AF1k6p40vbLzYf7Xf7XH/AMsZdK2c+hO/irN1q1nHbu8GteKZ5QPlQRbcn6mOvPL631a8vJbqe1vZZJGyWeMlj6Z4r5rMsyq0IpUJtt/3m7fdLc9zAYCnVk3Wikl5JfnEtaJLJP4y8GTStud9UvWY+5ijr3yvBNDhmg8X+B454nic6jeMFdcHHlR849K97r7XKeb+y8Lzb8r/APSpHyeZW/tHEW25l/6TE8x8ZfDi98Z+LtR1DWNU1HT7GGzW20wabemFn3cy+bgcjcqYHtXAaZ4f8b3Ou+IPDEun6XeSGwsLTUL6a5+eJUjBEijb85O3pkYJznivo2kCIGZgqhm6nHJrrSVrdLf1+bMFNq766fKzX+R84+CvAfiLxT4Tt9Flgs7DSNOvNRa11KKfNxcOzSx7WTA2/eyTk5x0rW8HfCvxBb63pOpavZ3Zn06aKMyXmvtepJDGQQVQxrs5GQMnHrXvCKqDaihR6AYpa0c25c3p+DuZct48r818n/Vzxe78CeMtOuby80nT9Kv3v0ntZYLi58tYY3ziQHacnk5XjOOtVdR+F/ivUfC//COyLplvE98b5rln8wqyBdiBcDhvmyc8YFe5UVnCPIkl0t+Gq/HX/gaGjleXN6/j/wAMVNF+1/2Ta/b7eK2uvKXzYon3IjY5AOBkVbooqm7u5CVlYKKKKQwooooAKKKKACiiigCnpqlZr0nUTeZuCQh2/wCj/Kv7v5f++uefm9MVcqjpZh8+/wDK017NvtJ8x2jVftLbF/eAj7wxhcnn5far1AAeRg8iuG1j4b2OoanPeprGqWomYsYopflBPXGa7mirhUlB3iyZRUtzzv8A4VXZ/wDQxaz/AN/R/hR/wquz/wChi1n/AL+j/CvRKK1+tVe/5E+xh2OM8LfDnRtD15dca4vNQv44zHDLcylvKU9do6c12dFFZVKk6jvJ3KhCMFaKCiiioKCiiigAooooAKKKKACiiigAooooAKKKKACiiigCtZR3kctybq5jmR5t0CrFtMce0fKTk7jkMc8dcY4qzWdowsBc6n9itpYZDdk3TPGyiSXYnzLu6jbtGRxwe+a0aACikdlRCzMFUDJJ7CvEvGvxL1fWr2fTvCMy2OnQuY5dRK5klYHnyuwHuQQairVp0Kbq1pKMVu3/AFq/JF0qVStUVOlHmk+i/rY9uor5mt9N1S/mLrfaxf3IOWkDlnz6naMfpWvo3izxp4MvV+3T3msaduzPbXq4uI09YzgdOuCDmvNwue5fip8kJtX2ck0n89vvsejiclxuHhzSin3Sd2vl1+Vz6CoqhoGr2Gu6Rb6rps6z2twu5GH6g+4NX69Zpp2Z5SaaugooopDCiiigAooooAKKKKACiiigAooooAKKKKACiiigCtZ/bvMuftn2by/N/wBG8rdny9o+/n+LO7pxjFWaq2FrDbS3bxTTSNPN5kgeUuEbaBhQfujABwPUnvVqgDgPj1q0+m+BDaWkrRXGqXKWKOvVNwJJ/JcfjXklvDHbWyW9ugWONQqKOwFekftHRv8A8I/oV0FJig1iIyEfwgo4z9K53wFoZ1rWV3soggIeQHqR/wDrr47i6nXxFXDYWntK7+d7fgl+J9VwxOlRp18RPdWXytf8Wz1bwNpVrpfh+0WKNRLNEssjY+Ylhn+tVPiZpdre+Gbi4eNRPAN6SAc8dq1NU1TStKhWW8uo7YLgBSeenQVwPxB8b2uo6c2maVvZJMebKRjj0FejmWIwWEwMsPUa+GyXXbTQ4sBRxeJxka8U97t/8EzPgJqElj4i1bw5nFnLGt7brnhXJIdR7YUH8a9mrwv4PRG4+JzvH/y52G6T6OSB/KvdK9TLatStgaFSp8Tir/lf5rU87MacKeMqwp7KT/4b5M84+JXiD4iaHr2mw6Db+FZtP1O7SzgN61wJkkZWYs2zjb8vbnmpbT4k6bodgsPjrWdJi1XzJVZNLt7mSPCPtOMqW4PXt+FbnjjQb3W7zw7NaPCq6bqqXk3mEglFR1IXA65YV5lr+g+LLD4o28eh2+k3V1d2uoS/6XI6xrFLMv8AEFPzgN078jNdq2S9TDli1f8Arr/wD0qL4heEZvEFtoNvq32jULmNZY44beWRdrLuUs6qVXIIPzEV1NeLp8MvEthr+jy6F9j01LdYftuowanNG8+3G5WtgvluDgqCx4GMdK9op2XLf1MevyQUUUVIwooooAKKKKACiiigAooooAKKKKAM/SFs1uNR+y6fLaObomd3h2C4k2L+8B/iGMDP+yR2rQqtZLfCS5+2SW7oZs2wiQgrHtHDZPLZ3cjAxirNAGP4z0G38TeGb3RbklUuY9ocdUbqCPxrwvw5r2u+EdXuNGvVjt9WjG2QSplZ1B/1ieoP9a+jKw/FnhPQfFFssOtafHcGM5jk6PGfUEVy43BwxlJQlJxktYyW8X19U+qOrB4yeEqOSSlF6OL2a/zXRnh+q6hdapevd3km+RvToPYDsKzL+9is0TdukmkYLDCgy8rHoqjuSa9Hk+CVj5reT4u8QxQk8IJIztHoDsrqPB3w58M+GbgXttbyXeoY2m8um3y4/QD8q+Xo8GR9t7TFV+dXvZJ3fq3t8rn0NTip+y5MPR5X5tWXyW/4FP4NeEbnw7o099qyr/a+pP5s4HPlJj5Ywfbk/Umu8oor7N22Sslol2S2R8pq223dsKKKKQBRRRQAUUUUAFFFFABRRRQAUUUUAFFFFABRRRQBnaN/Z32nU/sLSmT7Wfte8vgS7E+7u4xt2/d46981o1WsmvmkuReQwRos2LcxuWLx7Ry2QMHO7gZ4A5qzQAUUUUAFFZOqeJvD+l3a2moavaW07YxG8mDzWpFJHLGskTq6MMqynIIqnGSV2hKSeg6iiipGFFFFABRRRQAUUUUAFFFFABRRRQAUUUUAFFFFABRRRQBn6QbU3Go/ZtRkvHF0fOR5t4t32L+7A/hGMNj/AGs960Kq2DzNLdiawFqqz4jfereeu1f3nHTnIweflq1QBzXxD1+fQNFE1oitcSuEQsMhff3rmPB3jbVLyPUYb4RyPDaSXETgYwVXODWh8ZbG4n0a3vI5D5Vu58yP1z0P4Y/WuM+Hugya7eXsJmeGD7M8chXvuGAP1z+FfH4rG4uGe06Kb5NNOjXV/wBdj6nD4TDSyepUaXNrr1T6L+u58t65ql5rer3WrX0ryXF1IZHLNnqc4+g6V9M/syeLbmD4U6nLqkrTw6Xd+TbAnnDKCFz9Sfzr5t8WaJc+G/Ed/od3gy2czR7h0cA8N+Iwfxr2n4X+HNQ0f4YpfNbzy/21KZ8opKxRIcAN7kqTn0Ir9a4vxcMLk860N1bl0vr0Py3hPC1MRm8aU9teY9m8LfEJdU1eOwvLMW/ntticPn5j0Brva+ddFa4j1W2ntreSeSGVZAiKSTg+1fQtpI01tHK0bRsyglG6j2r8u4ZzOvjaU1Xd2nvbp+R+lcQZfRwlSLoqyf5ktFeYfFabXYtaWaTW9f0PRIYN0Vxo9uJ2kmyOJU2Odg9sd+atJ8RkstA1SS5jGpzaPa2bTXVqwWO5acL8yA5Kgbs819OtY8x4Kg3LlXl+Nv8AM9ForxnwP8Vr620wv4q0m9Sykur1LTVJJkYXDRvIREEA3LhVwCeuKmu/jNqlvqdvpDfDvUjqd3FFNaW/2+H96kj7VO7ovYnPSqcWnYzUla57BRXlGp/GT+y7G61bUPCN/BpEJaJL37TGwluFA/dBRyOTjd0rT8T/ABQi0a8Wzi0C7vrh0tGjSOVVLm4LhV59PL5+tJK6ui1Fu/l/w35v+rM9EorjtI8cJeeE9W1bUtPk0a70svHeWs8qv5Lr0+cfKQfUcVwfwz+KFwvhjUBqmoweJdZW4je3hsriNt5nBdYQw4GwcEnpjmkt2uyT+/Yl6K/nb7t/uPbaK8Y1D4leJJvFi6XdeF9T0q0WzSS5C3EazQy/aVjyCQQ6EnbwOQcitS5+KlreadZQxaXqUFxdSTxzCKZBJbCIsNxJBB3beOO9O2n9f10HJWV3/XU9Torx3wp8XL6O9vLfxboMmm2Ye4NrftdRujCKNHKEDkNhgc9Dn2r1Dwvqj614fstVks5LJrqMSeRIwZkB6AkcUW05vT8f+GJvrb1/A0qKKKQwooooAp6crrNeltRN2GnyqYUfZxtX93x/31zz830q4eATVHSvs/n6h5OmvZt9pPmu0Sp9pbYv7wEfeGMLk8/LjtV6gDwzxr4l1LVtQuLaW4xaRyEJEnTjv71x/ifxxqHw7+ySadGHv76EyLvP7tE7EjueRjtXv1/4G8N3s7TS2bKzEk+XIVGT9K8j+NvwV8QeJtftr/w5c2QtYbZIBBcOVZNoA64Oc+9eJw5kNs3eJzOalFXtq9+nyX3Hr5/nT/sz6vl0WpO19Ft1Pm7XtVvtc1e51XUpjPd3Ll5XwBk/hXpHw3+MOvaLpMHhS9KT6U/7lZNo8yBWPYngjJPWln/Z/wDiHE5X7PYSe6Tkj+VW7T9nPx7NKizzaTBExG9jOxKjvxt5NfrOKrZbiaLo1ZJx9fysfl2Eo5lhqyrU4vmv9/rc77TdRv8Aw1rLTWzJ5q43BgCGUjP8jXt3hjU/7Y0O11ExiNpkyyjoDWbB4L0QxwNd2omuEjRXcnhiqgZx+Fb9nbQWdsltbRLFEgwqqMAV+QZPlWIy+rOLnem72Xz/AMj9WzXMqGOpwahappd/Lb7zk/Fngu+1bV31PR/Fuq6DNPGIrpYESZJkHQbZAQpwTyoB5rB1b4O2Fyn2bTvEGo6XYSW0FvdWsKRstwIipRiWBIPy9vWvT6K+hWh4vM73v/X9JHlD/CNbLS7uNdZvdaghW6n0/TbsIkUVxLvy25QG/jIGTgZrB+F/w/8AE1/4si8SeLJNYtH063ht7aO9MBd9jbuPKJHljoCfmOOa91oqlJp3IcU48v8AXoebaj8I9O1C6uoL3W9Qm0KaV549IKoIoZWH3w2N55GcE4rnvE3wm1iO2tpLPxNq2q38t5ZRtcukKPawQmQh1AABI39817VRUx93by/D+vuL5ndvv/X56+pww+HNvL4SudBv9avrx765FxqF26osl0c5KsANoX2AFVvEnwn0DU9Zh1XTJG0G4ggMcf8AZ8Ecah9wIkIxgsMY57E16FRR/X4WJPNj8KfMvYNQuvFmr3N7sEd7NIkZ+1gSiUAjGEAYDhMdKmi+E+jx+KNd15dQvPM1eNI/J+Xy7fbjJQepxz9a9Dop3/r1B6qzPGfiB8MJNQt7bw9bQ3upafqGsxXk8rtGkdhEoQSKCCHbeFxjmvY7eJIII4Y1CpGoVQOwFPooTtHl/rZL8kD3v/W9/wBQooopAFFFFACKclvY0tFFABRRRQAUUUUAFFFFABRRRQAUUUUAFFFFABRRRQAUUUUAFFFFABRRRQAUUUUAf//Z">
            <a:extLst>
              <a:ext uri="{FF2B5EF4-FFF2-40B4-BE49-F238E27FC236}">
                <a16:creationId xmlns:a16="http://schemas.microsoft.com/office/drawing/2014/main" id="{AFA384E5-556F-4817-9898-C126270CA2AD}"/>
              </a:ext>
            </a:extLst>
          </p:cNvPr>
          <p:cNvSpPr>
            <a:spLocks noChangeAspect="1" noChangeArrowheads="1"/>
          </p:cNvSpPr>
          <p:nvPr/>
        </p:nvSpPr>
        <p:spPr bwMode="auto">
          <a:xfrm>
            <a:off x="6723905" y="4580928"/>
            <a:ext cx="35758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Tekstvak 1">
            <a:extLst>
              <a:ext uri="{FF2B5EF4-FFF2-40B4-BE49-F238E27FC236}">
                <a16:creationId xmlns:a16="http://schemas.microsoft.com/office/drawing/2014/main" id="{AE6B560D-3975-4E16-888C-AE0BBAB13807}"/>
              </a:ext>
            </a:extLst>
          </p:cNvPr>
          <p:cNvSpPr txBox="1"/>
          <p:nvPr/>
        </p:nvSpPr>
        <p:spPr>
          <a:xfrm>
            <a:off x="504000" y="1080000"/>
            <a:ext cx="9656064" cy="3046988"/>
          </a:xfrm>
          <a:prstGeom prst="rect">
            <a:avLst/>
          </a:prstGeom>
          <a:noFill/>
        </p:spPr>
        <p:txBody>
          <a:bodyPr wrap="square" rtlCol="0" anchor="t">
            <a:spAutoFit/>
          </a:bodyPr>
          <a:lstStyle/>
          <a:p>
            <a:r>
              <a:rPr lang="en-US" sz="3200"/>
              <a:t>Herramientas/</a:t>
            </a:r>
            <a:r>
              <a:rPr lang="en-US" sz="3200" err="1"/>
              <a:t>equipos</a:t>
            </a:r>
            <a:r>
              <a:rPr lang="en-US" sz="3200"/>
              <a:t> </a:t>
            </a:r>
            <a:r>
              <a:rPr lang="en-US" sz="3200" err="1"/>
              <a:t>necesarios</a:t>
            </a:r>
            <a:r>
              <a:rPr lang="en-US" sz="3200"/>
              <a:t>
</a:t>
            </a:r>
            <a:endParaRPr lang="es-ES" sz="2400">
              <a:cs typeface="Calibri"/>
            </a:endParaRPr>
          </a:p>
          <a:p>
            <a:pPr marL="457200" indent="-457200">
              <a:buFont typeface="Arial" panose="020B0604020202020204" pitchFamily="34" charset="0"/>
              <a:buChar char="•"/>
            </a:pPr>
            <a:r>
              <a:rPr lang="es-ES" sz="2400">
                <a:ea typeface="+mn-lt"/>
                <a:cs typeface="+mn-lt"/>
              </a:rPr>
              <a:t>Una Pelota, por ejemplo una pelota de tenis</a:t>
            </a:r>
          </a:p>
          <a:p>
            <a:pPr marL="457200" indent="-457200">
              <a:buFont typeface="Arial" panose="020B0604020202020204" pitchFamily="34" charset="0"/>
              <a:buChar char="•"/>
            </a:pPr>
            <a:r>
              <a:rPr lang="es-ES" sz="2400"/>
              <a:t>Cronómetro para el cronometraje, o utilizar el teléfono móvil</a:t>
            </a:r>
            <a:endParaRPr lang="en-US" sz="2400">
              <a:cs typeface="Calibri"/>
            </a:endParaRPr>
          </a:p>
          <a:p>
            <a:pPr marL="457200" indent="-457200">
              <a:buFont typeface="Arial" panose="020B0604020202020204" pitchFamily="34" charset="0"/>
              <a:buChar char="•"/>
            </a:pPr>
            <a:r>
              <a:rPr lang="es-ES" sz="2400"/>
              <a:t>Tablero / portafolio y rotulador para escribir tiempos y errores</a:t>
            </a:r>
            <a:endParaRPr lang="en-US" sz="2400"/>
          </a:p>
          <a:p>
            <a:pPr marL="457200" indent="-457200">
              <a:buFont typeface="Arial" panose="020B0604020202020204" pitchFamily="34" charset="0"/>
              <a:buChar char="•"/>
            </a:pPr>
            <a:r>
              <a:rPr lang="es-ES" sz="2400"/>
              <a:t>Espacio libre aprox. 10 m2 para jugar el juego</a:t>
            </a:r>
            <a:endParaRPr lang="fi-FI" sz="3200"/>
          </a:p>
        </p:txBody>
      </p:sp>
      <p:sp>
        <p:nvSpPr>
          <p:cNvPr id="6" name="Tekstvak 5">
            <a:extLst>
              <a:ext uri="{FF2B5EF4-FFF2-40B4-BE49-F238E27FC236}">
                <a16:creationId xmlns:a16="http://schemas.microsoft.com/office/drawing/2014/main" id="{5A1003BD-64FB-4CC2-8500-3749C632B0A4}"/>
              </a:ext>
            </a:extLst>
          </p:cNvPr>
          <p:cNvSpPr txBox="1"/>
          <p:nvPr/>
        </p:nvSpPr>
        <p:spPr>
          <a:xfrm>
            <a:off x="3829197" y="459925"/>
            <a:ext cx="4363827" cy="1200329"/>
          </a:xfrm>
          <a:prstGeom prst="rect">
            <a:avLst/>
          </a:prstGeom>
          <a:noFill/>
        </p:spPr>
        <p:txBody>
          <a:bodyPr wrap="square" rtlCol="0">
            <a:spAutoFit/>
          </a:bodyPr>
          <a:lstStyle/>
          <a:p>
            <a:r>
              <a:rPr lang="nl-NL" sz="4000" b="1"/>
              <a:t>Ballgame – 1 </a:t>
            </a:r>
            <a:r>
              <a:rPr lang="nl-NL" sz="4000" b="1" err="1"/>
              <a:t>ball</a:t>
            </a:r>
            <a:endParaRPr lang="nl-NL" sz="4000" b="1"/>
          </a:p>
          <a:p>
            <a:endParaRPr lang="nl-NL" sz="1600" b="1"/>
          </a:p>
          <a:p>
            <a:endParaRPr lang="nl-NL" sz="1600" b="1"/>
          </a:p>
        </p:txBody>
      </p:sp>
    </p:spTree>
    <p:extLst>
      <p:ext uri="{BB962C8B-B14F-4D97-AF65-F5344CB8AC3E}">
        <p14:creationId xmlns:p14="http://schemas.microsoft.com/office/powerpoint/2010/main" val="221878831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g;base64,%20/9j/4AAQSkZJRgABAQEAYABgAAD/2wBDAAUDBAQEAwUEBAQFBQUGBwwIBwcHBw8LCwkMEQ8SEhEPERETFhwXExQaFRERGCEYGh0dHx8fExciJCIeJBweHx7/2wBDAQUFBQcGBw4ICA4eFBEUHh4eHh4eHh4eHh4eHh4eHh4eHh4eHh4eHh4eHh4eHh4eHh4eHh4eHh4eHh4eHh4eHh7/wAARCAEkAL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Ds760vJLmO2uEle2l8mcKf8AVvgNtPvhgfxqxVaxuo7mW6SOCeIwTeU5kiKBztB3KT94cgZHcEdqxPiZ4qj8E+C9Q8SyWL3y2abjAkgQv+JBxSbSGk27I6SisK28XeHXurGwuNY0+11O9iWSKxkukEzBhnhc5P5VMvijw22uvoK69ph1ZBlrIXSeco90zn9Kppp2/rQlNNXNeisKy8Y+E77U10uz8S6RcXzlgtvFeI0hKkhsKDnjBz9KfpXi3wtquqy6VpniLSr2/iz5ltBdo8qY65UHIxSGbVFc3c+K7Wz8R3+n6jJplnZWdqtxJdSalGHUEkHdEeUXj7xOD+FX9D8SeH9dknj0XW9O1J7cgTLa3KSGPPTdtJxQtQehq0V5P4t+O3hTQdQ1iwjMN5caVcwwToLpUJ37tzDI6JgZ+orqtS8eaOdEi1Xw/qGi6zC10luzjVooo1LH++cgt/s9TRH3kmuv62/zQNWdmddRWJbeLvC1zrbaHB4i0mXVVJDWSXaGYEdRsBz+lWdd8QaHoKwtresWGmrO+yE3VwsQkb0G4jJo8w8jSorJsfE/hy+aJbLXtNuTLG0sYiuUbei/eYYPIGDk+1Zum+M9P1HxDJZWdzpNxpyWYuhew6pE7EZIOYhyFGPvZxR/X9fcH9f1951FFcDafFXwze+NhoFhe2F3ZDT5L2XVIb5GgiCMqlWxwD83XPaukt/Fnhe40Ya1B4h0qXTDII/taXaGHeTgLvzjOeMU7Oyf9b2/NA97f1tf8jaooBBAI5B6UUgCiiigAooooAKKKKAK1l9u8y5+2G2Mfm/6N5QYER7R9/P8Wd3TjGK4/wCO+g6t4m+Fus6LolqLq/uYgsURkVNxz6twK6jRjp5udT+wzSyyC7P2oO7kJLsT5V3cAbdpwvHJ75rRpNXKjJxdz55PgDxhZ6tqlk/gzTtdXVbmG4g1O7ugqaeFDZUhXEhxnjZxUEPw08ZMbfw7LoMKPBrcmpP4lFymZI23kRhc+Zn5gOeK+jaKq/8AX3W/JevW5FtLf11T/N/pY+crb4V+JrfRfDpj8PxJfweJ7y8v2jnjWT7LI0u07885VhwD3rd+F/hPxd4d+IgXTdF1DSfC2+d7iPUZrObcWLFTE0Q80ZY5+cng17hRTjKzv/WyX6aBJcyf9dW/1+48H+Kvw98V654p8b3um6Sk8GqeH47O0YzovmShpCVwTx94cnit7wT4I1fQvi//AGvDpUVnoreH7e1donQBrhS24FQck8/er1qilB8iVul/xv8A5jn7979f/tf/AJFfifOHxE+GvirU/F3iiOy8IxXVjq99Z3MV8s8CBVj3+YpUndk7h9cUnjf4W+LrrXPES6NoMI0y61ewurWOOeKNCkYxIwXI2kfrX0hRRB8nLbp+nL/8ivxHJuTb7/8AB/zPCfDHg7xdofxTW58O6JqOmaHNfSz6gb+ezmhkVg3MRXM6ksc4JxSfHu4h0v4q+G9Vu7K21WFtOuLcWd1KkMcZKv8Avd8hEeRnpndxx2r3eqOsaPpGswrDrGlWOoxKdypdW6SqD6gMDUSTcYx7X/FWHFpNvv8A53PmT4XeHfF0GheGfE+h+GDqsDafe2UkCXEcLQ+Y77X/AHhG5ee3pSeDvg74+h07UbS602PTZLnw19hSX7SjYn3s2z5TnoRz0r6mtoILWBLe2hjhhQbUjjUKqj0AHAqStJNNu3n+v/yTJTa+9P7mn+iPlHxh8LfiB4s1NLux8HJ4WjttIW2KpeQFriRWQ4wjbecEgn05r034YeF9V8M6Jq2pXfh3XtRvtQuIfN03UbmxI+XjzE8rEagDnHU/WvYaKam1/Xd3Ymr28v0VhF+6OMcdPSlooqBhRRRQAUUUUAFFFFAFaykvXluhd28USLNttykm4yR7R8zDA2nO4Y56DnmrNUdK+z+fqHkak9432k+ajSh/szbF/dgD7oxhsHn5s96vUAFFBOBk8CvBfjF8el0PUZtC8IwwXd3Edkt2/wA0aN02qB1PvmunC4Srip8lNXOfE4qlhoc9R2R71RXxhceM/jdc3sUq3PiSM3R3QRRWzBZABk7Bt5GAa63wL8fvEWi6uul+OrNpIAQsknlFJ4vdgev0xXpVMixEY3hJSfZPU86nndCUrSTiu7Wh9RUVW0rULPVNOg1HT7hLi1uEDxSIchgas14rTTsz2U7hRRRSAKKKKACiiigAooooAKKKKACiiigAooooAKKKKAKmnM7TXgfTzaBZ8K+VP2gbV/ecflzz8v0q3VWwSZZbsy3/ANqVp8xpsVfIXav7vjrzk5PPzVaoA87/AGhvFU3hT4a3lzZyNHeXbi1gdeqFgSW/IH8680/ZX+HOnXmnN411u1W6kaVlsklGQuDhnIPU+ma2/wBsmORvAumyjPlrfBW+pU4/ka6v9m53m+EumM98LtMMigRhfKwcFOOuPU817sZOhlfNT0cpWf8AkeLKKrZnyz1UY3X+Z6CzWaQ/aCYRHACQ/GEGOfpXlfxb8F6X8RvBt7qljpxttTsw72c+0KbgKMkfQ8gZrrLjwWx1Qtb6jOmmzvvubVnJDc54+p610WqxmHQrmO1uVsNluwjmCBhDheG2ng49DXzmBxOLjiFNrk5fO9/+B+P6/QY3D4WVBwT5+b5W/wCD+B4L+x94nu5ItT8I30hK2pE1srHlckh0HsMZ/Gvoivk79lOKZ/i1qMwlMixxTeY4UYcljg+2evFfWNe7nkIwxkuXrZniZNOUsJHm6XRxfi34oeD/AArrA0nWru/huzt2rHplxKrls4CsiFSeDwDmt/wt4g03xLpK6ppRuTbMxUG4tZIGyDg/LIob9K5v4qrI2peDPLV2A8QRFtoJwPKl5OOlec+IbXVNb8W31tdaprsVtbW+qXEa291LGC8cw8sZUjgdh6cdK8lfDr5/gez7O9rf1v8A5Hv9FfL2uv4p0jSrNdNvtSmttT0e2v8AV3vry4CRsxQMQ65eIcnhBn2r2L4Dy6hN4HWS81Ox1C385vsclrPPMFi/ul51WRjnPJFPl+Ly/wCG/wCG72exi5Wa8/6/r5Hf0UUVJQUUUUAFFFFABRRRQAUUUUAFFFFAGfpAtRcaj9m06Szc3R853hCC4fYv7wH+IYwuf9nHatCq1kt8slybyaGRGmzbiNCpSPaOGyTk53cjHBHFWaAOU+LHhRPGfgW/0PKpO6+ZbuwzskXof5j8a+b/AIJ/Ea8+GWu3fhjxRbzx6e0xEqEfNbSZ5IHoe/519d1wXxO+FXhnx2v2i9ia11FRhbuDAY+gb1FergMbShTlh8Qrwl96fc8zG4OpOca9B2mvua7F6L4m+BZWtBH4ksXF1u2MJBgbQSdx7dDXknx7+NmmzaNc+GvCNwLp7lTHc3qH5FQ9VX1JHFZcv7MWsCYiHxXaeVn5SbZsgf8AfVd98N/gL4a8M3cWpapK2sX8RBTzFxCrDkMF65/GuuEMsw0lVU3NrZWOWc8yxEXT5FC+7v8AkQfss+BLjw14Zm13UojHfaoFKIeqQj7ufQkkn8q9noAAAAAAHQCivHxWIliasqs92ethqEcPSVOOyCiiiuc3CiiigAooooAKKKKACiiigAooooAKKKKACiiigClpq7Zr7/iZNeZuCdhK/wCjfKv7sbR/wLnn5vTFXao6WYjPf+Xpr2RFyd7tGq/aTtX94MHkdFyefl+lXqACiioru4htLWW6uHCRRIXdj2AGTQAslxBHKkUk0aSSfcRmALfQd6kr5h8R6tqXijXLrxRDdzxSpLu0iMSELGiH5Tj/AG8ZP+8a9/8Ah94jh8U+E7LV4yBK67LhO6SqdrjH1Bx7YrOniKFaVSFKV3TdpeT/AFW69UzWrh6tGMJVI2U1den9WfozfooorQyCiiigAooooAKKKKACiiigAooooAKKKKACiiigAooooArWUd3HLdG6uknR5t0CrFs8pNo+UnJ3HIJzx1x2qzWdoy2C3Op/Y7SWCQ3ZNyzxsolk2J86k/eG3aMjjg+laNABXlXx81+T7Ja+ELGRln1A+ZdujYMdup5/EttH0zXpesaha6VpdzqV7KsVvbxmSRmOAAK+bFvrrXdUvfEt+pWfUH3RoRgxQj/Vp9QMZrz82zFZbg5Yj7W0f8T6/Lf7u535Zgfr2KjRfw7y9F0+e33np3gfS9Ek+HtzPNp9s80CSAOUBZcA7cHt2rkvhNrv/CN+OP7PncJpmuEYzwsVyBgH/gQCr9a1fDGpJaeA9egaVRIzJ5aFsEg4BxXDana/bLJoVfy5QQ8Mg6xyLyrD6HBr4/BZ1DBVcLJ/DKNp+jdrvzTV/wDhz6nFZVPF0sRHqpXj6pXt6O9v+GPqCiuU+FXiceKfCMF3LhL63P2e8izkpKvr9Rg/jXV1+hSi4ux8MndXOM8X+LdatNbGh+FPD8Wt6jHEJ7pZrv7PHDGenz7Wyx7DHODzT0+IvhuzstObxNfweHdQvlGyyvpAkm7OCBnqMng96o+JrDxTofjGfxN4X0WHXRqFulvdWj3a27RlM7HDtwRy2RjJ4rj/AIgeHfitr+mjSZYY54rqISNPaXcUH2Z9wbynDgmReo+UjtUJ6LT+tf066/foW0uby/4C/W/yPUNY8YeHNK0a61W61e0W2tiyu3mDG8AnZ9eOlZGifErwxqOhyeIW1jS4NFWJZDctdDKEnGHXHy88da88Pgfx42nnwydCtDYNIlx9vN6hwTBtZPL6khiee4FTQ+CfGUcVlqn/AAjdm9xpjxlNNa8j23QVsZ3fdU4G4ZBwTRr18vy1f3/kRdtLTv8Am7L7kvvPR7v4keA7RLV7nxbpES3aCS3LXKjzFJIBHtkEfhXVIyugdSGVhkEdxXgum/C/xK0/jLUr3SbGKfXdIaO0thMrC1mbePKB6f3TuHHNe4aLBLa6PZ28wAkihRHAOcEDnmrsuVPr/Wny7jf9fhr877eRboooqQCiiigAooooAKKKKACiiigCtZfbvMuftn2by/N/0byt2fL2j7+f4s7unGMVZrO0ZtPNzqf2K4lmkF2RdK7swjl2J8q7ug27TgccnvmtGgDyD4+61JeXVl4NtmIil/0rUCO8Y+7Gf94nP/Aa4jB9P0r2nxp8PfDfiy8jvdUiukukXYJba5eJivodpGawP+FJeDf+e2tf+DKX/GvCzvI5ZrOD9tyxituW+r3e630+SPYyrOFl0ZJUuZyer5rei26fqZHhZ/DC+Eb9NSCfbiG27g2ScfLjHviuMUNgZBzXpX/CkvBv/PbWv/BlL/jR/wAKS8G/89ta/wDBlL/jXnYjhFV4U4e2S5FbSD19feO2jxNKlOcvZN8zvrPb0904j4ea0fC/j22d2K6frTpaTr2ExOI2/EnBPoK+g68+0b4QeD9M1S21GNNRuJbaQSxLcXskiBwcg7ScHFeg19RhKEsPhqdGc+dxVr2tp06vZafceBiq6xGInVjDlUtbXvr16LfcKKKK2MQooooAKKKKACiiigAooooAKKKKACiiigAooooArWUl5JJci6to4USbbAyy7jJHtHzEYG05LDHPTOeas1R0vyfPv/J1J7xvtJ8xGkVvszbF/dgD7oxhsHn5s96vUAFFBqD7Zaf8/MP/AH2KTaW40m9kT0VB9stP+fmH/vsUfbLT/n5h/wC+xS549x8kuxPRTY5I5F3RurjOMqc06qJCiiigAooooAKKKKACiiigAooooAKKKKACiiigAooooAp6azNNehtONni4wHO3/SBtX958v/fPPPy/SrlVrJr5pbn7ZHAiCbFuY3LFo9o5bIGGzu4GeMVZoAy/FjMvhy+ZWKnyjgg4Nc7a6fbw2NosXhi6vgbeNjMlyAGJXnhnBrofF3/ItX//AFyNc/I/hxYLQalqt5bXP2WLMcdzKigbRjheK8XMFH2120tFu0ur7pr8D2MC5Kj7qe72v2XZod9jj/6Eu+/8C0/+Lo+xx/8AQlX3/gWn/wAXUXmeDf8AoPaj/wCBk9IZPBv/AEHtR/8AAyeuC8f54f8AgUP/AJA67z/ll90//kzK0zXJtB8bafoNvB/oep6hcxursS0WyGNlAP1Y5r06vF9QeOT4p+F3iYtGdWu9pJzkeRDXtFfR4OEY4Ok49eb/ANLkvyPBxU5SxVXm6Nf+kxCiuJ+KHjpvBp0xYdON89zNm4AbHk24IDy++CyD8a0NX8f+DdJ1lNG1HX7W3v3KAQtuz84yvIGBkVstVdd7f195m01+Z01FcxpXxB8Gapq0+laf4hs57yBXaWMEjaEJDckYOCD0Paqo+KPgD+zJ9T/4SazFpBN5MkhVxh/TGMn8KP6/T8xHY0VxuqfEzwXZ+HLXWxr1o9tfBvsTfNiZh24GRz6gUvhjx3pt/aRSapfabaTTs/kxRysxAUDIYkABhkce9HfyDt5nY0VX068tdRsYb6ymE1tOgeOQA4ZT0PNWKbTWjC4UUUUgCiiigAooooAKKKKAM/SGtGuNR+y6hLduLoidHm3i3fYv7sD+EYwcf7RPetCqtjJcPLdiaxFqqzbYmEgbz12j5+OnORg8/LVqgDK8Xf8AItX/AP1yNYL32sQW9pHZyXiwi1iIEWlmdc7Rn59wz9McV0HitWfw5fKiszGI4AGSa5KLVtPktbbdqviG0ZIERooLc7AQuDjKH+deHmVRQq6ytoutur80e1gIOdHSN9X0v0Xky1/aniL/AJ7aj/4Ij/8AF1k6p40vbLzYf7Xf7XH/AMsZdK2c+hO/irN1q1nHbu8GteKZ5QPlQRbcn6mOvPL631a8vJbqe1vZZJGyWeMlj6Z4r5rMsyq0IpUJtt/3m7fdLc9zAYCnVk3Wikl5JfnEtaJLJP4y8GTStud9UvWY+5ijr3yvBNDhmg8X+B454nic6jeMFdcHHlR849K97r7XKeb+y8Lzb8r/APSpHyeZW/tHEW25l/6TE8x8ZfDi98Z+LtR1DWNU1HT7GGzW20wabemFn3cy+bgcjcqYHtXAaZ4f8b3Ou+IPDEun6XeSGwsLTUL6a5+eJUjBEijb85O3pkYJznivo2kCIGZgqhm6nHJrrSVrdLf1+bMFNq766fKzX+R84+CvAfiLxT4Tt9Flgs7DSNOvNRa11KKfNxcOzSx7WTA2/eyTk5x0rW8HfCvxBb63pOpavZ3Zn06aKMyXmvtepJDGQQVQxrs5GQMnHrXvCKqDaihR6AYpa0c25c3p+DuZct48r818n/Vzxe78CeMtOuby80nT9Kv3v0ntZYLi58tYY3ziQHacnk5XjOOtVdR+F/ivUfC//COyLplvE98b5rln8wqyBdiBcDhvmyc8YFe5UVnCPIkl0t+Gq/HX/gaGjleXN6/j/wAMVNF+1/2Ta/b7eK2uvKXzYon3IjY5AOBkVbooqm7u5CVlYKKKKQwooooAKKKKACiiigCnpqlZr0nUTeZuCQh2/wCj/Kv7v5f++uefm9MVcqjpZh8+/wDK017NvtJ8x2jVftLbF/eAj7wxhcnn5far1AAeRg8iuG1j4b2OoanPeprGqWomYsYopflBPXGa7mirhUlB3iyZRUtzzv8A4VXZ/wDQxaz/AN/R/hR/wquz/wChi1n/AL+j/CvRKK1+tVe/5E+xh2OM8LfDnRtD15dca4vNQv44zHDLcylvKU9do6c12dFFZVKk6jvJ3KhCMFaKCiiioKCiiigAooooAKKKKACiiigAooooAKKKKACiiigCtZR3kctybq5jmR5t0CrFtMce0fKTk7jkMc8dcY4qzWdowsBc6n9itpYZDdk3TPGyiSXYnzLu6jbtGRxwe+a0aACikdlRCzMFUDJJ7CvEvGvxL1fWr2fTvCMy2OnQuY5dRK5klYHnyuwHuQQairVp0Kbq1pKMVu3/AFq/JF0qVStUVOlHmk+i/rY9uor5mt9N1S/mLrfaxf3IOWkDlnz6naMfpWvo3izxp4MvV+3T3msaduzPbXq4uI09YzgdOuCDmvNwue5fip8kJtX2ck0n89vvsejiclxuHhzSin3Sd2vl1+Vz6CoqhoGr2Gu6Rb6rps6z2twu5GH6g+4NX69Zpp2Z5SaaugooopDCiiigAooooAKKKKACiiigAooooAKKKKACiiigCtZ/bvMuftn2by/N/wBG8rdny9o+/n+LO7pxjFWaq2FrDbS3bxTTSNPN5kgeUuEbaBhQfujABwPUnvVqgDgPj1q0+m+BDaWkrRXGqXKWKOvVNwJJ/JcfjXklvDHbWyW9ugWONQqKOwFekftHRv8A8I/oV0FJig1iIyEfwgo4z9K53wFoZ1rWV3soggIeQHqR/wDrr47i6nXxFXDYWntK7+d7fgl+J9VwxOlRp18RPdWXytf8Wz1bwNpVrpfh+0WKNRLNEssjY+Ylhn+tVPiZpdre+Gbi4eNRPAN6SAc8dq1NU1TStKhWW8uo7YLgBSeenQVwPxB8b2uo6c2maVvZJMebKRjj0FejmWIwWEwMsPUa+GyXXbTQ4sBRxeJxka8U97t/8EzPgJqElj4i1bw5nFnLGt7brnhXJIdR7YUH8a9mrwv4PRG4+JzvH/y52G6T6OSB/KvdK9TLatStgaFSp8Tir/lf5rU87MacKeMqwp7KT/4b5M84+JXiD4iaHr2mw6Db+FZtP1O7SzgN61wJkkZWYs2zjb8vbnmpbT4k6bodgsPjrWdJi1XzJVZNLt7mSPCPtOMqW4PXt+FbnjjQb3W7zw7NaPCq6bqqXk3mEglFR1IXA65YV5lr+g+LLD4o28eh2+k3V1d2uoS/6XI6xrFLMv8AEFPzgN078jNdq2S9TDli1f8Arr/wD0qL4heEZvEFtoNvq32jULmNZY44beWRdrLuUs6qVXIIPzEV1NeLp8MvEthr+jy6F9j01LdYftuowanNG8+3G5WtgvluDgqCx4GMdK9op2XLf1MevyQUUUVIwooooAKKKKACiiigAooooAKKKKAM/SFs1uNR+y6fLaObomd3h2C4k2L+8B/iGMDP+yR2rQqtZLfCS5+2SW7oZs2wiQgrHtHDZPLZ3cjAxirNAGP4z0G38TeGb3RbklUuY9ocdUbqCPxrwvw5r2u+EdXuNGvVjt9WjG2QSplZ1B/1ieoP9a+jKw/FnhPQfFFssOtafHcGM5jk6PGfUEVy43BwxlJQlJxktYyW8X19U+qOrB4yeEqOSSlF6OL2a/zXRnh+q6hdapevd3km+RvToPYDsKzL+9is0TdukmkYLDCgy8rHoqjuSa9Hk+CVj5reT4u8QxQk8IJIztHoDsrqPB3w58M+GbgXttbyXeoY2m8um3y4/QD8q+Xo8GR9t7TFV+dXvZJ3fq3t8rn0NTip+y5MPR5X5tWXyW/4FP4NeEbnw7o099qyr/a+pP5s4HPlJj5Ywfbk/Umu8oor7N22Sslol2S2R8pq223dsKKKKQBRRRQAUUUUAFFFFABRRRQAUUUUAFFFFABRRRQBnaN/Z32nU/sLSmT7Wfte8vgS7E+7u4xt2/d46981o1WsmvmkuReQwRos2LcxuWLx7Ry2QMHO7gZ4A5qzQAUUUUAFFZOqeJvD+l3a2moavaW07YxG8mDzWpFJHLGskTq6MMqynIIqnGSV2hKSeg6iiipGFFFFABRRRQAUUUUAFFFFABRRRQAUUUUAFFFFABRRRQBn6QbU3Go/ZtRkvHF0fOR5t4t32L+7A/hGMNj/AGs960Kq2DzNLdiawFqqz4jfereeu1f3nHTnIweflq1QBzXxD1+fQNFE1oitcSuEQsMhff3rmPB3jbVLyPUYb4RyPDaSXETgYwVXODWh8ZbG4n0a3vI5D5Vu58yP1z0P4Y/WuM+Hugya7eXsJmeGD7M8chXvuGAP1z+FfH4rG4uGe06Kb5NNOjXV/wBdj6nD4TDSyepUaXNrr1T6L+u58t65ql5rer3WrX0ryXF1IZHLNnqc4+g6V9M/syeLbmD4U6nLqkrTw6Xd+TbAnnDKCFz9Sfzr5t8WaJc+G/Ed/od3gy2czR7h0cA8N+Iwfxr2n4X+HNQ0f4YpfNbzy/21KZ8opKxRIcAN7kqTn0Ir9a4vxcMLk860N1bl0vr0Py3hPC1MRm8aU9teY9m8LfEJdU1eOwvLMW/ntticPn5j0Brva+ddFa4j1W2ntreSeSGVZAiKSTg+1fQtpI01tHK0bRsyglG6j2r8u4ZzOvjaU1Xd2nvbp+R+lcQZfRwlSLoqyf5ktFeYfFabXYtaWaTW9f0PRIYN0Vxo9uJ2kmyOJU2Odg9sd+atJ8RkstA1SS5jGpzaPa2bTXVqwWO5acL8yA5Kgbs819OtY8x4Kg3LlXl+Nv8AM9ForxnwP8Vr620wv4q0m9Sykur1LTVJJkYXDRvIREEA3LhVwCeuKmu/jNqlvqdvpDfDvUjqd3FFNaW/2+H96kj7VO7ovYnPSqcWnYzUla57BRXlGp/GT+y7G61bUPCN/BpEJaJL37TGwluFA/dBRyOTjd0rT8T/ABQi0a8Wzi0C7vrh0tGjSOVVLm4LhV59PL5+tJK6ui1Fu/l/w35v+rM9EorjtI8cJeeE9W1bUtPk0a70svHeWs8qv5Lr0+cfKQfUcVwfwz+KFwvhjUBqmoweJdZW4je3hsriNt5nBdYQw4GwcEnpjmkt2uyT+/Yl6K/nb7t/uPbaK8Y1D4leJJvFi6XdeF9T0q0WzSS5C3EazQy/aVjyCQQ6EnbwOQcitS5+KlreadZQxaXqUFxdSTxzCKZBJbCIsNxJBB3beOO9O2n9f10HJWV3/XU9Torx3wp8XL6O9vLfxboMmm2Ye4NrftdRujCKNHKEDkNhgc9Dn2r1Dwvqj614fstVks5LJrqMSeRIwZkB6AkcUW05vT8f+GJvrb1/A0qKKKQwooooAp6crrNeltRN2GnyqYUfZxtX93x/31zz830q4eATVHSvs/n6h5OmvZt9pPmu0Sp9pbYv7wEfeGMLk8/LjtV6gDwzxr4l1LVtQuLaW4xaRyEJEnTjv71x/ifxxqHw7+ySadGHv76EyLvP7tE7EjueRjtXv1/4G8N3s7TS2bKzEk+XIVGT9K8j+NvwV8QeJtftr/w5c2QtYbZIBBcOVZNoA64Oc+9eJw5kNs3eJzOalFXtq9+nyX3Hr5/nT/sz6vl0WpO19Ft1Pm7XtVvtc1e51XUpjPd3Ll5XwBk/hXpHw3+MOvaLpMHhS9KT6U/7lZNo8yBWPYngjJPWln/Z/wDiHE5X7PYSe6Tkj+VW7T9nPx7NKizzaTBExG9jOxKjvxt5NfrOKrZbiaLo1ZJx9fysfl2Eo5lhqyrU4vmv9/rc77TdRv8Aw1rLTWzJ5q43BgCGUjP8jXt3hjU/7Y0O11ExiNpkyyjoDWbB4L0QxwNd2omuEjRXcnhiqgZx+Fb9nbQWdsltbRLFEgwqqMAV+QZPlWIy+rOLnem72Xz/AMj9WzXMqGOpwahappd/Lb7zk/Fngu+1bV31PR/Fuq6DNPGIrpYESZJkHQbZAQpwTyoB5rB1b4O2Fyn2bTvEGo6XYSW0FvdWsKRstwIipRiWBIPy9vWvT6K+hWh4vM73v/X9JHlD/CNbLS7uNdZvdaghW6n0/TbsIkUVxLvy25QG/jIGTgZrB+F/w/8AE1/4si8SeLJNYtH063ht7aO9MBd9jbuPKJHljoCfmOOa91oqlJp3IcU48v8AXoebaj8I9O1C6uoL3W9Qm0KaV549IKoIoZWH3w2N55GcE4rnvE3wm1iO2tpLPxNq2q38t5ZRtcukKPawQmQh1AABI39817VRUx93by/D+vuL5ndvv/X56+pww+HNvL4SudBv9avrx765FxqF26osl0c5KsANoX2AFVvEnwn0DU9Zh1XTJG0G4ggMcf8AZ8Ecah9wIkIxgsMY57E16FRR/X4WJPNj8KfMvYNQuvFmr3N7sEd7NIkZ+1gSiUAjGEAYDhMdKmi+E+jx+KNd15dQvPM1eNI/J+Xy7fbjJQepxz9a9Dop3/r1B6qzPGfiB8MJNQt7bw9bQ3upafqGsxXk8rtGkdhEoQSKCCHbeFxjmvY7eJIII4Y1CpGoVQOwFPooTtHl/rZL8kD3v/W9/wBQooopAFFFFACKclvY0tFFABRRRQAUUUUAFFFFABRRRQAUUUUAFFFFABRRRQAUUUUAFFFFABRRRQAUUUUAf//Z">
            <a:extLst>
              <a:ext uri="{FF2B5EF4-FFF2-40B4-BE49-F238E27FC236}">
                <a16:creationId xmlns:a16="http://schemas.microsoft.com/office/drawing/2014/main" id="{AFA384E5-556F-4817-9898-C126270CA2AD}"/>
              </a:ext>
            </a:extLst>
          </p:cNvPr>
          <p:cNvSpPr>
            <a:spLocks noChangeAspect="1" noChangeArrowheads="1"/>
          </p:cNvSpPr>
          <p:nvPr/>
        </p:nvSpPr>
        <p:spPr bwMode="auto">
          <a:xfrm>
            <a:off x="6723905" y="4580928"/>
            <a:ext cx="35758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Tekstvak 1">
            <a:extLst>
              <a:ext uri="{FF2B5EF4-FFF2-40B4-BE49-F238E27FC236}">
                <a16:creationId xmlns:a16="http://schemas.microsoft.com/office/drawing/2014/main" id="{AE6B560D-3975-4E16-888C-AE0BBAB13807}"/>
              </a:ext>
            </a:extLst>
          </p:cNvPr>
          <p:cNvSpPr txBox="1"/>
          <p:nvPr/>
        </p:nvSpPr>
        <p:spPr>
          <a:xfrm>
            <a:off x="541578" y="1150821"/>
            <a:ext cx="9656064" cy="4370427"/>
          </a:xfrm>
          <a:prstGeom prst="rect">
            <a:avLst/>
          </a:prstGeom>
          <a:noFill/>
        </p:spPr>
        <p:txBody>
          <a:bodyPr wrap="square" rtlCol="0" anchor="t">
            <a:spAutoFit/>
          </a:bodyPr>
          <a:lstStyle/>
          <a:p>
            <a:r>
              <a:rPr lang="es-ES" altLang="fi-FI" sz="3200"/>
              <a:t>El objetivo y las reglas del juego
</a:t>
            </a:r>
            <a:r>
              <a:rPr lang="es-ES" altLang="fi-FI" sz="1400"/>
              <a:t>En el juego participan 5, 7, 9 u 11 jugadores. Además 1 controlador del tiempo y 1 observador  (también el instructor puede hacer esto.) </a:t>
            </a:r>
          </a:p>
          <a:p>
            <a:r>
              <a:rPr lang="es-ES" altLang="fi-FI" sz="1400"/>
              <a:t>Los otros son observadores del juego y del proceso (pueden participar en el desarrollo si es necesario)
- Los jugadores primero probarán el orden de rotación sin cronometrar la ronda. El orden de rotación será el mismo a lo largo del juego (Tener en cuenta esto)
- La pelota circula cada ronda a través de cada jugador, volviendo al que inicia
- La pelota nunca se da a una persona de al lado y no debe ser tocado por más de una persona al mismo tiempo.
- El primer juego cronometrado se juega 5 rondas. El juego se finaliza cuando la pelota vuelve al primero la quinta vez. 
- El observador comprueba que se siguen las reglas; si 2 personas están tocando la pelota al mismo tiempo; anota la observación y avisa del error del juego.
- Si la pelota se escapa (por ejemplo, caídas), se devuelve a la última persona que tocó la pelota y el juego continúa; se anota como error del juego.</a:t>
            </a:r>
          </a:p>
          <a:p>
            <a:r>
              <a:rPr lang="es-ES" altLang="fi-FI" sz="1400"/>
              <a:t>- El cronometrador toma tiempo por cada ronda (cinco rondas). Los tiempos de juego y la cantidad de errores están escritos en la pizarra.</a:t>
            </a:r>
            <a:r>
              <a:rPr lang="es-ES" altLang="fi-FI" sz="3200"/>
              <a:t>
</a:t>
            </a:r>
            <a:endParaRPr lang="fi-FI" sz="2000"/>
          </a:p>
        </p:txBody>
      </p:sp>
      <p:sp>
        <p:nvSpPr>
          <p:cNvPr id="5" name="Tekstvak 4">
            <a:extLst>
              <a:ext uri="{FF2B5EF4-FFF2-40B4-BE49-F238E27FC236}">
                <a16:creationId xmlns:a16="http://schemas.microsoft.com/office/drawing/2014/main" id="{60147C2A-94B6-4EA2-B37E-A6635B1E321D}"/>
              </a:ext>
            </a:extLst>
          </p:cNvPr>
          <p:cNvSpPr txBox="1"/>
          <p:nvPr/>
        </p:nvSpPr>
        <p:spPr>
          <a:xfrm>
            <a:off x="3829197" y="459925"/>
            <a:ext cx="4363827" cy="1200329"/>
          </a:xfrm>
          <a:prstGeom prst="rect">
            <a:avLst/>
          </a:prstGeom>
          <a:noFill/>
        </p:spPr>
        <p:txBody>
          <a:bodyPr wrap="square" rtlCol="0">
            <a:spAutoFit/>
          </a:bodyPr>
          <a:lstStyle/>
          <a:p>
            <a:r>
              <a:rPr lang="nl-NL" sz="4000" b="1"/>
              <a:t>Ballgame – 1 </a:t>
            </a:r>
            <a:r>
              <a:rPr lang="nl-NL" sz="4000" b="1" err="1"/>
              <a:t>ball</a:t>
            </a:r>
            <a:endParaRPr lang="nl-NL" sz="4000" b="1"/>
          </a:p>
          <a:p>
            <a:endParaRPr lang="nl-NL" sz="1600" b="1"/>
          </a:p>
          <a:p>
            <a:endParaRPr lang="nl-NL" sz="1600" b="1"/>
          </a:p>
        </p:txBody>
      </p:sp>
    </p:spTree>
    <p:extLst>
      <p:ext uri="{BB962C8B-B14F-4D97-AF65-F5344CB8AC3E}">
        <p14:creationId xmlns:p14="http://schemas.microsoft.com/office/powerpoint/2010/main" val="147524876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g;base64,%20/9j/4AAQSkZJRgABAQEAYABgAAD/2wBDAAUDBAQEAwUEBAQFBQUGBwwIBwcHBw8LCwkMEQ8SEhEPERETFhwXExQaFRERGCEYGh0dHx8fExciJCIeJBweHx7/2wBDAQUFBQcGBw4ICA4eFBEUHh4eHh4eHh4eHh4eHh4eHh4eHh4eHh4eHh4eHh4eHh4eHh4eHh4eHh4eHh4eHh4eHh7/wAARCAEkAL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Ds760vJLmO2uEle2l8mcKf8AVvgNtPvhgfxqxVaxuo7mW6SOCeIwTeU5kiKBztB3KT94cgZHcEdqxPiZ4qj8E+C9Q8SyWL3y2abjAkgQv+JBxSbSGk27I6SisK28XeHXurGwuNY0+11O9iWSKxkukEzBhnhc5P5VMvijw22uvoK69ph1ZBlrIXSeco90zn9Kppp2/rQlNNXNeisKy8Y+E77U10uz8S6RcXzlgtvFeI0hKkhsKDnjBz9KfpXi3wtquqy6VpniLSr2/iz5ltBdo8qY65UHIxSGbVFc3c+K7Wz8R3+n6jJplnZWdqtxJdSalGHUEkHdEeUXj7xOD+FX9D8SeH9dknj0XW9O1J7cgTLa3KSGPPTdtJxQtQehq0V5P4t+O3hTQdQ1iwjMN5caVcwwToLpUJ37tzDI6JgZ+orqtS8eaOdEi1Xw/qGi6zC10luzjVooo1LH++cgt/s9TRH3kmuv62/zQNWdmddRWJbeLvC1zrbaHB4i0mXVVJDWSXaGYEdRsBz+lWdd8QaHoKwtresWGmrO+yE3VwsQkb0G4jJo8w8jSorJsfE/hy+aJbLXtNuTLG0sYiuUbei/eYYPIGDk+1Zum+M9P1HxDJZWdzpNxpyWYuhew6pE7EZIOYhyFGPvZxR/X9fcH9f1951FFcDafFXwze+NhoFhe2F3ZDT5L2XVIb5GgiCMqlWxwD83XPaukt/Fnhe40Ya1B4h0qXTDII/taXaGHeTgLvzjOeMU7Oyf9b2/NA97f1tf8jaooBBAI5B6UUgCiiigAooooAKKKKAK1l9u8y5+2G2Mfm/6N5QYER7R9/P8Wd3TjGK4/wCO+g6t4m+Fus6LolqLq/uYgsURkVNxz6twK6jRjp5udT+wzSyyC7P2oO7kJLsT5V3cAbdpwvHJ75rRpNXKjJxdz55PgDxhZ6tqlk/gzTtdXVbmG4g1O7ugqaeFDZUhXEhxnjZxUEPw08ZMbfw7LoMKPBrcmpP4lFymZI23kRhc+Zn5gOeK+jaKq/8AX3W/JevW5FtLf11T/N/pY+crb4V+JrfRfDpj8PxJfweJ7y8v2jnjWT7LI0u07885VhwD3rd+F/hPxd4d+IgXTdF1DSfC2+d7iPUZrObcWLFTE0Q80ZY5+cng17hRTjKzv/WyX6aBJcyf9dW/1+48H+Kvw98V654p8b3um6Sk8GqeH47O0YzovmShpCVwTx94cnit7wT4I1fQvi//AGvDpUVnoreH7e1donQBrhS24FQck8/er1qilB8iVul/xv8A5jn7979f/tf/AJFfifOHxE+GvirU/F3iiOy8IxXVjq99Z3MV8s8CBVj3+YpUndk7h9cUnjf4W+LrrXPES6NoMI0y61ewurWOOeKNCkYxIwXI2kfrX0hRRB8nLbp+nL/8ivxHJuTb7/8AB/zPCfDHg7xdofxTW58O6JqOmaHNfSz6gb+ezmhkVg3MRXM6ksc4JxSfHu4h0v4q+G9Vu7K21WFtOuLcWd1KkMcZKv8Avd8hEeRnpndxx2r3eqOsaPpGswrDrGlWOoxKdypdW6SqD6gMDUSTcYx7X/FWHFpNvv8A53PmT4XeHfF0GheGfE+h+GDqsDafe2UkCXEcLQ+Y77X/AHhG5ee3pSeDvg74+h07UbS602PTZLnw19hSX7SjYn3s2z5TnoRz0r6mtoILWBLe2hjhhQbUjjUKqj0AHAqStJNNu3n+v/yTJTa+9P7mn+iPlHxh8LfiB4s1NLux8HJ4WjttIW2KpeQFriRWQ4wjbecEgn05r034YeF9V8M6Jq2pXfh3XtRvtQuIfN03UbmxI+XjzE8rEagDnHU/WvYaKam1/Xd3Ymr28v0VhF+6OMcdPSlooqBhRRRQAUUUUAFFFFAFaykvXluhd28USLNttykm4yR7R8zDA2nO4Y56DnmrNUdK+z+fqHkak9432k+ajSh/szbF/dgD7oxhsHn5s96vUAFFBOBk8CvBfjF8el0PUZtC8IwwXd3Edkt2/wA0aN02qB1PvmunC4Srip8lNXOfE4qlhoc9R2R71RXxhceM/jdc3sUq3PiSM3R3QRRWzBZABk7Bt5GAa63wL8fvEWi6uul+OrNpIAQsknlFJ4vdgev0xXpVMixEY3hJSfZPU86nndCUrSTiu7Wh9RUVW0rULPVNOg1HT7hLi1uEDxSIchgas14rTTsz2U7hRRRSAKKKKACiiigAooooAKKKKACiiigAooooAKKKKAKmnM7TXgfTzaBZ8K+VP2gbV/ecflzz8v0q3VWwSZZbsy3/ANqVp8xpsVfIXav7vjrzk5PPzVaoA87/AGhvFU3hT4a3lzZyNHeXbi1gdeqFgSW/IH8680/ZX+HOnXmnN411u1W6kaVlsklGQuDhnIPU+ma2/wBsmORvAumyjPlrfBW+pU4/ka6v9m53m+EumM98LtMMigRhfKwcFOOuPU817sZOhlfNT0cpWf8AkeLKKrZnyz1UY3X+Z6CzWaQ/aCYRHACQ/GEGOfpXlfxb8F6X8RvBt7qljpxttTsw72c+0KbgKMkfQ8gZrrLjwWx1Qtb6jOmmzvvubVnJDc54+p610WqxmHQrmO1uVsNluwjmCBhDheG2ng49DXzmBxOLjiFNrk5fO9/+B+P6/QY3D4WVBwT5+b5W/wCD+B4L+x94nu5ItT8I30hK2pE1srHlckh0HsMZ/Gvoivk79lOKZ/i1qMwlMixxTeY4UYcljg+2evFfWNe7nkIwxkuXrZniZNOUsJHm6XRxfi34oeD/AArrA0nWru/huzt2rHplxKrls4CsiFSeDwDmt/wt4g03xLpK6ppRuTbMxUG4tZIGyDg/LIob9K5v4qrI2peDPLV2A8QRFtoJwPKl5OOlec+IbXVNb8W31tdaprsVtbW+qXEa291LGC8cw8sZUjgdh6cdK8lfDr5/gez7O9rf1v8A5Hv9FfL2uv4p0jSrNdNvtSmttT0e2v8AV3vry4CRsxQMQ65eIcnhBn2r2L4Dy6hN4HWS81Ox1C385vsclrPPMFi/ul51WRjnPJFPl+Ly/wCG/wCG72exi5Wa8/6/r5Hf0UUVJQUUUUAFFFFABRRRQAUUUUAFFFFAGfpAtRcaj9m06Szc3R853hCC4fYv7wH+IYwuf9nHatCq1kt8slybyaGRGmzbiNCpSPaOGyTk53cjHBHFWaAOU+LHhRPGfgW/0PKpO6+ZbuwzskXof5j8a+b/AIJ/Ea8+GWu3fhjxRbzx6e0xEqEfNbSZ5IHoe/519d1wXxO+FXhnx2v2i9ia11FRhbuDAY+gb1FergMbShTlh8Qrwl96fc8zG4OpOca9B2mvua7F6L4m+BZWtBH4ksXF1u2MJBgbQSdx7dDXknx7+NmmzaNc+GvCNwLp7lTHc3qH5FQ9VX1JHFZcv7MWsCYiHxXaeVn5SbZsgf8AfVd98N/gL4a8M3cWpapK2sX8RBTzFxCrDkMF65/GuuEMsw0lVU3NrZWOWc8yxEXT5FC+7v8AkQfss+BLjw14Zm13UojHfaoFKIeqQj7ufQkkn8q9noAAAAAAHQCivHxWIliasqs92ethqEcPSVOOyCiiiuc3CiiigAooooAKKKKACiiigAooooAKKKKACiiigClpq7Zr7/iZNeZuCdhK/wCjfKv7sbR/wLnn5vTFXao6WYjPf+Xpr2RFyd7tGq/aTtX94MHkdFyefl+lXqACiioru4htLWW6uHCRRIXdj2AGTQAslxBHKkUk0aSSfcRmALfQd6kr5h8R6tqXijXLrxRDdzxSpLu0iMSELGiH5Tj/AG8ZP+8a9/8Ah94jh8U+E7LV4yBK67LhO6SqdrjH1Bx7YrOniKFaVSFKV3TdpeT/AFW69UzWrh6tGMJVI2U1den9WfozfooorQyCiiigAooooAKKKKACiiigAooooAKKKKACiiigAooooArWUd3HLdG6uknR5t0CrFs8pNo+UnJ3HIJzx1x2qzWdoy2C3Op/Y7SWCQ3ZNyzxsolk2J86k/eG3aMjjg+laNABXlXx81+T7Ja+ELGRln1A+ZdujYMdup5/EttH0zXpesaha6VpdzqV7KsVvbxmSRmOAAK+bFvrrXdUvfEt+pWfUH3RoRgxQj/Vp9QMZrz82zFZbg5Yj7W0f8T6/Lf7u535Zgfr2KjRfw7y9F0+e33np3gfS9Ek+HtzPNp9s80CSAOUBZcA7cHt2rkvhNrv/CN+OP7PncJpmuEYzwsVyBgH/gQCr9a1fDGpJaeA9egaVRIzJ5aFsEg4BxXDana/bLJoVfy5QQ8Mg6xyLyrD6HBr4/BZ1DBVcLJ/DKNp+jdrvzTV/wDhz6nFZVPF0sRHqpXj6pXt6O9v+GPqCiuU+FXiceKfCMF3LhL63P2e8izkpKvr9Rg/jXV1+hSi4ux8MndXOM8X+LdatNbGh+FPD8Wt6jHEJ7pZrv7PHDGenz7Wyx7DHODzT0+IvhuzstObxNfweHdQvlGyyvpAkm7OCBnqMng96o+JrDxTofjGfxN4X0WHXRqFulvdWj3a27RlM7HDtwRy2RjJ4rj/AIgeHfitr+mjSZYY54rqISNPaXcUH2Z9wbynDgmReo+UjtUJ6LT+tf066/foW0uby/4C/W/yPUNY8YeHNK0a61W61e0W2tiyu3mDG8AnZ9eOlZGifErwxqOhyeIW1jS4NFWJZDctdDKEnGHXHy88da88Pgfx42nnwydCtDYNIlx9vN6hwTBtZPL6khiee4FTQ+CfGUcVlqn/AAjdm9xpjxlNNa8j23QVsZ3fdU4G4ZBwTRr18vy1f3/kRdtLTv8Am7L7kvvPR7v4keA7RLV7nxbpES3aCS3LXKjzFJIBHtkEfhXVIyugdSGVhkEdxXgum/C/xK0/jLUr3SbGKfXdIaO0thMrC1mbePKB6f3TuHHNe4aLBLa6PZ28wAkihRHAOcEDnmrsuVPr/Wny7jf9fhr877eRboooqQCiiigAooooAKKKKACiiigCtZfbvMuftn2by/N/0byt2fL2j7+f4s7unGMVZrO0ZtPNzqf2K4lmkF2RdK7swjl2J8q7ug27TgccnvmtGgDyD4+61JeXVl4NtmIil/0rUCO8Y+7Gf94nP/Aa4jB9P0r2nxp8PfDfiy8jvdUiukukXYJba5eJivodpGawP+FJeDf+e2tf+DKX/GvCzvI5ZrOD9tyxituW+r3e630+SPYyrOFl0ZJUuZyer5rei26fqZHhZ/DC+Eb9NSCfbiG27g2ScfLjHviuMUNgZBzXpX/CkvBv/PbWv/BlL/jR/wAKS8G/89ta/wDBlL/jXnYjhFV4U4e2S5FbSD19feO2jxNKlOcvZN8zvrPb0904j4ea0fC/j22d2K6frTpaTr2ExOI2/EnBPoK+g68+0b4QeD9M1S21GNNRuJbaQSxLcXskiBwcg7ScHFeg19RhKEsPhqdGc+dxVr2tp06vZafceBiq6xGInVjDlUtbXvr16LfcKKKK2MQooooAKKKKACiiigAooooAKKKKACiiigAooooArWUl5JJci6to4USbbAyy7jJHtHzEYG05LDHPTOeas1R0vyfPv/J1J7xvtJ8xGkVvszbF/dgD7oxhsHn5s96vUAFFBqD7Zaf8/MP/AH2KTaW40m9kT0VB9stP+fmH/vsUfbLT/n5h/wC+xS549x8kuxPRTY5I5F3RurjOMqc06qJCiiigAooooAKKKKACiiigAooooAKKKKACiiigAooooAp6azNNehtONni4wHO3/SBtX958v/fPPPy/SrlVrJr5pbn7ZHAiCbFuY3LFo9o5bIGGzu4GeMVZoAy/FjMvhy+ZWKnyjgg4Nc7a6fbw2NosXhi6vgbeNjMlyAGJXnhnBrofF3/ItX//AFyNc/I/hxYLQalqt5bXP2WLMcdzKigbRjheK8XMFH2120tFu0ur7pr8D2MC5Kj7qe72v2XZod9jj/6Eu+/8C0/+Lo+xx/8AQlX3/gWn/wAXUXmeDf8AoPaj/wCBk9IZPBv/AEHtR/8AAyeuC8f54f8AgUP/AJA67z/ll90//kzK0zXJtB8bafoNvB/oep6hcxursS0WyGNlAP1Y5r06vF9QeOT4p+F3iYtGdWu9pJzkeRDXtFfR4OEY4Ok49eb/ANLkvyPBxU5SxVXm6Nf+kxCiuJ+KHjpvBp0xYdON89zNm4AbHk24IDy++CyD8a0NX8f+DdJ1lNG1HX7W3v3KAQtuz84yvIGBkVstVdd7f195m01+Z01FcxpXxB8Gapq0+laf4hs57yBXaWMEjaEJDckYOCD0Paqo+KPgD+zJ9T/4SazFpBN5MkhVxh/TGMn8KP6/T8xHY0VxuqfEzwXZ+HLXWxr1o9tfBvsTfNiZh24GRz6gUvhjx3pt/aRSapfabaTTs/kxRysxAUDIYkABhkce9HfyDt5nY0VX068tdRsYb6ymE1tOgeOQA4ZT0PNWKbTWjC4UUUUgCiiigAooooAKKKKAM/SGtGuNR+y6hLduLoidHm3i3fYv7sD+EYwcf7RPetCqtjJcPLdiaxFqqzbYmEgbz12j5+OnORg8/LVqgDK8Xf8AItX/AP1yNYL32sQW9pHZyXiwi1iIEWlmdc7Rn59wz9McV0HitWfw5fKiszGI4AGSa5KLVtPktbbdqviG0ZIERooLc7AQuDjKH+deHmVRQq6ytoutur80e1gIOdHSN9X0v0Xky1/aniL/AJ7aj/4Ij/8AF1k6p40vbLzYf7Xf7XH/AMsZdK2c+hO/irN1q1nHbu8GteKZ5QPlQRbcn6mOvPL631a8vJbqe1vZZJGyWeMlj6Z4r5rMsyq0IpUJtt/3m7fdLc9zAYCnVk3Wikl5JfnEtaJLJP4y8GTStud9UvWY+5ijr3yvBNDhmg8X+B454nic6jeMFdcHHlR849K97r7XKeb+y8Lzb8r/APSpHyeZW/tHEW25l/6TE8x8ZfDi98Z+LtR1DWNU1HT7GGzW20wabemFn3cy+bgcjcqYHtXAaZ4f8b3Ou+IPDEun6XeSGwsLTUL6a5+eJUjBEijb85O3pkYJznivo2kCIGZgqhm6nHJrrSVrdLf1+bMFNq766fKzX+R84+CvAfiLxT4Tt9Flgs7DSNOvNRa11KKfNxcOzSx7WTA2/eyTk5x0rW8HfCvxBb63pOpavZ3Zn06aKMyXmvtepJDGQQVQxrs5GQMnHrXvCKqDaihR6AYpa0c25c3p+DuZct48r818n/Vzxe78CeMtOuby80nT9Kv3v0ntZYLi58tYY3ziQHacnk5XjOOtVdR+F/ivUfC//COyLplvE98b5rln8wqyBdiBcDhvmyc8YFe5UVnCPIkl0t+Gq/HX/gaGjleXN6/j/wAMVNF+1/2Ta/b7eK2uvKXzYon3IjY5AOBkVbooqm7u5CVlYKKKKQwooooAKKKKACiiigCnpqlZr0nUTeZuCQh2/wCj/Kv7v5f++uefm9MVcqjpZh8+/wDK017NvtJ8x2jVftLbF/eAj7wxhcnn5far1AAeRg8iuG1j4b2OoanPeprGqWomYsYopflBPXGa7mirhUlB3iyZRUtzzv8A4VXZ/wDQxaz/AN/R/hR/wquz/wChi1n/AL+j/CvRKK1+tVe/5E+xh2OM8LfDnRtD15dca4vNQv44zHDLcylvKU9do6c12dFFZVKk6jvJ3KhCMFaKCiiioKCiiigAooooAKKKKACiiigAooooAKKKKACiiigCtZR3kctybq5jmR5t0CrFtMce0fKTk7jkMc8dcY4qzWdowsBc6n9itpYZDdk3TPGyiSXYnzLu6jbtGRxwe+a0aACikdlRCzMFUDJJ7CvEvGvxL1fWr2fTvCMy2OnQuY5dRK5klYHnyuwHuQQairVp0Kbq1pKMVu3/AFq/JF0qVStUVOlHmk+i/rY9uor5mt9N1S/mLrfaxf3IOWkDlnz6naMfpWvo3izxp4MvV+3T3msaduzPbXq4uI09YzgdOuCDmvNwue5fip8kJtX2ck0n89vvsejiclxuHhzSin3Sd2vl1+Vz6CoqhoGr2Gu6Rb6rps6z2twu5GH6g+4NX69Zpp2Z5SaaugooopDCiiigAooooAKKKKACiiigAooooAKKKKACiiigCtZ/bvMuftn2by/N/wBG8rdny9o+/n+LO7pxjFWaq2FrDbS3bxTTSNPN5kgeUuEbaBhQfujABwPUnvVqgDgPj1q0+m+BDaWkrRXGqXKWKOvVNwJJ/JcfjXklvDHbWyW9ugWONQqKOwFekftHRv8A8I/oV0FJig1iIyEfwgo4z9K53wFoZ1rWV3soggIeQHqR/wDrr47i6nXxFXDYWntK7+d7fgl+J9VwxOlRp18RPdWXytf8Wz1bwNpVrpfh+0WKNRLNEssjY+Ylhn+tVPiZpdre+Gbi4eNRPAN6SAc8dq1NU1TStKhWW8uo7YLgBSeenQVwPxB8b2uo6c2maVvZJMebKRjj0FejmWIwWEwMsPUa+GyXXbTQ4sBRxeJxka8U97t/8EzPgJqElj4i1bw5nFnLGt7brnhXJIdR7YUH8a9mrwv4PRG4+JzvH/y52G6T6OSB/KvdK9TLatStgaFSp8Tir/lf5rU87MacKeMqwp7KT/4b5M84+JXiD4iaHr2mw6Db+FZtP1O7SzgN61wJkkZWYs2zjb8vbnmpbT4k6bodgsPjrWdJi1XzJVZNLt7mSPCPtOMqW4PXt+FbnjjQb3W7zw7NaPCq6bqqXk3mEglFR1IXA65YV5lr+g+LLD4o28eh2+k3V1d2uoS/6XI6xrFLMv8AEFPzgN078jNdq2S9TDli1f8Arr/wD0qL4heEZvEFtoNvq32jULmNZY44beWRdrLuUs6qVXIIPzEV1NeLp8MvEthr+jy6F9j01LdYftuowanNG8+3G5WtgvluDgqCx4GMdK9op2XLf1MevyQUUUVIwooooAKKKKACiiigAooooAKKKKAM/SFs1uNR+y6fLaObomd3h2C4k2L+8B/iGMDP+yR2rQqtZLfCS5+2SW7oZs2wiQgrHtHDZPLZ3cjAxirNAGP4z0G38TeGb3RbklUuY9ocdUbqCPxrwvw5r2u+EdXuNGvVjt9WjG2QSplZ1B/1ieoP9a+jKw/FnhPQfFFssOtafHcGM5jk6PGfUEVy43BwxlJQlJxktYyW8X19U+qOrB4yeEqOSSlF6OL2a/zXRnh+q6hdapevd3km+RvToPYDsKzL+9is0TdukmkYLDCgy8rHoqjuSa9Hk+CVj5reT4u8QxQk8IJIztHoDsrqPB3w58M+GbgXttbyXeoY2m8um3y4/QD8q+Xo8GR9t7TFV+dXvZJ3fq3t8rn0NTip+y5MPR5X5tWXyW/4FP4NeEbnw7o099qyr/a+pP5s4HPlJj5Ywfbk/Umu8oor7N22Sslol2S2R8pq223dsKKKKQBRRRQAUUUUAFFFFABRRRQAUUUUAFFFFABRRRQBnaN/Z32nU/sLSmT7Wfte8vgS7E+7u4xt2/d46981o1WsmvmkuReQwRos2LcxuWLx7Ry2QMHO7gZ4A5qzQAUUUUAFFZOqeJvD+l3a2moavaW07YxG8mDzWpFJHLGskTq6MMqynIIqnGSV2hKSeg6iiipGFFFFABRRRQAUUUUAFFFFABRRRQAUUUUAFFFFABRRRQBn6QbU3Go/ZtRkvHF0fOR5t4t32L+7A/hGMNj/AGs960Kq2DzNLdiawFqqz4jfereeu1f3nHTnIweflq1QBzXxD1+fQNFE1oitcSuEQsMhff3rmPB3jbVLyPUYb4RyPDaSXETgYwVXODWh8ZbG4n0a3vI5D5Vu58yP1z0P4Y/WuM+Hugya7eXsJmeGD7M8chXvuGAP1z+FfH4rG4uGe06Kb5NNOjXV/wBdj6nD4TDSyepUaXNrr1T6L+u58t65ql5rer3WrX0ryXF1IZHLNnqc4+g6V9M/syeLbmD4U6nLqkrTw6Xd+TbAnnDKCFz9Sfzr5t8WaJc+G/Ed/od3gy2czR7h0cA8N+Iwfxr2n4X+HNQ0f4YpfNbzy/21KZ8opKxRIcAN7kqTn0Ir9a4vxcMLk860N1bl0vr0Py3hPC1MRm8aU9teY9m8LfEJdU1eOwvLMW/ntticPn5j0Brva+ddFa4j1W2ntreSeSGVZAiKSTg+1fQtpI01tHK0bRsyglG6j2r8u4ZzOvjaU1Xd2nvbp+R+lcQZfRwlSLoqyf5ktFeYfFabXYtaWaTW9f0PRIYN0Vxo9uJ2kmyOJU2Odg9sd+atJ8RkstA1SS5jGpzaPa2bTXVqwWO5acL8yA5Kgbs819OtY8x4Kg3LlXl+Nv8AM9ForxnwP8Vr620wv4q0m9Sykur1LTVJJkYXDRvIREEA3LhVwCeuKmu/jNqlvqdvpDfDvUjqd3FFNaW/2+H96kj7VO7ovYnPSqcWnYzUla57BRXlGp/GT+y7G61bUPCN/BpEJaJL37TGwluFA/dBRyOTjd0rT8T/ABQi0a8Wzi0C7vrh0tGjSOVVLm4LhV59PL5+tJK6ui1Fu/l/w35v+rM9EorjtI8cJeeE9W1bUtPk0a70svHeWs8qv5Lr0+cfKQfUcVwfwz+KFwvhjUBqmoweJdZW4je3hsriNt5nBdYQw4GwcEnpjmkt2uyT+/Yl6K/nb7t/uPbaK8Y1D4leJJvFi6XdeF9T0q0WzSS5C3EazQy/aVjyCQQ6EnbwOQcitS5+KlreadZQxaXqUFxdSTxzCKZBJbCIsNxJBB3beOO9O2n9f10HJWV3/XU9Torx3wp8XL6O9vLfxboMmm2Ye4NrftdRujCKNHKEDkNhgc9Dn2r1Dwvqj614fstVks5LJrqMSeRIwZkB6AkcUW05vT8f+GJvrb1/A0qKKKQwooooAp6crrNeltRN2GnyqYUfZxtX93x/31zz830q4eATVHSvs/n6h5OmvZt9pPmu0Sp9pbYv7wEfeGMLk8/LjtV6gDwzxr4l1LVtQuLaW4xaRyEJEnTjv71x/ifxxqHw7+ySadGHv76EyLvP7tE7EjueRjtXv1/4G8N3s7TS2bKzEk+XIVGT9K8j+NvwV8QeJtftr/w5c2QtYbZIBBcOVZNoA64Oc+9eJw5kNs3eJzOalFXtq9+nyX3Hr5/nT/sz6vl0WpO19Ft1Pm7XtVvtc1e51XUpjPd3Ll5XwBk/hXpHw3+MOvaLpMHhS9KT6U/7lZNo8yBWPYngjJPWln/Z/wDiHE5X7PYSe6Tkj+VW7T9nPx7NKizzaTBExG9jOxKjvxt5NfrOKrZbiaLo1ZJx9fysfl2Eo5lhqyrU4vmv9/rc77TdRv8Aw1rLTWzJ5q43BgCGUjP8jXt3hjU/7Y0O11ExiNpkyyjoDWbB4L0QxwNd2omuEjRXcnhiqgZx+Fb9nbQWdsltbRLFEgwqqMAV+QZPlWIy+rOLnem72Xz/AMj9WzXMqGOpwahappd/Lb7zk/Fngu+1bV31PR/Fuq6DNPGIrpYESZJkHQbZAQpwTyoB5rB1b4O2Fyn2bTvEGo6XYSW0FvdWsKRstwIipRiWBIPy9vWvT6K+hWh4vM73v/X9JHlD/CNbLS7uNdZvdaghW6n0/TbsIkUVxLvy25QG/jIGTgZrB+F/w/8AE1/4si8SeLJNYtH063ht7aO9MBd9jbuPKJHljoCfmOOa91oqlJp3IcU48v8AXoebaj8I9O1C6uoL3W9Qm0KaV549IKoIoZWH3w2N55GcE4rnvE3wm1iO2tpLPxNq2q38t5ZRtcukKPawQmQh1AABI39817VRUx93by/D+vuL5ndvv/X56+pww+HNvL4SudBv9avrx765FxqF26osl0c5KsANoX2AFVvEnwn0DU9Zh1XTJG0G4ggMcf8AZ8Ecah9wIkIxgsMY57E16FRR/X4WJPNj8KfMvYNQuvFmr3N7sEd7NIkZ+1gSiUAjGEAYDhMdKmi+E+jx+KNd15dQvPM1eNI/J+Xy7fbjJQepxz9a9Dop3/r1B6qzPGfiB8MJNQt7bw9bQ3upafqGsxXk8rtGkdhEoQSKCCHbeFxjmvY7eJIII4Y1CpGoVQOwFPooTtHl/rZL8kD3v/W9/wBQooopAFFFFACKclvY0tFFABRRRQAUUUUAFFFFABRRRQAUUUUAFFFFABRRRQAUUUUAFFFFABRRRQAUUUUAf//Z">
            <a:extLst>
              <a:ext uri="{FF2B5EF4-FFF2-40B4-BE49-F238E27FC236}">
                <a16:creationId xmlns:a16="http://schemas.microsoft.com/office/drawing/2014/main" id="{AFA384E5-556F-4817-9898-C126270CA2AD}"/>
              </a:ext>
            </a:extLst>
          </p:cNvPr>
          <p:cNvSpPr>
            <a:spLocks noChangeAspect="1" noChangeArrowheads="1"/>
          </p:cNvSpPr>
          <p:nvPr/>
        </p:nvSpPr>
        <p:spPr bwMode="auto">
          <a:xfrm>
            <a:off x="6723905" y="4580928"/>
            <a:ext cx="35758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Tekstvak 1">
            <a:extLst>
              <a:ext uri="{FF2B5EF4-FFF2-40B4-BE49-F238E27FC236}">
                <a16:creationId xmlns:a16="http://schemas.microsoft.com/office/drawing/2014/main" id="{AE6B560D-3975-4E16-888C-AE0BBAB13807}"/>
              </a:ext>
            </a:extLst>
          </p:cNvPr>
          <p:cNvSpPr txBox="1"/>
          <p:nvPr/>
        </p:nvSpPr>
        <p:spPr>
          <a:xfrm>
            <a:off x="518287" y="1308600"/>
            <a:ext cx="9656064" cy="3539430"/>
          </a:xfrm>
          <a:prstGeom prst="rect">
            <a:avLst/>
          </a:prstGeom>
          <a:noFill/>
        </p:spPr>
        <p:txBody>
          <a:bodyPr wrap="square" rtlCol="0" anchor="t">
            <a:spAutoFit/>
          </a:bodyPr>
          <a:lstStyle/>
          <a:p>
            <a:r>
              <a:rPr lang="es-ES" altLang="fi-FI" sz="3200"/>
              <a:t>El objetivo y las reglas del juego (continuación)</a:t>
            </a:r>
            <a:r>
              <a:rPr lang="es-ES" altLang="fi-FI" sz="1600"/>
              <a:t>
- Evaluación general del juego (1 min) y el instructor propone un cambio en el desarrollo del juego: </a:t>
            </a:r>
            <a:endParaRPr lang="fi-FI" sz="1600"/>
          </a:p>
          <a:p>
            <a:r>
              <a:rPr lang="es-ES" altLang="fi-FI" sz="1600"/>
              <a:t>             "El cliente quiere el servicio / producto más rápido". "</a:t>
            </a:r>
            <a:endParaRPr lang="fi-FI" sz="1600"/>
          </a:p>
          <a:p>
            <a:r>
              <a:rPr lang="es-ES" altLang="fi-FI" sz="1600"/>
              <a:t>               Los jugadores deben plantear otro desarrollo del juego durante 2 min.</a:t>
            </a:r>
            <a:endParaRPr lang="fi-FI" sz="1600"/>
          </a:p>
          <a:p>
            <a:r>
              <a:rPr lang="es-ES" altLang="fi-FI" sz="1600"/>
              <a:t>   </a:t>
            </a:r>
            <a:r>
              <a:rPr lang="es-ES" altLang="fi-FI" sz="1600" i="1"/>
              <a:t> NOTA! Nadie puede salir del juego, porque el producto / servicio sólo estará listo si cada uno lo toca.
</a:t>
            </a:r>
            <a:r>
              <a:rPr lang="es-ES" altLang="fi-FI" sz="1600"/>
              <a:t>- La velocidad y la actividad se desarrolla durante al menos 1-3 rondas más para que haya un desarrollo claro desde la primera ronda, aproximadamente el 50% del tiempo de la primera ronda. Proponerles a probar nuevas formas; Nadie pierde nada y nadie está en peligro. Desafía a nuevas ideas: "¿Se puede hacer algo de manera diferente?" Analicen lo que sucedió y por qué (preguntas en la página siguiente)
- El objetivo es desarrollar actividades conjuntas, orientadas a objetivos, para darse cuenta de las razones del desarrollo y el compromiso. Por lo general, en los primeros juegos, sólo se aprieta el ritmo y habrá errores. Sólo entonces pensamos en qué hacer de manera diferente para desarrollar de una manera diferente.
</a:t>
            </a:r>
            <a:endParaRPr lang="fi-FI" sz="1600">
              <a:cs typeface="Calibri"/>
            </a:endParaRPr>
          </a:p>
        </p:txBody>
      </p:sp>
      <p:sp>
        <p:nvSpPr>
          <p:cNvPr id="5" name="Tekstvak 4">
            <a:extLst>
              <a:ext uri="{FF2B5EF4-FFF2-40B4-BE49-F238E27FC236}">
                <a16:creationId xmlns:a16="http://schemas.microsoft.com/office/drawing/2014/main" id="{60147C2A-94B6-4EA2-B37E-A6635B1E321D}"/>
              </a:ext>
            </a:extLst>
          </p:cNvPr>
          <p:cNvSpPr txBox="1"/>
          <p:nvPr/>
        </p:nvSpPr>
        <p:spPr>
          <a:xfrm>
            <a:off x="3862815" y="179778"/>
            <a:ext cx="4363827" cy="1200329"/>
          </a:xfrm>
          <a:prstGeom prst="rect">
            <a:avLst/>
          </a:prstGeom>
          <a:noFill/>
        </p:spPr>
        <p:txBody>
          <a:bodyPr wrap="square" rtlCol="0">
            <a:spAutoFit/>
          </a:bodyPr>
          <a:lstStyle/>
          <a:p>
            <a:r>
              <a:rPr lang="nl-NL" sz="4000" b="1"/>
              <a:t>Ballgame – 1 </a:t>
            </a:r>
            <a:r>
              <a:rPr lang="nl-NL" sz="4000" b="1" err="1"/>
              <a:t>ball</a:t>
            </a:r>
            <a:endParaRPr lang="nl-NL" sz="4000" b="1"/>
          </a:p>
          <a:p>
            <a:endParaRPr lang="nl-NL" sz="1600" b="1"/>
          </a:p>
          <a:p>
            <a:endParaRPr lang="nl-NL" sz="1600" b="1"/>
          </a:p>
        </p:txBody>
      </p:sp>
    </p:spTree>
    <p:extLst>
      <p:ext uri="{BB962C8B-B14F-4D97-AF65-F5344CB8AC3E}">
        <p14:creationId xmlns:p14="http://schemas.microsoft.com/office/powerpoint/2010/main" val="18412819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g;base64,%20/9j/4AAQSkZJRgABAQEAYABgAAD/2wBDAAUDBAQEAwUEBAQFBQUGBwwIBwcHBw8LCwkMEQ8SEhEPERETFhwXExQaFRERGCEYGh0dHx8fExciJCIeJBweHx7/2wBDAQUFBQcGBw4ICA4eFBEUHh4eHh4eHh4eHh4eHh4eHh4eHh4eHh4eHh4eHh4eHh4eHh4eHh4eHh4eHh4eHh4eHh7/wAARCAEkAL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Ds760vJLmO2uEle2l8mcKf8AVvgNtPvhgfxqxVaxuo7mW6SOCeIwTeU5kiKBztB3KT94cgZHcEdqxPiZ4qj8E+C9Q8SyWL3y2abjAkgQv+JBxSbSGk27I6SisK28XeHXurGwuNY0+11O9iWSKxkukEzBhnhc5P5VMvijw22uvoK69ph1ZBlrIXSeco90zn9Kppp2/rQlNNXNeisKy8Y+E77U10uz8S6RcXzlgtvFeI0hKkhsKDnjBz9KfpXi3wtquqy6VpniLSr2/iz5ltBdo8qY65UHIxSGbVFc3c+K7Wz8R3+n6jJplnZWdqtxJdSalGHUEkHdEeUXj7xOD+FX9D8SeH9dknj0XW9O1J7cgTLa3KSGPPTdtJxQtQehq0V5P4t+O3hTQdQ1iwjMN5caVcwwToLpUJ37tzDI6JgZ+orqtS8eaOdEi1Xw/qGi6zC10luzjVooo1LH++cgt/s9TRH3kmuv62/zQNWdmddRWJbeLvC1zrbaHB4i0mXVVJDWSXaGYEdRsBz+lWdd8QaHoKwtresWGmrO+yE3VwsQkb0G4jJo8w8jSorJsfE/hy+aJbLXtNuTLG0sYiuUbei/eYYPIGDk+1Zum+M9P1HxDJZWdzpNxpyWYuhew6pE7EZIOYhyFGPvZxR/X9fcH9f1951FFcDafFXwze+NhoFhe2F3ZDT5L2XVIb5GgiCMqlWxwD83XPaukt/Fnhe40Ya1B4h0qXTDII/taXaGHeTgLvzjOeMU7Oyf9b2/NA97f1tf8jaooBBAI5B6UUgCiiigAooooAKKKKAK1l9u8y5+2G2Mfm/6N5QYER7R9/P8Wd3TjGK4/wCO+g6t4m+Fus6LolqLq/uYgsURkVNxz6twK6jRjp5udT+wzSyyC7P2oO7kJLsT5V3cAbdpwvHJ75rRpNXKjJxdz55PgDxhZ6tqlk/gzTtdXVbmG4g1O7ugqaeFDZUhXEhxnjZxUEPw08ZMbfw7LoMKPBrcmpP4lFymZI23kRhc+Zn5gOeK+jaKq/8AX3W/JevW5FtLf11T/N/pY+crb4V+JrfRfDpj8PxJfweJ7y8v2jnjWT7LI0u07885VhwD3rd+F/hPxd4d+IgXTdF1DSfC2+d7iPUZrObcWLFTE0Q80ZY5+cng17hRTjKzv/WyX6aBJcyf9dW/1+48H+Kvw98V654p8b3um6Sk8GqeH47O0YzovmShpCVwTx94cnit7wT4I1fQvi//AGvDpUVnoreH7e1donQBrhS24FQck8/er1qilB8iVul/xv8A5jn7979f/tf/AJFfifOHxE+GvirU/F3iiOy8IxXVjq99Z3MV8s8CBVj3+YpUndk7h9cUnjf4W+LrrXPES6NoMI0y61ewurWOOeKNCkYxIwXI2kfrX0hRRB8nLbp+nL/8ivxHJuTb7/8AB/zPCfDHg7xdofxTW58O6JqOmaHNfSz6gb+ezmhkVg3MRXM6ksc4JxSfHu4h0v4q+G9Vu7K21WFtOuLcWd1KkMcZKv8Avd8hEeRnpndxx2r3eqOsaPpGswrDrGlWOoxKdypdW6SqD6gMDUSTcYx7X/FWHFpNvv8A53PmT4XeHfF0GheGfE+h+GDqsDafe2UkCXEcLQ+Y77X/AHhG5ee3pSeDvg74+h07UbS602PTZLnw19hSX7SjYn3s2z5TnoRz0r6mtoILWBLe2hjhhQbUjjUKqj0AHAqStJNNu3n+v/yTJTa+9P7mn+iPlHxh8LfiB4s1NLux8HJ4WjttIW2KpeQFriRWQ4wjbecEgn05r034YeF9V8M6Jq2pXfh3XtRvtQuIfN03UbmxI+XjzE8rEagDnHU/WvYaKam1/Xd3Ymr28v0VhF+6OMcdPSlooqBhRRRQAUUUUAFFFFAFaykvXluhd28USLNttykm4yR7R8zDA2nO4Y56DnmrNUdK+z+fqHkak9432k+ajSh/szbF/dgD7oxhsHn5s96vUAFFBOBk8CvBfjF8el0PUZtC8IwwXd3Edkt2/wA0aN02qB1PvmunC4Srip8lNXOfE4qlhoc9R2R71RXxhceM/jdc3sUq3PiSM3R3QRRWzBZABk7Bt5GAa63wL8fvEWi6uul+OrNpIAQsknlFJ4vdgev0xXpVMixEY3hJSfZPU86nndCUrSTiu7Wh9RUVW0rULPVNOg1HT7hLi1uEDxSIchgas14rTTsz2U7hRRRSAKKKKACiiigAooooAKKKKACiiigAooooAKKKKAKmnM7TXgfTzaBZ8K+VP2gbV/ecflzz8v0q3VWwSZZbsy3/ANqVp8xpsVfIXav7vjrzk5PPzVaoA87/AGhvFU3hT4a3lzZyNHeXbi1gdeqFgSW/IH8680/ZX+HOnXmnN411u1W6kaVlsklGQuDhnIPU+ma2/wBsmORvAumyjPlrfBW+pU4/ka6v9m53m+EumM98LtMMigRhfKwcFOOuPU817sZOhlfNT0cpWf8AkeLKKrZnyz1UY3X+Z6CzWaQ/aCYRHACQ/GEGOfpXlfxb8F6X8RvBt7qljpxttTsw72c+0KbgKMkfQ8gZrrLjwWx1Qtb6jOmmzvvubVnJDc54+p610WqxmHQrmO1uVsNluwjmCBhDheG2ng49DXzmBxOLjiFNrk5fO9/+B+P6/QY3D4WVBwT5+b5W/wCD+B4L+x94nu5ItT8I30hK2pE1srHlckh0HsMZ/Gvoivk79lOKZ/i1qMwlMixxTeY4UYcljg+2evFfWNe7nkIwxkuXrZniZNOUsJHm6XRxfi34oeD/AArrA0nWru/huzt2rHplxKrls4CsiFSeDwDmt/wt4g03xLpK6ppRuTbMxUG4tZIGyDg/LIob9K5v4qrI2peDPLV2A8QRFtoJwPKl5OOlec+IbXVNb8W31tdaprsVtbW+qXEa291LGC8cw8sZUjgdh6cdK8lfDr5/gez7O9rf1v8A5Hv9FfL2uv4p0jSrNdNvtSmttT0e2v8AV3vry4CRsxQMQ65eIcnhBn2r2L4Dy6hN4HWS81Ox1C385vsclrPPMFi/ul51WRjnPJFPl+Ly/wCG/wCG72exi5Wa8/6/r5Hf0UUVJQUUUUAFFFFABRRRQAUUUUAFFFFAGfpAtRcaj9m06Szc3R853hCC4fYv7wH+IYwuf9nHatCq1kt8slybyaGRGmzbiNCpSPaOGyTk53cjHBHFWaAOU+LHhRPGfgW/0PKpO6+ZbuwzskXof5j8a+b/AIJ/Ea8+GWu3fhjxRbzx6e0xEqEfNbSZ5IHoe/519d1wXxO+FXhnx2v2i9ia11FRhbuDAY+gb1FergMbShTlh8Qrwl96fc8zG4OpOca9B2mvua7F6L4m+BZWtBH4ksXF1u2MJBgbQSdx7dDXknx7+NmmzaNc+GvCNwLp7lTHc3qH5FQ9VX1JHFZcv7MWsCYiHxXaeVn5SbZsgf8AfVd98N/gL4a8M3cWpapK2sX8RBTzFxCrDkMF65/GuuEMsw0lVU3NrZWOWc8yxEXT5FC+7v8AkQfss+BLjw14Zm13UojHfaoFKIeqQj7ufQkkn8q9noAAAAAAHQCivHxWIliasqs92ethqEcPSVOOyCiiiuc3CiiigAooooAKKKKACiiigAooooAKKKKACiiigClpq7Zr7/iZNeZuCdhK/wCjfKv7sbR/wLnn5vTFXao6WYjPf+Xpr2RFyd7tGq/aTtX94MHkdFyefl+lXqACiioru4htLWW6uHCRRIXdj2AGTQAslxBHKkUk0aSSfcRmALfQd6kr5h8R6tqXijXLrxRDdzxSpLu0iMSELGiH5Tj/AG8ZP+8a9/8Ah94jh8U+E7LV4yBK67LhO6SqdrjH1Bx7YrOniKFaVSFKV3TdpeT/AFW69UzWrh6tGMJVI2U1den9WfozfooorQyCiiigAooooAKKKKACiiigAooooAKKKKACiiigAooooArWUd3HLdG6uknR5t0CrFs8pNo+UnJ3HIJzx1x2qzWdoy2C3Op/Y7SWCQ3ZNyzxsolk2J86k/eG3aMjjg+laNABXlXx81+T7Ja+ELGRln1A+ZdujYMdup5/EttH0zXpesaha6VpdzqV7KsVvbxmSRmOAAK+bFvrrXdUvfEt+pWfUH3RoRgxQj/Vp9QMZrz82zFZbg5Yj7W0f8T6/Lf7u535Zgfr2KjRfw7y9F0+e33np3gfS9Ek+HtzPNp9s80CSAOUBZcA7cHt2rkvhNrv/CN+OP7PncJpmuEYzwsVyBgH/gQCr9a1fDGpJaeA9egaVRIzJ5aFsEg4BxXDana/bLJoVfy5QQ8Mg6xyLyrD6HBr4/BZ1DBVcLJ/DKNp+jdrvzTV/wDhz6nFZVPF0sRHqpXj6pXt6O9v+GPqCiuU+FXiceKfCMF3LhL63P2e8izkpKvr9Rg/jXV1+hSi4ux8MndXOM8X+LdatNbGh+FPD8Wt6jHEJ7pZrv7PHDGenz7Wyx7DHODzT0+IvhuzstObxNfweHdQvlGyyvpAkm7OCBnqMng96o+JrDxTofjGfxN4X0WHXRqFulvdWj3a27RlM7HDtwRy2RjJ4rj/AIgeHfitr+mjSZYY54rqISNPaXcUH2Z9wbynDgmReo+UjtUJ6LT+tf066/foW0uby/4C/W/yPUNY8YeHNK0a61W61e0W2tiyu3mDG8AnZ9eOlZGifErwxqOhyeIW1jS4NFWJZDctdDKEnGHXHy88da88Pgfx42nnwydCtDYNIlx9vN6hwTBtZPL6khiee4FTQ+CfGUcVlqn/AAjdm9xpjxlNNa8j23QVsZ3fdU4G4ZBwTRr18vy1f3/kRdtLTv8Am7L7kvvPR7v4keA7RLV7nxbpES3aCS3LXKjzFJIBHtkEfhXVIyugdSGVhkEdxXgum/C/xK0/jLUr3SbGKfXdIaO0thMrC1mbePKB6f3TuHHNe4aLBLa6PZ28wAkihRHAOcEDnmrsuVPr/Wny7jf9fhr877eRboooqQCiiigAooooAKKKKACiiigCtZfbvMuftn2by/N/0byt2fL2j7+f4s7unGMVZrO0ZtPNzqf2K4lmkF2RdK7swjl2J8q7ug27TgccnvmtGgDyD4+61JeXVl4NtmIil/0rUCO8Y+7Gf94nP/Aa4jB9P0r2nxp8PfDfiy8jvdUiukukXYJba5eJivodpGawP+FJeDf+e2tf+DKX/GvCzvI5ZrOD9tyxituW+r3e630+SPYyrOFl0ZJUuZyer5rei26fqZHhZ/DC+Eb9NSCfbiG27g2ScfLjHviuMUNgZBzXpX/CkvBv/PbWv/BlL/jR/wAKS8G/89ta/wDBlL/jXnYjhFV4U4e2S5FbSD19feO2jxNKlOcvZN8zvrPb0904j4ea0fC/j22d2K6frTpaTr2ExOI2/EnBPoK+g68+0b4QeD9M1S21GNNRuJbaQSxLcXskiBwcg7ScHFeg19RhKEsPhqdGc+dxVr2tp06vZafceBiq6xGInVjDlUtbXvr16LfcKKKK2MQooooAKKKKACiiigAooooAKKKKACiiigAooooArWUl5JJci6to4USbbAyy7jJHtHzEYG05LDHPTOeas1R0vyfPv/J1J7xvtJ8xGkVvszbF/dgD7oxhsHn5s96vUAFFBqD7Zaf8/MP/AH2KTaW40m9kT0VB9stP+fmH/vsUfbLT/n5h/wC+xS549x8kuxPRTY5I5F3RurjOMqc06qJCiiigAooooAKKKKACiiigAooooAKKKKACiiigAooooAp6azNNehtONni4wHO3/SBtX958v/fPPPy/SrlVrJr5pbn7ZHAiCbFuY3LFo9o5bIGGzu4GeMVZoAy/FjMvhy+ZWKnyjgg4Nc7a6fbw2NosXhi6vgbeNjMlyAGJXnhnBrofF3/ItX//AFyNc/I/hxYLQalqt5bXP2WLMcdzKigbRjheK8XMFH2120tFu0ur7pr8D2MC5Kj7qe72v2XZod9jj/6Eu+/8C0/+Lo+xx/8AQlX3/gWn/wAXUXmeDf8AoPaj/wCBk9IZPBv/AEHtR/8AAyeuC8f54f8AgUP/AJA67z/ll90//kzK0zXJtB8bafoNvB/oep6hcxursS0WyGNlAP1Y5r06vF9QeOT4p+F3iYtGdWu9pJzkeRDXtFfR4OEY4Ok49eb/ANLkvyPBxU5SxVXm6Nf+kxCiuJ+KHjpvBp0xYdON89zNm4AbHk24IDy++CyD8a0NX8f+DdJ1lNG1HX7W3v3KAQtuz84yvIGBkVstVdd7f195m01+Z01FcxpXxB8Gapq0+laf4hs57yBXaWMEjaEJDckYOCD0Paqo+KPgD+zJ9T/4SazFpBN5MkhVxh/TGMn8KP6/T8xHY0VxuqfEzwXZ+HLXWxr1o9tfBvsTfNiZh24GRz6gUvhjx3pt/aRSapfabaTTs/kxRysxAUDIYkABhkce9HfyDt5nY0VX068tdRsYb6ymE1tOgeOQA4ZT0PNWKbTWjC4UUUUgCiiigAooooAKKKKAM/SGtGuNR+y6hLduLoidHm3i3fYv7sD+EYwcf7RPetCqtjJcPLdiaxFqqzbYmEgbz12j5+OnORg8/LVqgDK8Xf8AItX/AP1yNYL32sQW9pHZyXiwi1iIEWlmdc7Rn59wz9McV0HitWfw5fKiszGI4AGSa5KLVtPktbbdqviG0ZIERooLc7AQuDjKH+deHmVRQq6ytoutur80e1gIOdHSN9X0v0Xky1/aniL/AJ7aj/4Ij/8AF1k6p40vbLzYf7Xf7XH/AMsZdK2c+hO/irN1q1nHbu8GteKZ5QPlQRbcn6mOvPL631a8vJbqe1vZZJGyWeMlj6Z4r5rMsyq0IpUJtt/3m7fdLc9zAYCnVk3Wikl5JfnEtaJLJP4y8GTStud9UvWY+5ijr3yvBNDhmg8X+B454nic6jeMFdcHHlR849K97r7XKeb+y8Lzb8r/APSpHyeZW/tHEW25l/6TE8x8ZfDi98Z+LtR1DWNU1HT7GGzW20wabemFn3cy+bgcjcqYHtXAaZ4f8b3Ou+IPDEun6XeSGwsLTUL6a5+eJUjBEijb85O3pkYJznivo2kCIGZgqhm6nHJrrSVrdLf1+bMFNq766fKzX+R84+CvAfiLxT4Tt9Flgs7DSNOvNRa11KKfNxcOzSx7WTA2/eyTk5x0rW8HfCvxBb63pOpavZ3Zn06aKMyXmvtepJDGQQVQxrs5GQMnHrXvCKqDaihR6AYpa0c25c3p+DuZct48r818n/Vzxe78CeMtOuby80nT9Kv3v0ntZYLi58tYY3ziQHacnk5XjOOtVdR+F/ivUfC//COyLplvE98b5rln8wqyBdiBcDhvmyc8YFe5UVnCPIkl0t+Gq/HX/gaGjleXN6/j/wAMVNF+1/2Ta/b7eK2uvKXzYon3IjY5AOBkVbooqm7u5CVlYKKKKQwooooAKKKKACiiigCnpqlZr0nUTeZuCQh2/wCj/Kv7v5f++uefm9MVcqjpZh8+/wDK017NvtJ8x2jVftLbF/eAj7wxhcnn5far1AAeRg8iuG1j4b2OoanPeprGqWomYsYopflBPXGa7mirhUlB3iyZRUtzzv8A4VXZ/wDQxaz/AN/R/hR/wquz/wChi1n/AL+j/CvRKK1+tVe/5E+xh2OM8LfDnRtD15dca4vNQv44zHDLcylvKU9do6c12dFFZVKk6jvJ3KhCMFaKCiiioKCiiigAooooAKKKKACiiigAooooAKKKKACiiigCtZR3kctybq5jmR5t0CrFtMce0fKTk7jkMc8dcY4qzWdowsBc6n9itpYZDdk3TPGyiSXYnzLu6jbtGRxwe+a0aACikdlRCzMFUDJJ7CvEvGvxL1fWr2fTvCMy2OnQuY5dRK5klYHnyuwHuQQairVp0Kbq1pKMVu3/AFq/JF0qVStUVOlHmk+i/rY9uor5mt9N1S/mLrfaxf3IOWkDlnz6naMfpWvo3izxp4MvV+3T3msaduzPbXq4uI09YzgdOuCDmvNwue5fip8kJtX2ck0n89vvsejiclxuHhzSin3Sd2vl1+Vz6CoqhoGr2Gu6Rb6rps6z2twu5GH6g+4NX69Zpp2Z5SaaugooopDCiiigAooooAKKKKACiiigAooooAKKKKACiiigCtZ/bvMuftn2by/N/wBG8rdny9o+/n+LO7pxjFWaq2FrDbS3bxTTSNPN5kgeUuEbaBhQfujABwPUnvVqgDgPj1q0+m+BDaWkrRXGqXKWKOvVNwJJ/JcfjXklvDHbWyW9ugWONQqKOwFekftHRv8A8I/oV0FJig1iIyEfwgo4z9K53wFoZ1rWV3soggIeQHqR/wDrr47i6nXxFXDYWntK7+d7fgl+J9VwxOlRp18RPdWXytf8Wz1bwNpVrpfh+0WKNRLNEssjY+Ylhn+tVPiZpdre+Gbi4eNRPAN6SAc8dq1NU1TStKhWW8uo7YLgBSeenQVwPxB8b2uo6c2maVvZJMebKRjj0FejmWIwWEwMsPUa+GyXXbTQ4sBRxeJxka8U97t/8EzPgJqElj4i1bw5nFnLGt7brnhXJIdR7YUH8a9mrwv4PRG4+JzvH/y52G6T6OSB/KvdK9TLatStgaFSp8Tir/lf5rU87MacKeMqwp7KT/4b5M84+JXiD4iaHr2mw6Db+FZtP1O7SzgN61wJkkZWYs2zjb8vbnmpbT4k6bodgsPjrWdJi1XzJVZNLt7mSPCPtOMqW4PXt+FbnjjQb3W7zw7NaPCq6bqqXk3mEglFR1IXA65YV5lr+g+LLD4o28eh2+k3V1d2uoS/6XI6xrFLMv8AEFPzgN078jNdq2S9TDli1f8Arr/wD0qL4heEZvEFtoNvq32jULmNZY44beWRdrLuUs6qVXIIPzEV1NeLp8MvEthr+jy6F9j01LdYftuowanNG8+3G5WtgvluDgqCx4GMdK9op2XLf1MevyQUUUVIwooooAKKKKACiiigAooooAKKKKAM/SFs1uNR+y6fLaObomd3h2C4k2L+8B/iGMDP+yR2rQqtZLfCS5+2SW7oZs2wiQgrHtHDZPLZ3cjAxirNAGP4z0G38TeGb3RbklUuY9ocdUbqCPxrwvw5r2u+EdXuNGvVjt9WjG2QSplZ1B/1ieoP9a+jKw/FnhPQfFFssOtafHcGM5jk6PGfUEVy43BwxlJQlJxktYyW8X19U+qOrB4yeEqOSSlF6OL2a/zXRnh+q6hdapevd3km+RvToPYDsKzL+9is0TdukmkYLDCgy8rHoqjuSa9Hk+CVj5reT4u8QxQk8IJIztHoDsrqPB3w58M+GbgXttbyXeoY2m8um3y4/QD8q+Xo8GR9t7TFV+dXvZJ3fq3t8rn0NTip+y5MPR5X5tWXyW/4FP4NeEbnw7o099qyr/a+pP5s4HPlJj5Ywfbk/Umu8oor7N22Sslol2S2R8pq223dsKKKKQBRRRQAUUUUAFFFFABRRRQAUUUUAFFFFABRRRQBnaN/Z32nU/sLSmT7Wfte8vgS7E+7u4xt2/d46981o1WsmvmkuReQwRos2LcxuWLx7Ry2QMHO7gZ4A5qzQAUUUUAFFZOqeJvD+l3a2moavaW07YxG8mDzWpFJHLGskTq6MMqynIIqnGSV2hKSeg6iiipGFFFFABRRRQAUUUUAFFFFABRRRQAUUUUAFFFFABRRRQBn6QbU3Go/ZtRkvHF0fOR5t4t32L+7A/hGMNj/AGs960Kq2DzNLdiawFqqz4jfereeu1f3nHTnIweflq1QBzXxD1+fQNFE1oitcSuEQsMhff3rmPB3jbVLyPUYb4RyPDaSXETgYwVXODWh8ZbG4n0a3vI5D5Vu58yP1z0P4Y/WuM+Hugya7eXsJmeGD7M8chXvuGAP1z+FfH4rG4uGe06Kb5NNOjXV/wBdj6nD4TDSyepUaXNrr1T6L+u58t65ql5rer3WrX0ryXF1IZHLNnqc4+g6V9M/syeLbmD4U6nLqkrTw6Xd+TbAnnDKCFz9Sfzr5t8WaJc+G/Ed/od3gy2czR7h0cA8N+Iwfxr2n4X+HNQ0f4YpfNbzy/21KZ8opKxRIcAN7kqTn0Ir9a4vxcMLk860N1bl0vr0Py3hPC1MRm8aU9teY9m8LfEJdU1eOwvLMW/ntticPn5j0Brva+ddFa4j1W2ntreSeSGVZAiKSTg+1fQtpI01tHK0bRsyglG6j2r8u4ZzOvjaU1Xd2nvbp+R+lcQZfRwlSLoqyf5ktFeYfFabXYtaWaTW9f0PRIYN0Vxo9uJ2kmyOJU2Odg9sd+atJ8RkstA1SS5jGpzaPa2bTXVqwWO5acL8yA5Kgbs819OtY8x4Kg3LlXl+Nv8AM9ForxnwP8Vr620wv4q0m9Sykur1LTVJJkYXDRvIREEA3LhVwCeuKmu/jNqlvqdvpDfDvUjqd3FFNaW/2+H96kj7VO7ovYnPSqcWnYzUla57BRXlGp/GT+y7G61bUPCN/BpEJaJL37TGwluFA/dBRyOTjd0rT8T/ABQi0a8Wzi0C7vrh0tGjSOVVLm4LhV59PL5+tJK6ui1Fu/l/w35v+rM9EorjtI8cJeeE9W1bUtPk0a70svHeWs8qv5Lr0+cfKQfUcVwfwz+KFwvhjUBqmoweJdZW4je3hsriNt5nBdYQw4GwcEnpjmkt2uyT+/Yl6K/nb7t/uPbaK8Y1D4leJJvFi6XdeF9T0q0WzSS5C3EazQy/aVjyCQQ6EnbwOQcitS5+KlreadZQxaXqUFxdSTxzCKZBJbCIsNxJBB3beOO9O2n9f10HJWV3/XU9Torx3wp8XL6O9vLfxboMmm2Ye4NrftdRujCKNHKEDkNhgc9Dn2r1Dwvqj614fstVks5LJrqMSeRIwZkB6AkcUW05vT8f+GJvrb1/A0qKKKQwooooAp6crrNeltRN2GnyqYUfZxtX93x/31zz830q4eATVHSvs/n6h5OmvZt9pPmu0Sp9pbYv7wEfeGMLk8/LjtV6gDwzxr4l1LVtQuLaW4xaRyEJEnTjv71x/ifxxqHw7+ySadGHv76EyLvP7tE7EjueRjtXv1/4G8N3s7TS2bKzEk+XIVGT9K8j+NvwV8QeJtftr/w5c2QtYbZIBBcOVZNoA64Oc+9eJw5kNs3eJzOalFXtq9+nyX3Hr5/nT/sz6vl0WpO19Ft1Pm7XtVvtc1e51XUpjPd3Ll5XwBk/hXpHw3+MOvaLpMHhS9KT6U/7lZNo8yBWPYngjJPWln/Z/wDiHE5X7PYSe6Tkj+VW7T9nPx7NKizzaTBExG9jOxKjvxt5NfrOKrZbiaLo1ZJx9fysfl2Eo5lhqyrU4vmv9/rc77TdRv8Aw1rLTWzJ5q43BgCGUjP8jXt3hjU/7Y0O11ExiNpkyyjoDWbB4L0QxwNd2omuEjRXcnhiqgZx+Fb9nbQWdsltbRLFEgwqqMAV+QZPlWIy+rOLnem72Xz/AMj9WzXMqGOpwahappd/Lb7zk/Fngu+1bV31PR/Fuq6DNPGIrpYESZJkHQbZAQpwTyoB5rB1b4O2Fyn2bTvEGo6XYSW0FvdWsKRstwIipRiWBIPy9vWvT6K+hWh4vM73v/X9JHlD/CNbLS7uNdZvdaghW6n0/TbsIkUVxLvy25QG/jIGTgZrB+F/w/8AE1/4si8SeLJNYtH063ht7aO9MBd9jbuPKJHljoCfmOOa91oqlJp3IcU48v8AXoebaj8I9O1C6uoL3W9Qm0KaV549IKoIoZWH3w2N55GcE4rnvE3wm1iO2tpLPxNq2q38t5ZRtcukKPawQmQh1AABI39817VRUx93by/D+vuL5ndvv/X56+pww+HNvL4SudBv9avrx765FxqF26osl0c5KsANoX2AFVvEnwn0DU9Zh1XTJG0G4ggMcf8AZ8Ecah9wIkIxgsMY57E16FRR/X4WJPNj8KfMvYNQuvFmr3N7sEd7NIkZ+1gSiUAjGEAYDhMdKmi+E+jx+KNd15dQvPM1eNI/J+Xy7fbjJQepxz9a9Dop3/r1B6qzPGfiB8MJNQt7bw9bQ3upafqGsxXk8rtGkdhEoQSKCCHbeFxjmvY7eJIII4Y1CpGoVQOwFPooTtHl/rZL8kD3v/W9/wBQooopAFFFFACKclvY0tFFABRRRQAUUUUAFFFFABRRRQAUUUUAFFFFABRRRQAUUUUAFFFFABRRRQAUUUUAf//Z">
            <a:extLst>
              <a:ext uri="{FF2B5EF4-FFF2-40B4-BE49-F238E27FC236}">
                <a16:creationId xmlns:a16="http://schemas.microsoft.com/office/drawing/2014/main" id="{AFA384E5-556F-4817-9898-C126270CA2AD}"/>
              </a:ext>
            </a:extLst>
          </p:cNvPr>
          <p:cNvSpPr>
            <a:spLocks noChangeAspect="1" noChangeArrowheads="1"/>
          </p:cNvSpPr>
          <p:nvPr/>
        </p:nvSpPr>
        <p:spPr bwMode="auto">
          <a:xfrm>
            <a:off x="6723905" y="4580928"/>
            <a:ext cx="35758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Tekstvak 1">
            <a:extLst>
              <a:ext uri="{FF2B5EF4-FFF2-40B4-BE49-F238E27FC236}">
                <a16:creationId xmlns:a16="http://schemas.microsoft.com/office/drawing/2014/main" id="{AE6B560D-3975-4E16-888C-AE0BBAB13807}"/>
              </a:ext>
            </a:extLst>
          </p:cNvPr>
          <p:cNvSpPr txBox="1"/>
          <p:nvPr/>
        </p:nvSpPr>
        <p:spPr>
          <a:xfrm>
            <a:off x="504000" y="1080000"/>
            <a:ext cx="9656064" cy="3816429"/>
          </a:xfrm>
          <a:prstGeom prst="rect">
            <a:avLst/>
          </a:prstGeom>
          <a:noFill/>
        </p:spPr>
        <p:txBody>
          <a:bodyPr wrap="square" rtlCol="0" anchor="t">
            <a:spAutoFit/>
          </a:bodyPr>
          <a:lstStyle/>
          <a:p>
            <a:r>
              <a:rPr lang="nl-NL" altLang="fi-FI" sz="3200"/>
              <a:t>Temas de discusión
</a:t>
            </a:r>
            <a:r>
              <a:rPr lang="es-ES" altLang="fi-FI" sz="1400"/>
              <a:t>- Por último, los resultados de las rondas se comparan y se reflexiona juntos lo que sucedió y por qué?
- ¿Qué pasó en el proceso? ¿Quién lideró el desarrolló? ¿Por qué se desarrolló de esta manera? ¿Cómo se habría sentido si la tarea se hubiera dado sólo a ti? ¿lo habrías desarrollado tan rápido? ¿Cómo lo habrías probado si tus ideas funcionan? ¿Habrían sido los otros tan comprometidos (dejados fuera) y desarrollado el juego de la misma manera ? ¿ Se Habrían comprometido (incluidos) el resto para desarrollar la historia con tanto entusiasmo y facilidad? ¿Por qué ahora hay un compromiso de todos? (participación, oportunidad de influir, comprensión)
- Comparación de resultados de los diferentes round: ¿Cómo se sintieron en las diferentes rondas al jugar? (escribir al lado de cada tiempo de juego) ¿Cómo se desarrolló cada round? ¿Por qué sucedió esto en cada ronda? (Objetivo común, prueba bueno/no exitoso, qué está mal) ¿Qué pasa si usted está trabajando horas y no se consigue el resultado? (más después de horas en la pizarra), ¿qué más se habría hecho durante el día de trabajo? ¿Qué más pasaría si los round fuesen horas de trabajo (añadir h después al lado de cada round en la pizarra), ¿qué más habrías tenido tiempo de hacer durante el día de trabajo?
- Si la pelota cayó durante el juego: En el verdadero proceso de trabajo Lean, el juego, o el trabajo, se detiene cuando hay un error (bola escapa / doble contacto) y el proceso de trabajo se desarrolla para que nunca vuelva a suceder. (Este método se puede poner en juego cuando se puede ejecutar bien el juego básico.)
</a:t>
            </a:r>
            <a:endParaRPr lang="fi-FI" sz="2000"/>
          </a:p>
        </p:txBody>
      </p:sp>
      <p:sp>
        <p:nvSpPr>
          <p:cNvPr id="5" name="Tekstvak 4">
            <a:extLst>
              <a:ext uri="{FF2B5EF4-FFF2-40B4-BE49-F238E27FC236}">
                <a16:creationId xmlns:a16="http://schemas.microsoft.com/office/drawing/2014/main" id="{60147C2A-94B6-4EA2-B37E-A6635B1E321D}"/>
              </a:ext>
            </a:extLst>
          </p:cNvPr>
          <p:cNvSpPr txBox="1"/>
          <p:nvPr/>
        </p:nvSpPr>
        <p:spPr>
          <a:xfrm>
            <a:off x="3829197" y="459925"/>
            <a:ext cx="4363827" cy="1200329"/>
          </a:xfrm>
          <a:prstGeom prst="rect">
            <a:avLst/>
          </a:prstGeom>
          <a:noFill/>
        </p:spPr>
        <p:txBody>
          <a:bodyPr wrap="square" rtlCol="0">
            <a:spAutoFit/>
          </a:bodyPr>
          <a:lstStyle/>
          <a:p>
            <a:r>
              <a:rPr lang="nl-NL" sz="4000" b="1"/>
              <a:t>Ballgame – 1 </a:t>
            </a:r>
            <a:r>
              <a:rPr lang="nl-NL" sz="4000" b="1" err="1"/>
              <a:t>ball</a:t>
            </a:r>
            <a:endParaRPr lang="nl-NL" sz="4000" b="1"/>
          </a:p>
          <a:p>
            <a:endParaRPr lang="nl-NL" sz="1600" b="1"/>
          </a:p>
          <a:p>
            <a:endParaRPr lang="nl-NL" sz="1600" b="1"/>
          </a:p>
        </p:txBody>
      </p:sp>
    </p:spTree>
    <p:extLst>
      <p:ext uri="{BB962C8B-B14F-4D97-AF65-F5344CB8AC3E}">
        <p14:creationId xmlns:p14="http://schemas.microsoft.com/office/powerpoint/2010/main" val="217044738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g;base64,%20/9j/4AAQSkZJRgABAQEAYABgAAD/2wBDAAUDBAQEAwUEBAQFBQUGBwwIBwcHBw8LCwkMEQ8SEhEPERETFhwXExQaFRERGCEYGh0dHx8fExciJCIeJBweHx7/2wBDAQUFBQcGBw4ICA4eFBEUHh4eHh4eHh4eHh4eHh4eHh4eHh4eHh4eHh4eHh4eHh4eHh4eHh4eHh4eHh4eHh4eHh7/wAARCAEkAL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Ds760vJLmO2uEle2l8mcKf8AVvgNtPvhgfxqxVaxuo7mW6SOCeIwTeU5kiKBztB3KT94cgZHcEdqxPiZ4qj8E+C9Q8SyWL3y2abjAkgQv+JBxSbSGk27I6SisK28XeHXurGwuNY0+11O9iWSKxkukEzBhnhc5P5VMvijw22uvoK69ph1ZBlrIXSeco90zn9Kppp2/rQlNNXNeisKy8Y+E77U10uz8S6RcXzlgtvFeI0hKkhsKDnjBz9KfpXi3wtquqy6VpniLSr2/iz5ltBdo8qY65UHIxSGbVFc3c+K7Wz8R3+n6jJplnZWdqtxJdSalGHUEkHdEeUXj7xOD+FX9D8SeH9dknj0XW9O1J7cgTLa3KSGPPTdtJxQtQehq0V5P4t+O3hTQdQ1iwjMN5caVcwwToLpUJ37tzDI6JgZ+orqtS8eaOdEi1Xw/qGi6zC10luzjVooo1LH++cgt/s9TRH3kmuv62/zQNWdmddRWJbeLvC1zrbaHB4i0mXVVJDWSXaGYEdRsBz+lWdd8QaHoKwtresWGmrO+yE3VwsQkb0G4jJo8w8jSorJsfE/hy+aJbLXtNuTLG0sYiuUbei/eYYPIGDk+1Zum+M9P1HxDJZWdzpNxpyWYuhew6pE7EZIOYhyFGPvZxR/X9fcH9f1951FFcDafFXwze+NhoFhe2F3ZDT5L2XVIb5GgiCMqlWxwD83XPaukt/Fnhe40Ya1B4h0qXTDII/taXaGHeTgLvzjOeMU7Oyf9b2/NA97f1tf8jaooBBAI5B6UUgCiiigAooooAKKKKAK1l9u8y5+2G2Mfm/6N5QYER7R9/P8Wd3TjGK4/wCO+g6t4m+Fus6LolqLq/uYgsURkVNxz6twK6jRjp5udT+wzSyyC7P2oO7kJLsT5V3cAbdpwvHJ75rRpNXKjJxdz55PgDxhZ6tqlk/gzTtdXVbmG4g1O7ugqaeFDZUhXEhxnjZxUEPw08ZMbfw7LoMKPBrcmpP4lFymZI23kRhc+Zn5gOeK+jaKq/8AX3W/JevW5FtLf11T/N/pY+crb4V+JrfRfDpj8PxJfweJ7y8v2jnjWT7LI0u07885VhwD3rd+F/hPxd4d+IgXTdF1DSfC2+d7iPUZrObcWLFTE0Q80ZY5+cng17hRTjKzv/WyX6aBJcyf9dW/1+48H+Kvw98V654p8b3um6Sk8GqeH47O0YzovmShpCVwTx94cnit7wT4I1fQvi//AGvDpUVnoreH7e1donQBrhS24FQck8/er1qilB8iVul/xv8A5jn7979f/tf/AJFfifOHxE+GvirU/F3iiOy8IxXVjq99Z3MV8s8CBVj3+YpUndk7h9cUnjf4W+LrrXPES6NoMI0y61ewurWOOeKNCkYxIwXI2kfrX0hRRB8nLbp+nL/8ivxHJuTb7/8AB/zPCfDHg7xdofxTW58O6JqOmaHNfSz6gb+ezmhkVg3MRXM6ksc4JxSfHu4h0v4q+G9Vu7K21WFtOuLcWd1KkMcZKv8Avd8hEeRnpndxx2r3eqOsaPpGswrDrGlWOoxKdypdW6SqD6gMDUSTcYx7X/FWHFpNvv8A53PmT4XeHfF0GheGfE+h+GDqsDafe2UkCXEcLQ+Y77X/AHhG5ee3pSeDvg74+h07UbS602PTZLnw19hSX7SjYn3s2z5TnoRz0r6mtoILWBLe2hjhhQbUjjUKqj0AHAqStJNNu3n+v/yTJTa+9P7mn+iPlHxh8LfiB4s1NLux8HJ4WjttIW2KpeQFriRWQ4wjbecEgn05r034YeF9V8M6Jq2pXfh3XtRvtQuIfN03UbmxI+XjzE8rEagDnHU/WvYaKam1/Xd3Ymr28v0VhF+6OMcdPSlooqBhRRRQAUUUUAFFFFAFaykvXluhd28USLNttykm4yR7R8zDA2nO4Y56DnmrNUdK+z+fqHkak9432k+ajSh/szbF/dgD7oxhsHn5s96vUAFFBOBk8CvBfjF8el0PUZtC8IwwXd3Edkt2/wA0aN02qB1PvmunC4Srip8lNXOfE4qlhoc9R2R71RXxhceM/jdc3sUq3PiSM3R3QRRWzBZABk7Bt5GAa63wL8fvEWi6uul+OrNpIAQsknlFJ4vdgev0xXpVMixEY3hJSfZPU86nndCUrSTiu7Wh9RUVW0rULPVNOg1HT7hLi1uEDxSIchgas14rTTsz2U7hRRRSAKKKKACiiigAooooAKKKKACiiigAooooAKKKKAKmnM7TXgfTzaBZ8K+VP2gbV/ecflzz8v0q3VWwSZZbsy3/ANqVp8xpsVfIXav7vjrzk5PPzVaoA87/AGhvFU3hT4a3lzZyNHeXbi1gdeqFgSW/IH8680/ZX+HOnXmnN411u1W6kaVlsklGQuDhnIPU+ma2/wBsmORvAumyjPlrfBW+pU4/ka6v9m53m+EumM98LtMMigRhfKwcFOOuPU817sZOhlfNT0cpWf8AkeLKKrZnyz1UY3X+Z6CzWaQ/aCYRHACQ/GEGOfpXlfxb8F6X8RvBt7qljpxttTsw72c+0KbgKMkfQ8gZrrLjwWx1Qtb6jOmmzvvubVnJDc54+p610WqxmHQrmO1uVsNluwjmCBhDheG2ng49DXzmBxOLjiFNrk5fO9/+B+P6/QY3D4WVBwT5+b5W/wCD+B4L+x94nu5ItT8I30hK2pE1srHlckh0HsMZ/Gvoivk79lOKZ/i1qMwlMixxTeY4UYcljg+2evFfWNe7nkIwxkuXrZniZNOUsJHm6XRxfi34oeD/AArrA0nWru/huzt2rHplxKrls4CsiFSeDwDmt/wt4g03xLpK6ppRuTbMxUG4tZIGyDg/LIob9K5v4qrI2peDPLV2A8QRFtoJwPKl5OOlec+IbXVNb8W31tdaprsVtbW+qXEa291LGC8cw8sZUjgdh6cdK8lfDr5/gez7O9rf1v8A5Hv9FfL2uv4p0jSrNdNvtSmttT0e2v8AV3vry4CRsxQMQ65eIcnhBn2r2L4Dy6hN4HWS81Ox1C385vsclrPPMFi/ul51WRjnPJFPl+Ly/wCG/wCG72exi5Wa8/6/r5Hf0UUVJQUUUUAFFFFABRRRQAUUUUAFFFFAGfpAtRcaj9m06Szc3R853hCC4fYv7wH+IYwuf9nHatCq1kt8slybyaGRGmzbiNCpSPaOGyTk53cjHBHFWaAOU+LHhRPGfgW/0PKpO6+ZbuwzskXof5j8a+b/AIJ/Ea8+GWu3fhjxRbzx6e0xEqEfNbSZ5IHoe/519d1wXxO+FXhnx2v2i9ia11FRhbuDAY+gb1FergMbShTlh8Qrwl96fc8zG4OpOca9B2mvua7F6L4m+BZWtBH4ksXF1u2MJBgbQSdx7dDXknx7+NmmzaNc+GvCNwLp7lTHc3qH5FQ9VX1JHFZcv7MWsCYiHxXaeVn5SbZsgf8AfVd98N/gL4a8M3cWpapK2sX8RBTzFxCrDkMF65/GuuEMsw0lVU3NrZWOWc8yxEXT5FC+7v8AkQfss+BLjw14Zm13UojHfaoFKIeqQj7ufQkkn8q9noAAAAAAHQCivHxWIliasqs92ethqEcPSVOOyCiiiuc3CiiigAooooAKKKKACiiigAooooAKKKKACiiigClpq7Zr7/iZNeZuCdhK/wCjfKv7sbR/wLnn5vTFXao6WYjPf+Xpr2RFyd7tGq/aTtX94MHkdFyefl+lXqACiioru4htLWW6uHCRRIXdj2AGTQAslxBHKkUk0aSSfcRmALfQd6kr5h8R6tqXijXLrxRDdzxSpLu0iMSELGiH5Tj/AG8ZP+8a9/8Ah94jh8U+E7LV4yBK67LhO6SqdrjH1Bx7YrOniKFaVSFKV3TdpeT/AFW69UzWrh6tGMJVI2U1den9WfozfooorQyCiiigAooooAKKKKACiiigAooooAKKKKACiiigAooooArWUd3HLdG6uknR5t0CrFs8pNo+UnJ3HIJzx1x2qzWdoy2C3Op/Y7SWCQ3ZNyzxsolk2J86k/eG3aMjjg+laNABXlXx81+T7Ja+ELGRln1A+ZdujYMdup5/EttH0zXpesaha6VpdzqV7KsVvbxmSRmOAAK+bFvrrXdUvfEt+pWfUH3RoRgxQj/Vp9QMZrz82zFZbg5Yj7W0f8T6/Lf7u535Zgfr2KjRfw7y9F0+e33np3gfS9Ek+HtzPNp9s80CSAOUBZcA7cHt2rkvhNrv/CN+OP7PncJpmuEYzwsVyBgH/gQCr9a1fDGpJaeA9egaVRIzJ5aFsEg4BxXDana/bLJoVfy5QQ8Mg6xyLyrD6HBr4/BZ1DBVcLJ/DKNp+jdrvzTV/wDhz6nFZVPF0sRHqpXj6pXt6O9v+GPqCiuU+FXiceKfCMF3LhL63P2e8izkpKvr9Rg/jXV1+hSi4ux8MndXOM8X+LdatNbGh+FPD8Wt6jHEJ7pZrv7PHDGenz7Wyx7DHODzT0+IvhuzstObxNfweHdQvlGyyvpAkm7OCBnqMng96o+JrDxTofjGfxN4X0WHXRqFulvdWj3a27RlM7HDtwRy2RjJ4rj/AIgeHfitr+mjSZYY54rqISNPaXcUH2Z9wbynDgmReo+UjtUJ6LT+tf066/foW0uby/4C/W/yPUNY8YeHNK0a61W61e0W2tiyu3mDG8AnZ9eOlZGifErwxqOhyeIW1jS4NFWJZDctdDKEnGHXHy88da88Pgfx42nnwydCtDYNIlx9vN6hwTBtZPL6khiee4FTQ+CfGUcVlqn/AAjdm9xpjxlNNa8j23QVsZ3fdU4G4ZBwTRr18vy1f3/kRdtLTv8Am7L7kvvPR7v4keA7RLV7nxbpES3aCS3LXKjzFJIBHtkEfhXVIyugdSGVhkEdxXgum/C/xK0/jLUr3SbGKfXdIaO0thMrC1mbePKB6f3TuHHNe4aLBLa6PZ28wAkihRHAOcEDnmrsuVPr/Wny7jf9fhr877eRboooqQCiiigAooooAKKKKACiiigCtZfbvMuftn2by/N/0byt2fL2j7+f4s7unGMVZrO0ZtPNzqf2K4lmkF2RdK7swjl2J8q7ug27TgccnvmtGgDyD4+61JeXVl4NtmIil/0rUCO8Y+7Gf94nP/Aa4jB9P0r2nxp8PfDfiy8jvdUiukukXYJba5eJivodpGawP+FJeDf+e2tf+DKX/GvCzvI5ZrOD9tyxituW+r3e630+SPYyrOFl0ZJUuZyer5rei26fqZHhZ/DC+Eb9NSCfbiG27g2ScfLjHviuMUNgZBzXpX/CkvBv/PbWv/BlL/jR/wAKS8G/89ta/wDBlL/jXnYjhFV4U4e2S5FbSD19feO2jxNKlOcvZN8zvrPb0904j4ea0fC/j22d2K6frTpaTr2ExOI2/EnBPoK+g68+0b4QeD9M1S21GNNRuJbaQSxLcXskiBwcg7ScHFeg19RhKEsPhqdGc+dxVr2tp06vZafceBiq6xGInVjDlUtbXvr16LfcKKKK2MQooooAKKKKACiiigAooooAKKKKACiiigAooooArWUl5JJci6to4USbbAyy7jJHtHzEYG05LDHPTOeas1R0vyfPv/J1J7xvtJ8xGkVvszbF/dgD7oxhsHn5s96vUAFFBqD7Zaf8/MP/AH2KTaW40m9kT0VB9stP+fmH/vsUfbLT/n5h/wC+xS549x8kuxPRTY5I5F3RurjOMqc06qJCiiigAooooAKKKKACiiigAooooAKKKKACiiigAooooAp6azNNehtONni4wHO3/SBtX958v/fPPPy/SrlVrJr5pbn7ZHAiCbFuY3LFo9o5bIGGzu4GeMVZoAy/FjMvhy+ZWKnyjgg4Nc7a6fbw2NosXhi6vgbeNjMlyAGJXnhnBrofF3/ItX//AFyNc/I/hxYLQalqt5bXP2WLMcdzKigbRjheK8XMFH2120tFu0ur7pr8D2MC5Kj7qe72v2XZod9jj/6Eu+/8C0/+Lo+xx/8AQlX3/gWn/wAXUXmeDf8AoPaj/wCBk9IZPBv/AEHtR/8AAyeuC8f54f8AgUP/AJA67z/ll90//kzK0zXJtB8bafoNvB/oep6hcxursS0WyGNlAP1Y5r06vF9QeOT4p+F3iYtGdWu9pJzkeRDXtFfR4OEY4Ok49eb/ANLkvyPBxU5SxVXm6Nf+kxCiuJ+KHjpvBp0xYdON89zNm4AbHk24IDy++CyD8a0NX8f+DdJ1lNG1HX7W3v3KAQtuz84yvIGBkVstVdd7f195m01+Z01FcxpXxB8Gapq0+laf4hs57yBXaWMEjaEJDckYOCD0Paqo+KPgD+zJ9T/4SazFpBN5MkhVxh/TGMn8KP6/T8xHY0VxuqfEzwXZ+HLXWxr1o9tfBvsTfNiZh24GRz6gUvhjx3pt/aRSapfabaTTs/kxRysxAUDIYkABhkce9HfyDt5nY0VX068tdRsYb6ymE1tOgeOQA4ZT0PNWKbTWjC4UUUUgCiiigAooooAKKKKAM/SGtGuNR+y6hLduLoidHm3i3fYv7sD+EYwcf7RPetCqtjJcPLdiaxFqqzbYmEgbz12j5+OnORg8/LVqgDK8Xf8AItX/AP1yNYL32sQW9pHZyXiwi1iIEWlmdc7Rn59wz9McV0HitWfw5fKiszGI4AGSa5KLVtPktbbdqviG0ZIERooLc7AQuDjKH+deHmVRQq6ytoutur80e1gIOdHSN9X0v0Xky1/aniL/AJ7aj/4Ij/8AF1k6p40vbLzYf7Xf7XH/AMsZdK2c+hO/irN1q1nHbu8GteKZ5QPlQRbcn6mOvPL631a8vJbqe1vZZJGyWeMlj6Z4r5rMsyq0IpUJtt/3m7fdLc9zAYCnVk3Wikl5JfnEtaJLJP4y8GTStud9UvWY+5ijr3yvBNDhmg8X+B454nic6jeMFdcHHlR849K97r7XKeb+y8Lzb8r/APSpHyeZW/tHEW25l/6TE8x8ZfDi98Z+LtR1DWNU1HT7GGzW20wabemFn3cy+bgcjcqYHtXAaZ4f8b3Ou+IPDEun6XeSGwsLTUL6a5+eJUjBEijb85O3pkYJznivo2kCIGZgqhm6nHJrrSVrdLf1+bMFNq766fKzX+R84+CvAfiLxT4Tt9Flgs7DSNOvNRa11KKfNxcOzSx7WTA2/eyTk5x0rW8HfCvxBb63pOpavZ3Zn06aKMyXmvtepJDGQQVQxrs5GQMnHrXvCKqDaihR6AYpa0c25c3p+DuZct48r818n/Vzxe78CeMtOuby80nT9Kv3v0ntZYLi58tYY3ziQHacnk5XjOOtVdR+F/ivUfC//COyLplvE98b5rln8wqyBdiBcDhvmyc8YFe5UVnCPIkl0t+Gq/HX/gaGjleXN6/j/wAMVNF+1/2Ta/b7eK2uvKXzYon3IjY5AOBkVbooqm7u5CVlYKKKKQwooooAKKKKACiiigCnpqlZr0nUTeZuCQh2/wCj/Kv7v5f++uefm9MVcqjpZh8+/wDK017NvtJ8x2jVftLbF/eAj7wxhcnn5far1AAeRg8iuG1j4b2OoanPeprGqWomYsYopflBPXGa7mirhUlB3iyZRUtzzv8A4VXZ/wDQxaz/AN/R/hR/wquz/wChi1n/AL+j/CvRKK1+tVe/5E+xh2OM8LfDnRtD15dca4vNQv44zHDLcylvKU9do6c12dFFZVKk6jvJ3KhCMFaKCiiioKCiiigAooooAKKKKACiiigAooooAKKKKACiiigCtZR3kctybq5jmR5t0CrFtMce0fKTk7jkMc8dcY4qzWdowsBc6n9itpYZDdk3TPGyiSXYnzLu6jbtGRxwe+a0aACikdlRCzMFUDJJ7CvEvGvxL1fWr2fTvCMy2OnQuY5dRK5klYHnyuwHuQQairVp0Kbq1pKMVu3/AFq/JF0qVStUVOlHmk+i/rY9uor5mt9N1S/mLrfaxf3IOWkDlnz6naMfpWvo3izxp4MvV+3T3msaduzPbXq4uI09YzgdOuCDmvNwue5fip8kJtX2ck0n89vvsejiclxuHhzSin3Sd2vl1+Vz6CoqhoGr2Gu6Rb6rps6z2twu5GH6g+4NX69Zpp2Z5SaaugooopDCiiigAooooAKKKKACiiigAooooAKKKKACiiigCtZ/bvMuftn2by/N/wBG8rdny9o+/n+LO7pxjFWaq2FrDbS3bxTTSNPN5kgeUuEbaBhQfujABwPUnvVqgDgPj1q0+m+BDaWkrRXGqXKWKOvVNwJJ/JcfjXklvDHbWyW9ugWONQqKOwFekftHRv8A8I/oV0FJig1iIyEfwgo4z9K53wFoZ1rWV3soggIeQHqR/wDrr47i6nXxFXDYWntK7+d7fgl+J9VwxOlRp18RPdWXytf8Wz1bwNpVrpfh+0WKNRLNEssjY+Ylhn+tVPiZpdre+Gbi4eNRPAN6SAc8dq1NU1TStKhWW8uo7YLgBSeenQVwPxB8b2uo6c2maVvZJMebKRjj0FejmWIwWEwMsPUa+GyXXbTQ4sBRxeJxka8U97t/8EzPgJqElj4i1bw5nFnLGt7brnhXJIdR7YUH8a9mrwv4PRG4+JzvH/y52G6T6OSB/KvdK9TLatStgaFSp8Tir/lf5rU87MacKeMqwp7KT/4b5M84+JXiD4iaHr2mw6Db+FZtP1O7SzgN61wJkkZWYs2zjb8vbnmpbT4k6bodgsPjrWdJi1XzJVZNLt7mSPCPtOMqW4PXt+FbnjjQb3W7zw7NaPCq6bqqXk3mEglFR1IXA65YV5lr+g+LLD4o28eh2+k3V1d2uoS/6XI6xrFLMv8AEFPzgN078jNdq2S9TDli1f8Arr/wD0qL4heEZvEFtoNvq32jULmNZY44beWRdrLuUs6qVXIIPzEV1NeLp8MvEthr+jy6F9j01LdYftuowanNG8+3G5WtgvluDgqCx4GMdK9op2XLf1MevyQUUUVIwooooAKKKKACiiigAooooAKKKKAM/SFs1uNR+y6fLaObomd3h2C4k2L+8B/iGMDP+yR2rQqtZLfCS5+2SW7oZs2wiQgrHtHDZPLZ3cjAxirNAGP4z0G38TeGb3RbklUuY9ocdUbqCPxrwvw5r2u+EdXuNGvVjt9WjG2QSplZ1B/1ieoP9a+jKw/FnhPQfFFssOtafHcGM5jk6PGfUEVy43BwxlJQlJxktYyW8X19U+qOrB4yeEqOSSlF6OL2a/zXRnh+q6hdapevd3km+RvToPYDsKzL+9is0TdukmkYLDCgy8rHoqjuSa9Hk+CVj5reT4u8QxQk8IJIztHoDsrqPB3w58M+GbgXttbyXeoY2m8um3y4/QD8q+Xo8GR9t7TFV+dXvZJ3fq3t8rn0NTip+y5MPR5X5tWXyW/4FP4NeEbnw7o099qyr/a+pP5s4HPlJj5Ywfbk/Umu8oor7N22Sslol2S2R8pq223dsKKKKQBRRRQAUUUUAFFFFABRRRQAUUUUAFFFFABRRRQBnaN/Z32nU/sLSmT7Wfte8vgS7E+7u4xt2/d46981o1WsmvmkuReQwRos2LcxuWLx7Ry2QMHO7gZ4A5qzQAUUUUAFFZOqeJvD+l3a2moavaW07YxG8mDzWpFJHLGskTq6MMqynIIqnGSV2hKSeg6iiipGFFFFABRRRQAUUUUAFFFFABRRRQAUUUUAFFFFABRRRQBn6QbU3Go/ZtRkvHF0fOR5t4t32L+7A/hGMNj/AGs960Kq2DzNLdiawFqqz4jfereeu1f3nHTnIweflq1QBzXxD1+fQNFE1oitcSuEQsMhff3rmPB3jbVLyPUYb4RyPDaSXETgYwVXODWh8ZbG4n0a3vI5D5Vu58yP1z0P4Y/WuM+Hugya7eXsJmeGD7M8chXvuGAP1z+FfH4rG4uGe06Kb5NNOjXV/wBdj6nD4TDSyepUaXNrr1T6L+u58t65ql5rer3WrX0ryXF1IZHLNnqc4+g6V9M/syeLbmD4U6nLqkrTw6Xd+TbAnnDKCFz9Sfzr5t8WaJc+G/Ed/od3gy2czR7h0cA8N+Iwfxr2n4X+HNQ0f4YpfNbzy/21KZ8opKxRIcAN7kqTn0Ir9a4vxcMLk860N1bl0vr0Py3hPC1MRm8aU9teY9m8LfEJdU1eOwvLMW/ntticPn5j0Brva+ddFa4j1W2ntreSeSGVZAiKSTg+1fQtpI01tHK0bRsyglG6j2r8u4ZzOvjaU1Xd2nvbp+R+lcQZfRwlSLoqyf5ktFeYfFabXYtaWaTW9f0PRIYN0Vxo9uJ2kmyOJU2Odg9sd+atJ8RkstA1SS5jGpzaPa2bTXVqwWO5acL8yA5Kgbs819OtY8x4Kg3LlXl+Nv8AM9ForxnwP8Vr620wv4q0m9Sykur1LTVJJkYXDRvIREEA3LhVwCeuKmu/jNqlvqdvpDfDvUjqd3FFNaW/2+H96kj7VO7ovYnPSqcWnYzUla57BRXlGp/GT+y7G61bUPCN/BpEJaJL37TGwluFA/dBRyOTjd0rT8T/ABQi0a8Wzi0C7vrh0tGjSOVVLm4LhV59PL5+tJK6ui1Fu/l/w35v+rM9EorjtI8cJeeE9W1bUtPk0a70svHeWs8qv5Lr0+cfKQfUcVwfwz+KFwvhjUBqmoweJdZW4je3hsriNt5nBdYQw4GwcEnpjmkt2uyT+/Yl6K/nb7t/uPbaK8Y1D4leJJvFi6XdeF9T0q0WzSS5C3EazQy/aVjyCQQ6EnbwOQcitS5+KlreadZQxaXqUFxdSTxzCKZBJbCIsNxJBB3beOO9O2n9f10HJWV3/XU9Torx3wp8XL6O9vLfxboMmm2Ye4NrftdRujCKNHKEDkNhgc9Dn2r1Dwvqj614fstVks5LJrqMSeRIwZkB6AkcUW05vT8f+GJvrb1/A0qKKKQwooooAp6crrNeltRN2GnyqYUfZxtX93x/31zz830q4eATVHSvs/n6h5OmvZt9pPmu0Sp9pbYv7wEfeGMLk8/LjtV6gDwzxr4l1LVtQuLaW4xaRyEJEnTjv71x/ifxxqHw7+ySadGHv76EyLvP7tE7EjueRjtXv1/4G8N3s7TS2bKzEk+XIVGT9K8j+NvwV8QeJtftr/w5c2QtYbZIBBcOVZNoA64Oc+9eJw5kNs3eJzOalFXtq9+nyX3Hr5/nT/sz6vl0WpO19Ft1Pm7XtVvtc1e51XUpjPd3Ll5XwBk/hXpHw3+MOvaLpMHhS9KT6U/7lZNo8yBWPYngjJPWln/Z/wDiHE5X7PYSe6Tkj+VW7T9nPx7NKizzaTBExG9jOxKjvxt5NfrOKrZbiaLo1ZJx9fysfl2Eo5lhqyrU4vmv9/rc77TdRv8Aw1rLTWzJ5q43BgCGUjP8jXt3hjU/7Y0O11ExiNpkyyjoDWbB4L0QxwNd2omuEjRXcnhiqgZx+Fb9nbQWdsltbRLFEgwqqMAV+QZPlWIy+rOLnem72Xz/AMj9WzXMqGOpwahappd/Lb7zk/Fngu+1bV31PR/Fuq6DNPGIrpYESZJkHQbZAQpwTyoB5rB1b4O2Fyn2bTvEGo6XYSW0FvdWsKRstwIipRiWBIPy9vWvT6K+hWh4vM73v/X9JHlD/CNbLS7uNdZvdaghW6n0/TbsIkUVxLvy25QG/jIGTgZrB+F/w/8AE1/4si8SeLJNYtH063ht7aO9MBd9jbuPKJHljoCfmOOa91oqlJp3IcU48v8AXoebaj8I9O1C6uoL3W9Qm0KaV549IKoIoZWH3w2N55GcE4rnvE3wm1iO2tpLPxNq2q38t5ZRtcukKPawQmQh1AABI39817VRUx93by/D+vuL5ndvv/X56+pww+HNvL4SudBv9avrx765FxqF26osl0c5KsANoX2AFVvEnwn0DU9Zh1XTJG0G4ggMcf8AZ8Ecah9wIkIxgsMY57E16FRR/X4WJPNj8KfMvYNQuvFmr3N7sEd7NIkZ+1gSiUAjGEAYDhMdKmi+E+jx+KNd15dQvPM1eNI/J+Xy7fbjJQepxz9a9Dop3/r1B6qzPGfiB8MJNQt7bw9bQ3upafqGsxXk8rtGkdhEoQSKCCHbeFxjmvY7eJIII4Y1CpGoVQOwFPooTtHl/rZL8kD3v/W9/wBQooopAFFFFACKclvY0tFFABRRRQAUUUUAFFFFABRRRQAUUUUAFFFFABRRRQAUUUUAFFFFABRRRQAUUUUAf//Z">
            <a:extLst>
              <a:ext uri="{FF2B5EF4-FFF2-40B4-BE49-F238E27FC236}">
                <a16:creationId xmlns:a16="http://schemas.microsoft.com/office/drawing/2014/main" id="{AFA384E5-556F-4817-9898-C126270CA2AD}"/>
              </a:ext>
            </a:extLst>
          </p:cNvPr>
          <p:cNvSpPr>
            <a:spLocks noChangeAspect="1" noChangeArrowheads="1"/>
          </p:cNvSpPr>
          <p:nvPr/>
        </p:nvSpPr>
        <p:spPr bwMode="auto">
          <a:xfrm>
            <a:off x="6723905" y="4580928"/>
            <a:ext cx="35758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Tekstvak 3">
            <a:extLst>
              <a:ext uri="{FF2B5EF4-FFF2-40B4-BE49-F238E27FC236}">
                <a16:creationId xmlns:a16="http://schemas.microsoft.com/office/drawing/2014/main" id="{A8E29EBC-A920-44A3-832E-B31C81DA41A3}"/>
              </a:ext>
            </a:extLst>
          </p:cNvPr>
          <p:cNvSpPr txBox="1"/>
          <p:nvPr/>
        </p:nvSpPr>
        <p:spPr>
          <a:xfrm>
            <a:off x="3829197" y="459925"/>
            <a:ext cx="4363827" cy="1815882"/>
          </a:xfrm>
          <a:prstGeom prst="rect">
            <a:avLst/>
          </a:prstGeom>
          <a:noFill/>
        </p:spPr>
        <p:txBody>
          <a:bodyPr wrap="square" rtlCol="0" anchor="t">
            <a:spAutoFit/>
          </a:bodyPr>
          <a:lstStyle/>
          <a:p>
            <a:r>
              <a:rPr lang="nl-NL" sz="4000" b="1">
                <a:cs typeface="Calibri"/>
              </a:rPr>
              <a:t>T008-Gb</a:t>
            </a:r>
            <a:endParaRPr lang="nl-NL" sz="4000" b="1"/>
          </a:p>
          <a:p>
            <a:r>
              <a:rPr lang="nl-NL" sz="4000" b="1"/>
              <a:t>Ballgame – 1 </a:t>
            </a:r>
            <a:r>
              <a:rPr lang="nl-NL" sz="4000" b="1" err="1"/>
              <a:t>ball</a:t>
            </a:r>
            <a:endParaRPr lang="nl-NL" sz="4000" b="1">
              <a:cs typeface="Calibri"/>
            </a:endParaRPr>
          </a:p>
          <a:p>
            <a:endParaRPr lang="nl-NL" sz="1600" b="1"/>
          </a:p>
          <a:p>
            <a:endParaRPr lang="nl-NL" sz="1600" b="1"/>
          </a:p>
        </p:txBody>
      </p:sp>
      <p:sp>
        <p:nvSpPr>
          <p:cNvPr id="2" name="Tekstvak 1">
            <a:extLst>
              <a:ext uri="{FF2B5EF4-FFF2-40B4-BE49-F238E27FC236}">
                <a16:creationId xmlns:a16="http://schemas.microsoft.com/office/drawing/2014/main" id="{AE6B560D-3975-4E16-888C-AE0BBAB13807}"/>
              </a:ext>
            </a:extLst>
          </p:cNvPr>
          <p:cNvSpPr txBox="1"/>
          <p:nvPr/>
        </p:nvSpPr>
        <p:spPr>
          <a:xfrm>
            <a:off x="609600" y="2426208"/>
            <a:ext cx="9656064" cy="646331"/>
          </a:xfrm>
          <a:prstGeom prst="rect">
            <a:avLst/>
          </a:prstGeom>
          <a:noFill/>
        </p:spPr>
        <p:txBody>
          <a:bodyPr wrap="square" rtlCol="0">
            <a:spAutoFit/>
          </a:bodyPr>
          <a:lstStyle/>
          <a:p>
            <a:r>
              <a:rPr lang="fi-FI" b="1"/>
              <a:t>INSTRUCCIONES PARA LOS JUGADORES
</a:t>
            </a:r>
            <a:endParaRPr lang="fi-FI"/>
          </a:p>
        </p:txBody>
      </p:sp>
      <p:pic>
        <p:nvPicPr>
          <p:cNvPr id="7" name="Kuva 7">
            <a:extLst>
              <a:ext uri="{FF2B5EF4-FFF2-40B4-BE49-F238E27FC236}">
                <a16:creationId xmlns:a16="http://schemas.microsoft.com/office/drawing/2014/main" id="{73102CB0-08DB-4856-B151-95141E80B21B}"/>
              </a:ext>
            </a:extLst>
          </p:cNvPr>
          <p:cNvPicPr>
            <a:picLocks noChangeAspect="1"/>
          </p:cNvPicPr>
          <p:nvPr/>
        </p:nvPicPr>
        <p:blipFill>
          <a:blip r:embed="rId2"/>
          <a:stretch>
            <a:fillRect/>
          </a:stretch>
        </p:blipFill>
        <p:spPr>
          <a:xfrm>
            <a:off x="6096000" y="1996927"/>
            <a:ext cx="2997050" cy="2248757"/>
          </a:xfrm>
          <a:prstGeom prst="rect">
            <a:avLst/>
          </a:prstGeom>
        </p:spPr>
      </p:pic>
    </p:spTree>
    <p:extLst>
      <p:ext uri="{BB962C8B-B14F-4D97-AF65-F5344CB8AC3E}">
        <p14:creationId xmlns:p14="http://schemas.microsoft.com/office/powerpoint/2010/main" val="275961254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g;base64,%20/9j/4AAQSkZJRgABAQEAYABgAAD/2wBDAAUDBAQEAwUEBAQFBQUGBwwIBwcHBw8LCwkMEQ8SEhEPERETFhwXExQaFRERGCEYGh0dHx8fExciJCIeJBweHx7/2wBDAQUFBQcGBw4ICA4eFBEUHh4eHh4eHh4eHh4eHh4eHh4eHh4eHh4eHh4eHh4eHh4eHh4eHh4eHh4eHh4eHh4eHh7/wAARCAEkAL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Ds760vJLmO2uEle2l8mcKf8AVvgNtPvhgfxqxVaxuo7mW6SOCeIwTeU5kiKBztB3KT94cgZHcEdqxPiZ4qj8E+C9Q8SyWL3y2abjAkgQv+JBxSbSGk27I6SisK28XeHXurGwuNY0+11O9iWSKxkukEzBhnhc5P5VMvijw22uvoK69ph1ZBlrIXSeco90zn9Kppp2/rQlNNXNeisKy8Y+E77U10uz8S6RcXzlgtvFeI0hKkhsKDnjBz9KfpXi3wtquqy6VpniLSr2/iz5ltBdo8qY65UHIxSGbVFc3c+K7Wz8R3+n6jJplnZWdqtxJdSalGHUEkHdEeUXj7xOD+FX9D8SeH9dknj0XW9O1J7cgTLa3KSGPPTdtJxQtQehq0V5P4t+O3hTQdQ1iwjMN5caVcwwToLpUJ37tzDI6JgZ+orqtS8eaOdEi1Xw/qGi6zC10luzjVooo1LH++cgt/s9TRH3kmuv62/zQNWdmddRWJbeLvC1zrbaHB4i0mXVVJDWSXaGYEdRsBz+lWdd8QaHoKwtresWGmrO+yE3VwsQkb0G4jJo8w8jSorJsfE/hy+aJbLXtNuTLG0sYiuUbei/eYYPIGDk+1Zum+M9P1HxDJZWdzpNxpyWYuhew6pE7EZIOYhyFGPvZxR/X9fcH9f1951FFcDafFXwze+NhoFhe2F3ZDT5L2XVIb5GgiCMqlWxwD83XPaukt/Fnhe40Ya1B4h0qXTDII/taXaGHeTgLvzjOeMU7Oyf9b2/NA97f1tf8jaooBBAI5B6UUgCiiigAooooAKKKKAK1l9u8y5+2G2Mfm/6N5QYER7R9/P8Wd3TjGK4/wCO+g6t4m+Fus6LolqLq/uYgsURkVNxz6twK6jRjp5udT+wzSyyC7P2oO7kJLsT5V3cAbdpwvHJ75rRpNXKjJxdz55PgDxhZ6tqlk/gzTtdXVbmG4g1O7ugqaeFDZUhXEhxnjZxUEPw08ZMbfw7LoMKPBrcmpP4lFymZI23kRhc+Zn5gOeK+jaKq/8AX3W/JevW5FtLf11T/N/pY+crb4V+JrfRfDpj8PxJfweJ7y8v2jnjWT7LI0u07885VhwD3rd+F/hPxd4d+IgXTdF1DSfC2+d7iPUZrObcWLFTE0Q80ZY5+cng17hRTjKzv/WyX6aBJcyf9dW/1+48H+Kvw98V654p8b3um6Sk8GqeH47O0YzovmShpCVwTx94cnit7wT4I1fQvi//AGvDpUVnoreH7e1donQBrhS24FQck8/er1qilB8iVul/xv8A5jn7979f/tf/AJFfifOHxE+GvirU/F3iiOy8IxXVjq99Z3MV8s8CBVj3+YpUndk7h9cUnjf4W+LrrXPES6NoMI0y61ewurWOOeKNCkYxIwXI2kfrX0hRRB8nLbp+nL/8ivxHJuTb7/8AB/zPCfDHg7xdofxTW58O6JqOmaHNfSz6gb+ezmhkVg3MRXM6ksc4JxSfHu4h0v4q+G9Vu7K21WFtOuLcWd1KkMcZKv8Avd8hEeRnpndxx2r3eqOsaPpGswrDrGlWOoxKdypdW6SqD6gMDUSTcYx7X/FWHFpNvv8A53PmT4XeHfF0GheGfE+h+GDqsDafe2UkCXEcLQ+Y77X/AHhG5ee3pSeDvg74+h07UbS602PTZLnw19hSX7SjYn3s2z5TnoRz0r6mtoILWBLe2hjhhQbUjjUKqj0AHAqStJNNu3n+v/yTJTa+9P7mn+iPlHxh8LfiB4s1NLux8HJ4WjttIW2KpeQFriRWQ4wjbecEgn05r034YeF9V8M6Jq2pXfh3XtRvtQuIfN03UbmxI+XjzE8rEagDnHU/WvYaKam1/Xd3Ymr28v0VhF+6OMcdPSlooqBhRRRQAUUUUAFFFFAFaykvXluhd28USLNttykm4yR7R8zDA2nO4Y56DnmrNUdK+z+fqHkak9432k+ajSh/szbF/dgD7oxhsHn5s96vUAFFBOBk8CvBfjF8el0PUZtC8IwwXd3Edkt2/wA0aN02qB1PvmunC4Srip8lNXOfE4qlhoc9R2R71RXxhceM/jdc3sUq3PiSM3R3QRRWzBZABk7Bt5GAa63wL8fvEWi6uul+OrNpIAQsknlFJ4vdgev0xXpVMixEY3hJSfZPU86nndCUrSTiu7Wh9RUVW0rULPVNOg1HT7hLi1uEDxSIchgas14rTTsz2U7hRRRSAKKKKACiiigAooooAKKKKACiiigAooooAKKKKAKmnM7TXgfTzaBZ8K+VP2gbV/ecflzz8v0q3VWwSZZbsy3/ANqVp8xpsVfIXav7vjrzk5PPzVaoA87/AGhvFU3hT4a3lzZyNHeXbi1gdeqFgSW/IH8680/ZX+HOnXmnN411u1W6kaVlsklGQuDhnIPU+ma2/wBsmORvAumyjPlrfBW+pU4/ka6v9m53m+EumM98LtMMigRhfKwcFOOuPU817sZOhlfNT0cpWf8AkeLKKrZnyz1UY3X+Z6CzWaQ/aCYRHACQ/GEGOfpXlfxb8F6X8RvBt7qljpxttTsw72c+0KbgKMkfQ8gZrrLjwWx1Qtb6jOmmzvvubVnJDc54+p610WqxmHQrmO1uVsNluwjmCBhDheG2ng49DXzmBxOLjiFNrk5fO9/+B+P6/QY3D4WVBwT5+b5W/wCD+B4L+x94nu5ItT8I30hK2pE1srHlckh0HsMZ/Gvoivk79lOKZ/i1qMwlMixxTeY4UYcljg+2evFfWNe7nkIwxkuXrZniZNOUsJHm6XRxfi34oeD/AArrA0nWru/huzt2rHplxKrls4CsiFSeDwDmt/wt4g03xLpK6ppRuTbMxUG4tZIGyDg/LIob9K5v4qrI2peDPLV2A8QRFtoJwPKl5OOlec+IbXVNb8W31tdaprsVtbW+qXEa291LGC8cw8sZUjgdh6cdK8lfDr5/gez7O9rf1v8A5Hv9FfL2uv4p0jSrNdNvtSmttT0e2v8AV3vry4CRsxQMQ65eIcnhBn2r2L4Dy6hN4HWS81Ox1C385vsclrPPMFi/ul51WRjnPJFPl+Ly/wCG/wCG72exi5Wa8/6/r5Hf0UUVJQUUUUAFFFFABRRRQAUUUUAFFFFAGfpAtRcaj9m06Szc3R853hCC4fYv7wH+IYwuf9nHatCq1kt8slybyaGRGmzbiNCpSPaOGyTk53cjHBHFWaAOU+LHhRPGfgW/0PKpO6+ZbuwzskXof5j8a+b/AIJ/Ea8+GWu3fhjxRbzx6e0xEqEfNbSZ5IHoe/519d1wXxO+FXhnx2v2i9ia11FRhbuDAY+gb1FergMbShTlh8Qrwl96fc8zG4OpOca9B2mvua7F6L4m+BZWtBH4ksXF1u2MJBgbQSdx7dDXknx7+NmmzaNc+GvCNwLp7lTHc3qH5FQ9VX1JHFZcv7MWsCYiHxXaeVn5SbZsgf8AfVd98N/gL4a8M3cWpapK2sX8RBTzFxCrDkMF65/GuuEMsw0lVU3NrZWOWc8yxEXT5FC+7v8AkQfss+BLjw14Zm13UojHfaoFKIeqQj7ufQkkn8q9noAAAAAAHQCivHxWIliasqs92ethqEcPSVOOyCiiiuc3CiiigAooooAKKKKACiiigAooooAKKKKACiiigClpq7Zr7/iZNeZuCdhK/wCjfKv7sbR/wLnn5vTFXao6WYjPf+Xpr2RFyd7tGq/aTtX94MHkdFyefl+lXqACiioru4htLWW6uHCRRIXdj2AGTQAslxBHKkUk0aSSfcRmALfQd6kr5h8R6tqXijXLrxRDdzxSpLu0iMSELGiH5Tj/AG8ZP+8a9/8Ah94jh8U+E7LV4yBK67LhO6SqdrjH1Bx7YrOniKFaVSFKV3TdpeT/AFW69UzWrh6tGMJVI2U1den9WfozfooorQyCiiigAooooAKKKKACiiigAooooAKKKKACiiigAooooArWUd3HLdG6uknR5t0CrFs8pNo+UnJ3HIJzx1x2qzWdoy2C3Op/Y7SWCQ3ZNyzxsolk2J86k/eG3aMjjg+laNABXlXx81+T7Ja+ELGRln1A+ZdujYMdup5/EttH0zXpesaha6VpdzqV7KsVvbxmSRmOAAK+bFvrrXdUvfEt+pWfUH3RoRgxQj/Vp9QMZrz82zFZbg5Yj7W0f8T6/Lf7u535Zgfr2KjRfw7y9F0+e33np3gfS9Ek+HtzPNp9s80CSAOUBZcA7cHt2rkvhNrv/CN+OP7PncJpmuEYzwsVyBgH/gQCr9a1fDGpJaeA9egaVRIzJ5aFsEg4BxXDana/bLJoVfy5QQ8Mg6xyLyrD6HBr4/BZ1DBVcLJ/DKNp+jdrvzTV/wDhz6nFZVPF0sRHqpXj6pXt6O9v+GPqCiuU+FXiceKfCMF3LhL63P2e8izkpKvr9Rg/jXV1+hSi4ux8MndXOM8X+LdatNbGh+FPD8Wt6jHEJ7pZrv7PHDGenz7Wyx7DHODzT0+IvhuzstObxNfweHdQvlGyyvpAkm7OCBnqMng96o+JrDxTofjGfxN4X0WHXRqFulvdWj3a27RlM7HDtwRy2RjJ4rj/AIgeHfitr+mjSZYY54rqISNPaXcUH2Z9wbynDgmReo+UjtUJ6LT+tf066/foW0uby/4C/W/yPUNY8YeHNK0a61W61e0W2tiyu3mDG8AnZ9eOlZGifErwxqOhyeIW1jS4NFWJZDctdDKEnGHXHy88da88Pgfx42nnwydCtDYNIlx9vN6hwTBtZPL6khiee4FTQ+CfGUcVlqn/AAjdm9xpjxlNNa8j23QVsZ3fdU4G4ZBwTRr18vy1f3/kRdtLTv8Am7L7kvvPR7v4keA7RLV7nxbpES3aCS3LXKjzFJIBHtkEfhXVIyugdSGVhkEdxXgum/C/xK0/jLUr3SbGKfXdIaO0thMrC1mbePKB6f3TuHHNe4aLBLa6PZ28wAkihRHAOcEDnmrsuVPr/Wny7jf9fhr877eRboooqQCiiigAooooAKKKKACiiigCtZfbvMuftn2by/N/0byt2fL2j7+f4s7unGMVZrO0ZtPNzqf2K4lmkF2RdK7swjl2J8q7ug27TgccnvmtGgDyD4+61JeXVl4NtmIil/0rUCO8Y+7Gf94nP/Aa4jB9P0r2nxp8PfDfiy8jvdUiukukXYJba5eJivodpGawP+FJeDf+e2tf+DKX/GvCzvI5ZrOD9tyxituW+r3e630+SPYyrOFl0ZJUuZyer5rei26fqZHhZ/DC+Eb9NSCfbiG27g2ScfLjHviuMUNgZBzXpX/CkvBv/PbWv/BlL/jR/wAKS8G/89ta/wDBlL/jXnYjhFV4U4e2S5FbSD19feO2jxNKlOcvZN8zvrPb0904j4ea0fC/j22d2K6frTpaTr2ExOI2/EnBPoK+g68+0b4QeD9M1S21GNNRuJbaQSxLcXskiBwcg7ScHFeg19RhKEsPhqdGc+dxVr2tp06vZafceBiq6xGInVjDlUtbXvr16LfcKKKK2MQooooAKKKKACiiigAooooAKKKKACiiigAooooArWUl5JJci6to4USbbAyy7jJHtHzEYG05LDHPTOeas1R0vyfPv/J1J7xvtJ8xGkVvszbF/dgD7oxhsHn5s96vUAFFBqD7Zaf8/MP/AH2KTaW40m9kT0VB9stP+fmH/vsUfbLT/n5h/wC+xS549x8kuxPRTY5I5F3RurjOMqc06qJCiiigAooooAKKKKACiiigAooooAKKKKACiiigAooooAp6azNNehtONni4wHO3/SBtX958v/fPPPy/SrlVrJr5pbn7ZHAiCbFuY3LFo9o5bIGGzu4GeMVZoAy/FjMvhy+ZWKnyjgg4Nc7a6fbw2NosXhi6vgbeNjMlyAGJXnhnBrofF3/ItX//AFyNc/I/hxYLQalqt5bXP2WLMcdzKigbRjheK8XMFH2120tFu0ur7pr8D2MC5Kj7qe72v2XZod9jj/6Eu+/8C0/+Lo+xx/8AQlX3/gWn/wAXUXmeDf8AoPaj/wCBk9IZPBv/AEHtR/8AAyeuC8f54f8AgUP/AJA67z/ll90//kzK0zXJtB8bafoNvB/oep6hcxursS0WyGNlAP1Y5r06vF9QeOT4p+F3iYtGdWu9pJzkeRDXtFfR4OEY4Ok49eb/ANLkvyPBxU5SxVXm6Nf+kxCiuJ+KHjpvBp0xYdON89zNm4AbHk24IDy++CyD8a0NX8f+DdJ1lNG1HX7W3v3KAQtuz84yvIGBkVstVdd7f195m01+Z01FcxpXxB8Gapq0+laf4hs57yBXaWMEjaEJDckYOCD0Paqo+KPgD+zJ9T/4SazFpBN5MkhVxh/TGMn8KP6/T8xHY0VxuqfEzwXZ+HLXWxr1o9tfBvsTfNiZh24GRz6gUvhjx3pt/aRSapfabaTTs/kxRysxAUDIYkABhkce9HfyDt5nY0VX068tdRsYb6ymE1tOgeOQA4ZT0PNWKbTWjC4UUUUgCiiigAooooAKKKKAM/SGtGuNR+y6hLduLoidHm3i3fYv7sD+EYwcf7RPetCqtjJcPLdiaxFqqzbYmEgbz12j5+OnORg8/LVqgDK8Xf8AItX/AP1yNYL32sQW9pHZyXiwi1iIEWlmdc7Rn59wz9McV0HitWfw5fKiszGI4AGSa5KLVtPktbbdqviG0ZIERooLc7AQuDjKH+deHmVRQq6ytoutur80e1gIOdHSN9X0v0Xky1/aniL/AJ7aj/4Ij/8AF1k6p40vbLzYf7Xf7XH/AMsZdK2c+hO/irN1q1nHbu8GteKZ5QPlQRbcn6mOvPL631a8vJbqe1vZZJGyWeMlj6Z4r5rMsyq0IpUJtt/3m7fdLc9zAYCnVk3Wikl5JfnEtaJLJP4y8GTStud9UvWY+5ijr3yvBNDhmg8X+B454nic6jeMFdcHHlR849K97r7XKeb+y8Lzb8r/APSpHyeZW/tHEW25l/6TE8x8ZfDi98Z+LtR1DWNU1HT7GGzW20wabemFn3cy+bgcjcqYHtXAaZ4f8b3Ou+IPDEun6XeSGwsLTUL6a5+eJUjBEijb85O3pkYJznivo2kCIGZgqhm6nHJrrSVrdLf1+bMFNq766fKzX+R84+CvAfiLxT4Tt9Flgs7DSNOvNRa11KKfNxcOzSx7WTA2/eyTk5x0rW8HfCvxBb63pOpavZ3Zn06aKMyXmvtepJDGQQVQxrs5GQMnHrXvCKqDaihR6AYpa0c25c3p+DuZct48r818n/Vzxe78CeMtOuby80nT9Kv3v0ntZYLi58tYY3ziQHacnk5XjOOtVdR+F/ivUfC//COyLplvE98b5rln8wqyBdiBcDhvmyc8YFe5UVnCPIkl0t+Gq/HX/gaGjleXN6/j/wAMVNF+1/2Ta/b7eK2uvKXzYon3IjY5AOBkVbooqm7u5CVlYKKKKQwooooAKKKKACiiigCnpqlZr0nUTeZuCQh2/wCj/Kv7v5f++uefm9MVcqjpZh8+/wDK017NvtJ8x2jVftLbF/eAj7wxhcnn5far1AAeRg8iuG1j4b2OoanPeprGqWomYsYopflBPXGa7mirhUlB3iyZRUtzzv8A4VXZ/wDQxaz/AN/R/hR/wquz/wChi1n/AL+j/CvRKK1+tVe/5E+xh2OM8LfDnRtD15dca4vNQv44zHDLcylvKU9do6c12dFFZVKk6jvJ3KhCMFaKCiiioKCiiigAooooAKKKKACiiigAooooAKKKKACiiigCtZR3kctybq5jmR5t0CrFtMce0fKTk7jkMc8dcY4qzWdowsBc6n9itpYZDdk3TPGyiSXYnzLu6jbtGRxwe+a0aACikdlRCzMFUDJJ7CvEvGvxL1fWr2fTvCMy2OnQuY5dRK5klYHnyuwHuQQairVp0Kbq1pKMVu3/AFq/JF0qVStUVOlHmk+i/rY9uor5mt9N1S/mLrfaxf3IOWkDlnz6naMfpWvo3izxp4MvV+3T3msaduzPbXq4uI09YzgdOuCDmvNwue5fip8kJtX2ck0n89vvsejiclxuHhzSin3Sd2vl1+Vz6CoqhoGr2Gu6Rb6rps6z2twu5GH6g+4NX69Zpp2Z5SaaugooopDCiiigAooooAKKKKACiiigAooooAKKKKACiiigCtZ/bvMuftn2by/N/wBG8rdny9o+/n+LO7pxjFWaq2FrDbS3bxTTSNPN5kgeUuEbaBhQfujABwPUnvVqgDgPj1q0+m+BDaWkrRXGqXKWKOvVNwJJ/JcfjXklvDHbWyW9ugWONQqKOwFekftHRv8A8I/oV0FJig1iIyEfwgo4z9K53wFoZ1rWV3soggIeQHqR/wDrr47i6nXxFXDYWntK7+d7fgl+J9VwxOlRp18RPdWXytf8Wz1bwNpVrpfh+0WKNRLNEssjY+Ylhn+tVPiZpdre+Gbi4eNRPAN6SAc8dq1NU1TStKhWW8uo7YLgBSeenQVwPxB8b2uo6c2maVvZJMebKRjj0FejmWIwWEwMsPUa+GyXXbTQ4sBRxeJxka8U97t/8EzPgJqElj4i1bw5nFnLGt7brnhXJIdR7YUH8a9mrwv4PRG4+JzvH/y52G6T6OSB/KvdK9TLatStgaFSp8Tir/lf5rU87MacKeMqwp7KT/4b5M84+JXiD4iaHr2mw6Db+FZtP1O7SzgN61wJkkZWYs2zjb8vbnmpbT4k6bodgsPjrWdJi1XzJVZNLt7mSPCPtOMqW4PXt+FbnjjQb3W7zw7NaPCq6bqqXk3mEglFR1IXA65YV5lr+g+LLD4o28eh2+k3V1d2uoS/6XI6xrFLMv8AEFPzgN078jNdq2S9TDli1f8Arr/wD0qL4heEZvEFtoNvq32jULmNZY44beWRdrLuUs6qVXIIPzEV1NeLp8MvEthr+jy6F9j01LdYftuowanNG8+3G5WtgvluDgqCx4GMdK9op2XLf1MevyQUUUVIwooooAKKKKACiiigAooooAKKKKAM/SFs1uNR+y6fLaObomd3h2C4k2L+8B/iGMDP+yR2rQqtZLfCS5+2SW7oZs2wiQgrHtHDZPLZ3cjAxirNAGP4z0G38TeGb3RbklUuY9ocdUbqCPxrwvw5r2u+EdXuNGvVjt9WjG2QSplZ1B/1ieoP9a+jKw/FnhPQfFFssOtafHcGM5jk6PGfUEVy43BwxlJQlJxktYyW8X19U+qOrB4yeEqOSSlF6OL2a/zXRnh+q6hdapevd3km+RvToPYDsKzL+9is0TdukmkYLDCgy8rHoqjuSa9Hk+CVj5reT4u8QxQk8IJIztHoDsrqPB3w58M+GbgXttbyXeoY2m8um3y4/QD8q+Xo8GR9t7TFV+dXvZJ3fq3t8rn0NTip+y5MPR5X5tWXyW/4FP4NeEbnw7o099qyr/a+pP5s4HPlJj5Ywfbk/Umu8oor7N22Sslol2S2R8pq223dsKKKKQBRRRQAUUUUAFFFFABRRRQAUUUUAFFFFABRRRQBnaN/Z32nU/sLSmT7Wfte8vgS7E+7u4xt2/d46981o1WsmvmkuReQwRos2LcxuWLx7Ry2QMHO7gZ4A5qzQAUUUUAFFZOqeJvD+l3a2moavaW07YxG8mDzWpFJHLGskTq6MMqynIIqnGSV2hKSeg6iiipGFFFFABRRRQAUUUUAFFFFABRRRQAUUUUAFFFFABRRRQBn6QbU3Go/ZtRkvHF0fOR5t4t32L+7A/hGMNj/AGs960Kq2DzNLdiawFqqz4jfereeu1f3nHTnIweflq1QBzXxD1+fQNFE1oitcSuEQsMhff3rmPB3jbVLyPUYb4RyPDaSXETgYwVXODWh8ZbG4n0a3vI5D5Vu58yP1z0P4Y/WuM+Hugya7eXsJmeGD7M8chXvuGAP1z+FfH4rG4uGe06Kb5NNOjXV/wBdj6nD4TDSyepUaXNrr1T6L+u58t65ql5rer3WrX0ryXF1IZHLNnqc4+g6V9M/syeLbmD4U6nLqkrTw6Xd+TbAnnDKCFz9Sfzr5t8WaJc+G/Ed/od3gy2czR7h0cA8N+Iwfxr2n4X+HNQ0f4YpfNbzy/21KZ8opKxRIcAN7kqTn0Ir9a4vxcMLk860N1bl0vr0Py3hPC1MRm8aU9teY9m8LfEJdU1eOwvLMW/ntticPn5j0Brva+ddFa4j1W2ntreSeSGVZAiKSTg+1fQtpI01tHK0bRsyglG6j2r8u4ZzOvjaU1Xd2nvbp+R+lcQZfRwlSLoqyf5ktFeYfFabXYtaWaTW9f0PRIYN0Vxo9uJ2kmyOJU2Odg9sd+atJ8RkstA1SS5jGpzaPa2bTXVqwWO5acL8yA5Kgbs819OtY8x4Kg3LlXl+Nv8AM9ForxnwP8Vr620wv4q0m9Sykur1LTVJJkYXDRvIREEA3LhVwCeuKmu/jNqlvqdvpDfDvUjqd3FFNaW/2+H96kj7VO7ovYnPSqcWnYzUla57BRXlGp/GT+y7G61bUPCN/BpEJaJL37TGwluFA/dBRyOTjd0rT8T/ABQi0a8Wzi0C7vrh0tGjSOVVLm4LhV59PL5+tJK6ui1Fu/l/w35v+rM9EorjtI8cJeeE9W1bUtPk0a70svHeWs8qv5Lr0+cfKQfUcVwfwz+KFwvhjUBqmoweJdZW4je3hsriNt5nBdYQw4GwcEnpjmkt2uyT+/Yl6K/nb7t/uPbaK8Y1D4leJJvFi6XdeF9T0q0WzSS5C3EazQy/aVjyCQQ6EnbwOQcitS5+KlreadZQxaXqUFxdSTxzCKZBJbCIsNxJBB3beOO9O2n9f10HJWV3/XU9Torx3wp8XL6O9vLfxboMmm2Ye4NrftdRujCKNHKEDkNhgc9Dn2r1Dwvqj614fstVks5LJrqMSeRIwZkB6AkcUW05vT8f+GJvrb1/A0qKKKQwooooAp6crrNeltRN2GnyqYUfZxtX93x/31zz830q4eATVHSvs/n6h5OmvZt9pPmu0Sp9pbYv7wEfeGMLk8/LjtV6gDwzxr4l1LVtQuLaW4xaRyEJEnTjv71x/ifxxqHw7+ySadGHv76EyLvP7tE7EjueRjtXv1/4G8N3s7TS2bKzEk+XIVGT9K8j+NvwV8QeJtftr/w5c2QtYbZIBBcOVZNoA64Oc+9eJw5kNs3eJzOalFXtq9+nyX3Hr5/nT/sz6vl0WpO19Ft1Pm7XtVvtc1e51XUpjPd3Ll5XwBk/hXpHw3+MOvaLpMHhS9KT6U/7lZNo8yBWPYngjJPWln/Z/wDiHE5X7PYSe6Tkj+VW7T9nPx7NKizzaTBExG9jOxKjvxt5NfrOKrZbiaLo1ZJx9fysfl2Eo5lhqyrU4vmv9/rc77TdRv8Aw1rLTWzJ5q43BgCGUjP8jXt3hjU/7Y0O11ExiNpkyyjoDWbB4L0QxwNd2omuEjRXcnhiqgZx+Fb9nbQWdsltbRLFEgwqqMAV+QZPlWIy+rOLnem72Xz/AMj9WzXMqGOpwahappd/Lb7zk/Fngu+1bV31PR/Fuq6DNPGIrpYESZJkHQbZAQpwTyoB5rB1b4O2Fyn2bTvEGo6XYSW0FvdWsKRstwIipRiWBIPy9vWvT6K+hWh4vM73v/X9JHlD/CNbLS7uNdZvdaghW6n0/TbsIkUVxLvy25QG/jIGTgZrB+F/w/8AE1/4si8SeLJNYtH063ht7aO9MBd9jbuPKJHljoCfmOOa91oqlJp3IcU48v8AXoebaj8I9O1C6uoL3W9Qm0KaV549IKoIoZWH3w2N55GcE4rnvE3wm1iO2tpLPxNq2q38t5ZRtcukKPawQmQh1AABI39817VRUx93by/D+vuL5ndvv/X56+pww+HNvL4SudBv9avrx765FxqF26osl0c5KsANoX2AFVvEnwn0DU9Zh1XTJG0G4ggMcf8AZ8Ecah9wIkIxgsMY57E16FRR/X4WJPNj8KfMvYNQuvFmr3N7sEd7NIkZ+1gSiUAjGEAYDhMdKmi+E+jx+KNd15dQvPM1eNI/J+Xy7fbjJQepxz9a9Dop3/r1B6qzPGfiB8MJNQt7bw9bQ3upafqGsxXk8rtGkdhEoQSKCCHbeFxjmvY7eJIII4Y1CpGoVQOwFPooTtHl/rZL8kD3v/W9/wBQooopAFFFFACKclvY0tFFABRRRQAUUUUAFFFFABRRRQAUUUUAFFFFABRRRQAUUUUAFFFFABRRRQAUUUUAf//Z">
            <a:extLst>
              <a:ext uri="{FF2B5EF4-FFF2-40B4-BE49-F238E27FC236}">
                <a16:creationId xmlns:a16="http://schemas.microsoft.com/office/drawing/2014/main" id="{AFA384E5-556F-4817-9898-C126270CA2AD}"/>
              </a:ext>
            </a:extLst>
          </p:cNvPr>
          <p:cNvSpPr>
            <a:spLocks noChangeAspect="1" noChangeArrowheads="1"/>
          </p:cNvSpPr>
          <p:nvPr/>
        </p:nvSpPr>
        <p:spPr bwMode="auto">
          <a:xfrm>
            <a:off x="6723905" y="4580928"/>
            <a:ext cx="35758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Tekstvak 1">
            <a:extLst>
              <a:ext uri="{FF2B5EF4-FFF2-40B4-BE49-F238E27FC236}">
                <a16:creationId xmlns:a16="http://schemas.microsoft.com/office/drawing/2014/main" id="{AE6B560D-3975-4E16-888C-AE0BBAB13807}"/>
              </a:ext>
            </a:extLst>
          </p:cNvPr>
          <p:cNvSpPr txBox="1"/>
          <p:nvPr/>
        </p:nvSpPr>
        <p:spPr>
          <a:xfrm>
            <a:off x="504000" y="1080000"/>
            <a:ext cx="9656064" cy="4154984"/>
          </a:xfrm>
          <a:prstGeom prst="rect">
            <a:avLst/>
          </a:prstGeom>
          <a:noFill/>
        </p:spPr>
        <p:txBody>
          <a:bodyPr wrap="square" rtlCol="0">
            <a:spAutoFit/>
          </a:bodyPr>
          <a:lstStyle/>
          <a:p>
            <a:r>
              <a:rPr lang="nl-NL" sz="3200"/>
              <a:t>Instrucción para los jugadores
</a:t>
            </a:r>
            <a:endParaRPr lang="en-US" sz="2400"/>
          </a:p>
          <a:p>
            <a:pPr marL="285750" indent="-285750">
              <a:buFont typeface="Arial" panose="020B0604020202020204" pitchFamily="34" charset="0"/>
              <a:buChar char="•"/>
            </a:pPr>
            <a:r>
              <a:rPr lang="es-ES" sz="2000"/>
              <a:t>La pelota ilustra al cliente que recibe el servicio o el producto que se está haciendo para él.</a:t>
            </a:r>
          </a:p>
          <a:p>
            <a:r>
              <a:rPr lang="es-ES" sz="2000"/>
              <a:t>Un juego:
- Para completar un servicio o producto, la pelota necesita ser tocada 5 veces por todos los jugadores por turnos, en el mismo orden
- La pelota no se puede dar a la persona a su lado.
- Dos personas no pueden tocar la pelota al mismo tiempo.
- Se jugará una ronda. El juego termina con la misma persona  que la que comenzó toca otra vez la pelota.
</a:t>
            </a:r>
            <a:endParaRPr lang="fi-FI" sz="2000"/>
          </a:p>
        </p:txBody>
      </p:sp>
      <p:sp>
        <p:nvSpPr>
          <p:cNvPr id="5" name="Tekstvak 4">
            <a:extLst>
              <a:ext uri="{FF2B5EF4-FFF2-40B4-BE49-F238E27FC236}">
                <a16:creationId xmlns:a16="http://schemas.microsoft.com/office/drawing/2014/main" id="{60147C2A-94B6-4EA2-B37E-A6635B1E321D}"/>
              </a:ext>
            </a:extLst>
          </p:cNvPr>
          <p:cNvSpPr txBox="1"/>
          <p:nvPr/>
        </p:nvSpPr>
        <p:spPr>
          <a:xfrm>
            <a:off x="3829197" y="459925"/>
            <a:ext cx="4363827" cy="1200329"/>
          </a:xfrm>
          <a:prstGeom prst="rect">
            <a:avLst/>
          </a:prstGeom>
          <a:noFill/>
        </p:spPr>
        <p:txBody>
          <a:bodyPr wrap="square" rtlCol="0">
            <a:spAutoFit/>
          </a:bodyPr>
          <a:lstStyle/>
          <a:p>
            <a:r>
              <a:rPr lang="nl-NL" sz="4000" b="1"/>
              <a:t>Ballgame – 1 </a:t>
            </a:r>
            <a:r>
              <a:rPr lang="nl-NL" sz="4000" b="1" err="1"/>
              <a:t>ball</a:t>
            </a:r>
            <a:endParaRPr lang="nl-NL" sz="4000" b="1"/>
          </a:p>
          <a:p>
            <a:endParaRPr lang="nl-NL" sz="1600" b="1"/>
          </a:p>
          <a:p>
            <a:endParaRPr lang="nl-NL" sz="1600" b="1"/>
          </a:p>
        </p:txBody>
      </p:sp>
    </p:spTree>
    <p:extLst>
      <p:ext uri="{BB962C8B-B14F-4D97-AF65-F5344CB8AC3E}">
        <p14:creationId xmlns:p14="http://schemas.microsoft.com/office/powerpoint/2010/main" val="356457274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E6B560D-3975-4E16-888C-AE0BBAB13807}"/>
              </a:ext>
            </a:extLst>
          </p:cNvPr>
          <p:cNvSpPr txBox="1"/>
          <p:nvPr/>
        </p:nvSpPr>
        <p:spPr>
          <a:xfrm>
            <a:off x="504000" y="1080000"/>
            <a:ext cx="9656064" cy="1077218"/>
          </a:xfrm>
          <a:prstGeom prst="rect">
            <a:avLst/>
          </a:prstGeom>
          <a:noFill/>
        </p:spPr>
        <p:txBody>
          <a:bodyPr wrap="square" rtlCol="0">
            <a:spAutoFit/>
          </a:bodyPr>
          <a:lstStyle/>
          <a:p>
            <a:r>
              <a:rPr lang="nl-NL" sz="3200"/>
              <a:t>Herramientas necesarias
</a:t>
            </a:r>
          </a:p>
        </p:txBody>
      </p:sp>
      <p:sp>
        <p:nvSpPr>
          <p:cNvPr id="5" name="Tekstvak 4">
            <a:extLst>
              <a:ext uri="{FF2B5EF4-FFF2-40B4-BE49-F238E27FC236}">
                <a16:creationId xmlns:a16="http://schemas.microsoft.com/office/drawing/2014/main" id="{60147C2A-94B6-4EA2-B37E-A6635B1E321D}"/>
              </a:ext>
            </a:extLst>
          </p:cNvPr>
          <p:cNvSpPr txBox="1"/>
          <p:nvPr/>
        </p:nvSpPr>
        <p:spPr>
          <a:xfrm>
            <a:off x="3829197" y="459925"/>
            <a:ext cx="4363827" cy="1200329"/>
          </a:xfrm>
          <a:prstGeom prst="rect">
            <a:avLst/>
          </a:prstGeom>
          <a:noFill/>
        </p:spPr>
        <p:txBody>
          <a:bodyPr wrap="square" rtlCol="0">
            <a:spAutoFit/>
          </a:bodyPr>
          <a:lstStyle/>
          <a:p>
            <a:r>
              <a:rPr lang="nl-NL" sz="4000" b="1"/>
              <a:t>Ballgame – 1 </a:t>
            </a:r>
            <a:r>
              <a:rPr lang="nl-NL" sz="4000" b="1" err="1"/>
              <a:t>ball</a:t>
            </a:r>
            <a:endParaRPr lang="nl-NL" sz="4000" b="1"/>
          </a:p>
          <a:p>
            <a:endParaRPr lang="nl-NL" sz="1600" b="1"/>
          </a:p>
          <a:p>
            <a:endParaRPr lang="nl-NL" sz="1600" b="1"/>
          </a:p>
        </p:txBody>
      </p:sp>
      <p:pic>
        <p:nvPicPr>
          <p:cNvPr id="6" name="Kuva 5">
            <a:extLst>
              <a:ext uri="{FF2B5EF4-FFF2-40B4-BE49-F238E27FC236}">
                <a16:creationId xmlns:a16="http://schemas.microsoft.com/office/drawing/2014/main" id="{02853897-9F3F-49AF-80E4-8C9177F2A2B0}"/>
              </a:ext>
            </a:extLst>
          </p:cNvPr>
          <p:cNvPicPr>
            <a:picLocks noChangeAspect="1"/>
          </p:cNvPicPr>
          <p:nvPr/>
        </p:nvPicPr>
        <p:blipFill>
          <a:blip r:embed="rId3"/>
          <a:stretch>
            <a:fillRect/>
          </a:stretch>
        </p:blipFill>
        <p:spPr>
          <a:xfrm>
            <a:off x="1365739" y="1761026"/>
            <a:ext cx="4036249" cy="3124702"/>
          </a:xfrm>
          <a:prstGeom prst="rect">
            <a:avLst/>
          </a:prstGeom>
        </p:spPr>
      </p:pic>
      <p:sp>
        <p:nvSpPr>
          <p:cNvPr id="7" name="Tekstiruutu 6">
            <a:extLst>
              <a:ext uri="{FF2B5EF4-FFF2-40B4-BE49-F238E27FC236}">
                <a16:creationId xmlns:a16="http://schemas.microsoft.com/office/drawing/2014/main" id="{6D8FC5E3-6743-4152-92B0-EBE150198331}"/>
              </a:ext>
            </a:extLst>
          </p:cNvPr>
          <p:cNvSpPr txBox="1"/>
          <p:nvPr/>
        </p:nvSpPr>
        <p:spPr>
          <a:xfrm>
            <a:off x="6110537" y="2743200"/>
            <a:ext cx="3886903" cy="1446550"/>
          </a:xfrm>
          <a:prstGeom prst="rect">
            <a:avLst/>
          </a:prstGeom>
          <a:noFill/>
        </p:spPr>
        <p:txBody>
          <a:bodyPr wrap="square" rtlCol="0">
            <a:spAutoFit/>
          </a:bodyPr>
          <a:lstStyle/>
          <a:p>
            <a:r>
              <a:rPr lang="en-US" sz="8800"/>
              <a:t>+ 10 m²</a:t>
            </a:r>
          </a:p>
        </p:txBody>
      </p:sp>
    </p:spTree>
    <p:extLst>
      <p:ext uri="{BB962C8B-B14F-4D97-AF65-F5344CB8AC3E}">
        <p14:creationId xmlns:p14="http://schemas.microsoft.com/office/powerpoint/2010/main" val="409276340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E6B560D-3975-4E16-888C-AE0BBAB13807}"/>
              </a:ext>
            </a:extLst>
          </p:cNvPr>
          <p:cNvSpPr txBox="1"/>
          <p:nvPr/>
        </p:nvSpPr>
        <p:spPr>
          <a:xfrm>
            <a:off x="504000" y="1080000"/>
            <a:ext cx="9656064" cy="1077218"/>
          </a:xfrm>
          <a:prstGeom prst="rect">
            <a:avLst/>
          </a:prstGeom>
          <a:noFill/>
        </p:spPr>
        <p:txBody>
          <a:bodyPr wrap="square" rtlCol="0">
            <a:spAutoFit/>
          </a:bodyPr>
          <a:lstStyle/>
          <a:p>
            <a:r>
              <a:rPr lang="nl-NL" sz="3200"/>
              <a:t>Jugadores
</a:t>
            </a:r>
          </a:p>
        </p:txBody>
      </p:sp>
      <p:sp>
        <p:nvSpPr>
          <p:cNvPr id="5" name="Tekstvak 4">
            <a:extLst>
              <a:ext uri="{FF2B5EF4-FFF2-40B4-BE49-F238E27FC236}">
                <a16:creationId xmlns:a16="http://schemas.microsoft.com/office/drawing/2014/main" id="{60147C2A-94B6-4EA2-B37E-A6635B1E321D}"/>
              </a:ext>
            </a:extLst>
          </p:cNvPr>
          <p:cNvSpPr txBox="1"/>
          <p:nvPr/>
        </p:nvSpPr>
        <p:spPr>
          <a:xfrm>
            <a:off x="3829197" y="459925"/>
            <a:ext cx="4363827" cy="1200329"/>
          </a:xfrm>
          <a:prstGeom prst="rect">
            <a:avLst/>
          </a:prstGeom>
          <a:noFill/>
        </p:spPr>
        <p:txBody>
          <a:bodyPr wrap="square" rtlCol="0">
            <a:spAutoFit/>
          </a:bodyPr>
          <a:lstStyle/>
          <a:p>
            <a:r>
              <a:rPr lang="nl-NL" sz="4000" b="1"/>
              <a:t>Ballgame – 1 </a:t>
            </a:r>
            <a:r>
              <a:rPr lang="nl-NL" sz="4000" b="1" err="1"/>
              <a:t>ball</a:t>
            </a:r>
            <a:endParaRPr lang="nl-NL" sz="4000" b="1"/>
          </a:p>
          <a:p>
            <a:endParaRPr lang="nl-NL" sz="1600" b="1"/>
          </a:p>
          <a:p>
            <a:endParaRPr lang="nl-NL" sz="1600" b="1"/>
          </a:p>
        </p:txBody>
      </p:sp>
      <p:sp>
        <p:nvSpPr>
          <p:cNvPr id="8" name="Iloiset kasvot 8">
            <a:extLst>
              <a:ext uri="{FF2B5EF4-FFF2-40B4-BE49-F238E27FC236}">
                <a16:creationId xmlns:a16="http://schemas.microsoft.com/office/drawing/2014/main" id="{2620BF90-6DD1-41B8-B190-95A1B42E3B80}"/>
              </a:ext>
            </a:extLst>
          </p:cNvPr>
          <p:cNvSpPr/>
          <p:nvPr/>
        </p:nvSpPr>
        <p:spPr>
          <a:xfrm>
            <a:off x="1880541" y="3380139"/>
            <a:ext cx="658515" cy="614363"/>
          </a:xfrm>
          <a:prstGeom prst="smileyFac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loiset kasvot 11">
            <a:extLst>
              <a:ext uri="{FF2B5EF4-FFF2-40B4-BE49-F238E27FC236}">
                <a16:creationId xmlns:a16="http://schemas.microsoft.com/office/drawing/2014/main" id="{08E5B6E7-18A5-40ED-A146-B8A6D1174F68}"/>
              </a:ext>
            </a:extLst>
          </p:cNvPr>
          <p:cNvSpPr/>
          <p:nvPr/>
        </p:nvSpPr>
        <p:spPr>
          <a:xfrm>
            <a:off x="1880541" y="4223377"/>
            <a:ext cx="658515" cy="614363"/>
          </a:xfrm>
          <a:prstGeom prst="smileyFac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loiset kasvot 35">
            <a:extLst>
              <a:ext uri="{FF2B5EF4-FFF2-40B4-BE49-F238E27FC236}">
                <a16:creationId xmlns:a16="http://schemas.microsoft.com/office/drawing/2014/main" id="{F46AB7A9-B731-49D3-914E-08BA7D57A7EF}"/>
              </a:ext>
            </a:extLst>
          </p:cNvPr>
          <p:cNvSpPr/>
          <p:nvPr/>
        </p:nvSpPr>
        <p:spPr>
          <a:xfrm>
            <a:off x="1423338" y="1832145"/>
            <a:ext cx="658515" cy="614363"/>
          </a:xfrm>
          <a:prstGeom prst="smileyFac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kstiruutu 52">
            <a:extLst>
              <a:ext uri="{FF2B5EF4-FFF2-40B4-BE49-F238E27FC236}">
                <a16:creationId xmlns:a16="http://schemas.microsoft.com/office/drawing/2014/main" id="{A95E2157-2A1F-4DA9-ABB2-68F0DBE55053}"/>
              </a:ext>
            </a:extLst>
          </p:cNvPr>
          <p:cNvSpPr txBox="1"/>
          <p:nvPr/>
        </p:nvSpPr>
        <p:spPr>
          <a:xfrm>
            <a:off x="2914650" y="2091720"/>
            <a:ext cx="3500436" cy="954107"/>
          </a:xfrm>
          <a:prstGeom prst="rect">
            <a:avLst/>
          </a:prstGeom>
          <a:noFill/>
        </p:spPr>
        <p:txBody>
          <a:bodyPr wrap="square" rtlCol="0">
            <a:spAutoFit/>
          </a:bodyPr>
          <a:lstStyle/>
          <a:p>
            <a:r>
              <a:rPr lang="es-ES" sz="2800"/>
              <a:t>5, 7, 9 u 11 jugadores
</a:t>
            </a:r>
            <a:endParaRPr lang="en-US" sz="2800"/>
          </a:p>
        </p:txBody>
      </p:sp>
      <p:sp>
        <p:nvSpPr>
          <p:cNvPr id="12" name="Tekstiruutu 54">
            <a:extLst>
              <a:ext uri="{FF2B5EF4-FFF2-40B4-BE49-F238E27FC236}">
                <a16:creationId xmlns:a16="http://schemas.microsoft.com/office/drawing/2014/main" id="{9DFBFE1D-7A46-421D-A4C8-FAFA1A4EB23B}"/>
              </a:ext>
            </a:extLst>
          </p:cNvPr>
          <p:cNvSpPr txBox="1"/>
          <p:nvPr/>
        </p:nvSpPr>
        <p:spPr>
          <a:xfrm>
            <a:off x="2914647" y="3425166"/>
            <a:ext cx="5815016" cy="1384995"/>
          </a:xfrm>
          <a:prstGeom prst="rect">
            <a:avLst/>
          </a:prstGeom>
          <a:noFill/>
        </p:spPr>
        <p:txBody>
          <a:bodyPr wrap="square" rtlCol="0">
            <a:spAutoFit/>
          </a:bodyPr>
          <a:lstStyle/>
          <a:p>
            <a:r>
              <a:rPr lang="es-ES" sz="2800"/>
              <a:t>Temporizador (también el instructor puede hacer esto) 
</a:t>
            </a:r>
            <a:endParaRPr lang="en-US" sz="2800"/>
          </a:p>
        </p:txBody>
      </p:sp>
      <p:sp>
        <p:nvSpPr>
          <p:cNvPr id="13" name="Iloiset kasvot 55">
            <a:extLst>
              <a:ext uri="{FF2B5EF4-FFF2-40B4-BE49-F238E27FC236}">
                <a16:creationId xmlns:a16="http://schemas.microsoft.com/office/drawing/2014/main" id="{1CF027E2-F4A8-4FD7-9FC4-8CF3FC9DC835}"/>
              </a:ext>
            </a:extLst>
          </p:cNvPr>
          <p:cNvSpPr/>
          <p:nvPr/>
        </p:nvSpPr>
        <p:spPr>
          <a:xfrm>
            <a:off x="1575738" y="1984545"/>
            <a:ext cx="658515" cy="614363"/>
          </a:xfrm>
          <a:prstGeom prst="smileyFac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loiset kasvot 56">
            <a:extLst>
              <a:ext uri="{FF2B5EF4-FFF2-40B4-BE49-F238E27FC236}">
                <a16:creationId xmlns:a16="http://schemas.microsoft.com/office/drawing/2014/main" id="{3BEF8E40-F1DF-4E04-A577-0E3EAF30E0D1}"/>
              </a:ext>
            </a:extLst>
          </p:cNvPr>
          <p:cNvSpPr/>
          <p:nvPr/>
        </p:nvSpPr>
        <p:spPr>
          <a:xfrm>
            <a:off x="1728138" y="2136945"/>
            <a:ext cx="658515" cy="614363"/>
          </a:xfrm>
          <a:prstGeom prst="smileyFac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loiset kasvot 57">
            <a:extLst>
              <a:ext uri="{FF2B5EF4-FFF2-40B4-BE49-F238E27FC236}">
                <a16:creationId xmlns:a16="http://schemas.microsoft.com/office/drawing/2014/main" id="{FED0741D-7C26-4CD8-86BF-C9E0B9AE1FDE}"/>
              </a:ext>
            </a:extLst>
          </p:cNvPr>
          <p:cNvSpPr/>
          <p:nvPr/>
        </p:nvSpPr>
        <p:spPr>
          <a:xfrm>
            <a:off x="1880538" y="2289345"/>
            <a:ext cx="658515" cy="614363"/>
          </a:xfrm>
          <a:prstGeom prst="smileyFac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loiset kasvot 58">
            <a:extLst>
              <a:ext uri="{FF2B5EF4-FFF2-40B4-BE49-F238E27FC236}">
                <a16:creationId xmlns:a16="http://schemas.microsoft.com/office/drawing/2014/main" id="{276015A4-A2B2-4E77-A345-42700B029FD7}"/>
              </a:ext>
            </a:extLst>
          </p:cNvPr>
          <p:cNvSpPr/>
          <p:nvPr/>
        </p:nvSpPr>
        <p:spPr>
          <a:xfrm>
            <a:off x="2032938" y="2441745"/>
            <a:ext cx="658515" cy="614363"/>
          </a:xfrm>
          <a:prstGeom prst="smileyFac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loiset kasvot 59">
            <a:extLst>
              <a:ext uri="{FF2B5EF4-FFF2-40B4-BE49-F238E27FC236}">
                <a16:creationId xmlns:a16="http://schemas.microsoft.com/office/drawing/2014/main" id="{682A6E68-5577-4F1B-838C-126530695D02}"/>
              </a:ext>
            </a:extLst>
          </p:cNvPr>
          <p:cNvSpPr/>
          <p:nvPr/>
        </p:nvSpPr>
        <p:spPr>
          <a:xfrm>
            <a:off x="2185338" y="2594145"/>
            <a:ext cx="658515" cy="614363"/>
          </a:xfrm>
          <a:prstGeom prst="smileyFac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kstiruutu 53">
            <a:extLst>
              <a:ext uri="{FF2B5EF4-FFF2-40B4-BE49-F238E27FC236}">
                <a16:creationId xmlns:a16="http://schemas.microsoft.com/office/drawing/2014/main" id="{7D638AB7-580D-49EA-9732-0A1F53FF5A2F}"/>
              </a:ext>
            </a:extLst>
          </p:cNvPr>
          <p:cNvSpPr txBox="1"/>
          <p:nvPr/>
        </p:nvSpPr>
        <p:spPr>
          <a:xfrm>
            <a:off x="2914647" y="4319456"/>
            <a:ext cx="8444755" cy="523220"/>
          </a:xfrm>
          <a:prstGeom prst="rect">
            <a:avLst/>
          </a:prstGeom>
          <a:noFill/>
        </p:spPr>
        <p:txBody>
          <a:bodyPr wrap="square" rtlCol="0" anchor="t">
            <a:spAutoFit/>
          </a:bodyPr>
          <a:lstStyle/>
          <a:p>
            <a:r>
              <a:rPr lang="en-US" sz="2800"/>
              <a:t>Observador (</a:t>
            </a:r>
            <a:r>
              <a:rPr lang="es-ES" sz="2800"/>
              <a:t>también el </a:t>
            </a:r>
            <a:r>
              <a:rPr lang="es-ES" sz="2800" err="1"/>
              <a:t>intsructor</a:t>
            </a:r>
            <a:r>
              <a:rPr lang="es-ES" sz="2800"/>
              <a:t> puede hacer esto</a:t>
            </a:r>
            <a:r>
              <a:rPr lang="en-US" sz="2800"/>
              <a:t>) </a:t>
            </a:r>
          </a:p>
        </p:txBody>
      </p:sp>
    </p:spTree>
    <p:extLst>
      <p:ext uri="{BB962C8B-B14F-4D97-AF65-F5344CB8AC3E}">
        <p14:creationId xmlns:p14="http://schemas.microsoft.com/office/powerpoint/2010/main" val="423494668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7FB7FE31D87FC944BC2242F5F365016A" ma:contentTypeVersion="12" ma:contentTypeDescription="Luo uusi asiakirja." ma:contentTypeScope="" ma:versionID="2d51e5491a4f933361bde9dd269ef856">
  <xsd:schema xmlns:xsd="http://www.w3.org/2001/XMLSchema" xmlns:xs="http://www.w3.org/2001/XMLSchema" xmlns:p="http://schemas.microsoft.com/office/2006/metadata/properties" xmlns:ns2="231c4e8d-8d33-4f83-9b03-dff978f9daf7" xmlns:ns3="dbb4bb59-340b-40d7-b36a-e65cb49f14f9" targetNamespace="http://schemas.microsoft.com/office/2006/metadata/properties" ma:root="true" ma:fieldsID="c24e620bf435cb0f83165de2ebfb1347" ns2:_="" ns3:_="">
    <xsd:import namespace="231c4e8d-8d33-4f83-9b03-dff978f9daf7"/>
    <xsd:import namespace="dbb4bb59-340b-40d7-b36a-e65cb49f14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1c4e8d-8d33-4f83-9b03-dff978f9d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b4bb59-340b-40d7-b36a-e65cb49f14f9"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90A544-A0C9-4B36-BF3C-810A7B438B42}">
  <ds:schemaRefs>
    <ds:schemaRef ds:uri="231c4e8d-8d33-4f83-9b03-dff978f9daf7"/>
    <ds:schemaRef ds:uri="dbb4bb59-340b-40d7-b36a-e65cb49f14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73F15B8-80A5-44E2-B214-B4CD77B18F88}">
  <ds:schemaRefs>
    <ds:schemaRef ds:uri="231c4e8d-8d33-4f83-9b03-dff978f9daf7"/>
    <ds:schemaRef ds:uri="dbb4bb59-340b-40d7-b36a-e65cb49f14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DE7EF28-B0CF-4160-8132-3C40BE3A62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6</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Roland Algra</dc:creator>
  <cp:revision>1</cp:revision>
  <dcterms:created xsi:type="dcterms:W3CDTF">2019-07-08T13:25:15Z</dcterms:created>
  <dcterms:modified xsi:type="dcterms:W3CDTF">2020-04-01T09:27:15Z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0x0101007FB7FE31D87FC944BC2242F5F365016A</vt:lpwstr>
  </property>
</Properties>
</file>