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 id="265" r:id="rId6"/>
    <p:sldId id="266" r:id="rId7"/>
    <p:sldId id="267" r:id="rId8"/>
    <p:sldId id="268" r:id="rId9"/>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3A83-4DB4-4D0A-B669-DDA3A734B14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E2B99BC-37C5-43C9-A5CE-6897DD0FD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F8E6415-6670-49DD-B94C-2D8986E9D97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838C3A52-5D06-46BA-A400-4D1FAE9C22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656966-5C47-4DC4-B51D-CF81B2240A0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93886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B8FA23-30BB-4E95-88DD-B2F1982C37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1FC8DE4-D308-4869-8758-1F93D0733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F12345D-85C6-4F0C-BBFC-70048F772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5F6285A-38B9-4C23-A776-EB20132800DE}"/>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E457E9CD-E13F-4C3C-9F7F-FC4455D0837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B696B3-E6C8-4BF1-AB7F-CCBEC02CD678}"/>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615251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288333-84B2-4841-B0F4-E98B4BD09B0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9F50D55-18CE-4DCE-A290-88D9B17766F9}"/>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11C160-F844-4F6D-A203-200B49839B2A}"/>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D23D692B-C7DF-4B62-B8F4-B783E67C83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A3E734-AF80-41F7-94F2-E73ACCE4B59F}"/>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4206855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D29BE0A-9347-47A4-AAC0-CD1801149A7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00BC01A-2D94-4101-BD47-AA6F5596DDE5}"/>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816D772-30CA-4A1D-ADF5-AE5CFB5FF23F}"/>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399BE75D-D51E-4480-9363-D67CCC6E74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685F001-FEA4-44BD-A846-3C8C75A74B54}"/>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4596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6EED6-237A-4B8D-A722-F6EDB33C754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31FAE06-3F9B-46BB-BA24-AA716D4760EA}"/>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69A52C-A336-4479-BE91-4BD61FFAB960}"/>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B5AFA485-4FFC-4E5A-A877-DAB387781C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77292ED-18C0-4792-860D-58AF9798A5D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18846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Rubrikbild">
    <p:spTree>
      <p:nvGrpSpPr>
        <p:cNvPr id="1" name=""/>
        <p:cNvGrpSpPr/>
        <p:nvPr/>
      </p:nvGrpSpPr>
      <p:grpSpPr>
        <a:xfrm>
          <a:off x="0" y="0"/>
          <a:ext cx="0" cy="0"/>
          <a:chOff x="0" y="0"/>
          <a:chExt cx="0" cy="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29439297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9AB3A-1EDA-491F-81C8-48D4D5A3AA9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C65FDC6-0FA3-4840-B0FF-B8C543352B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75B3EA3B-8C2C-4146-9E88-A5197D6D8412}"/>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0700E32D-4F66-4004-A594-945B3AEBE8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EE7EF12-9829-4714-AE52-C97109A159FF}"/>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821827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CE602B-B0D8-46F3-9588-B81827D9726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B53EAEC-E4C3-4130-A613-E77D5DD7DD9E}"/>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9A2FA1A-73ED-4423-BBC2-28863CA0ED1F}"/>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2CEA0FC-ED0A-4DEF-B75B-492FCAAC2214}"/>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8B149530-675E-4035-ABEF-4FC064C429C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4DF954C-2813-4DD3-8737-7F57F1FE3B8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02581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87DB1-3B63-487A-A1BF-1D8618F6BF1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218655C-1208-4064-A6D8-E5EDB5C85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EA530D07-0B2B-4FD7-A9A4-30833DB44CE1}"/>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59366AB-2A8D-414E-B9C1-E4097494E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3881D1F-C054-490D-8866-C46242A802A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91DED73-4EF9-4E10-A631-D9740B7E390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8" name="Tijdelijke aanduiding voor voettekst 7">
            <a:extLst>
              <a:ext uri="{FF2B5EF4-FFF2-40B4-BE49-F238E27FC236}">
                <a16:creationId xmlns:a16="http://schemas.microsoft.com/office/drawing/2014/main" id="{4260BFB0-9C13-4A17-8F3B-AFF8780C22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7B1DD0B-71BB-4894-B080-B2475F94558C}"/>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426643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436B9-4027-4B6A-B1CF-4C535A0F02E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3BECC00-7731-4702-A952-DBA81081B1EB}"/>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4" name="Tijdelijke aanduiding voor voettekst 3">
            <a:extLst>
              <a:ext uri="{FF2B5EF4-FFF2-40B4-BE49-F238E27FC236}">
                <a16:creationId xmlns:a16="http://schemas.microsoft.com/office/drawing/2014/main" id="{C72198CE-DDBE-4F0B-852D-7C68FDB984A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FF57CA3-4976-47A8-BF27-8A19E04C9B45}"/>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283919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87747EE-1DB0-442F-9EA4-7B9ECA17AE0F}"/>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3" name="Tijdelijke aanduiding voor voettekst 2">
            <a:extLst>
              <a:ext uri="{FF2B5EF4-FFF2-40B4-BE49-F238E27FC236}">
                <a16:creationId xmlns:a16="http://schemas.microsoft.com/office/drawing/2014/main" id="{CE803252-6BC5-4F1C-9EA0-A7004D416A1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FB2EADD-20F9-4D7D-B80F-9CFA653B11BC}"/>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3720514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41CF91-AED5-40A2-9E7D-C8CA0FB8DC2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D2FBF3A-2216-4A7E-B648-66538666C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95DFCD-6CAE-4FF1-81BA-D43D3297B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629521A-326E-4673-B9C2-10811BD7E78E}"/>
              </a:ext>
            </a:extLst>
          </p:cNvPr>
          <p:cNvSpPr>
            <a:spLocks noGrp="1"/>
          </p:cNvSpPr>
          <p:nvPr>
            <p:ph type="dt" sz="half" idx="10"/>
          </p:nvPr>
        </p:nvSpPr>
        <p:spPr/>
        <p:txBody>
          <a:bodyPr/>
          <a:lstStyle/>
          <a:p>
            <a:fld id="{21B6D425-457D-4934-8305-B23D1A29EFDB}" type="datetimeFigureOut">
              <a:rPr lang="nl-NL" smtClean="0"/>
              <a:t>2-4-2020</a:t>
            </a:fld>
            <a:endParaRPr lang="nl-NL"/>
          </a:p>
        </p:txBody>
      </p:sp>
      <p:sp>
        <p:nvSpPr>
          <p:cNvPr id="6" name="Tijdelijke aanduiding voor voettekst 5">
            <a:extLst>
              <a:ext uri="{FF2B5EF4-FFF2-40B4-BE49-F238E27FC236}">
                <a16:creationId xmlns:a16="http://schemas.microsoft.com/office/drawing/2014/main" id="{04B5A076-7C44-4F43-A61C-CD59FE34A47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3A5E413-454A-4CA8-BD90-A0D4AD67A132}"/>
              </a:ext>
            </a:extLst>
          </p:cNvPr>
          <p:cNvSpPr>
            <a:spLocks noGrp="1"/>
          </p:cNvSpPr>
          <p:nvPr>
            <p:ph type="sldNum" sz="quarter" idx="12"/>
          </p:nvPr>
        </p:nvSpPr>
        <p:spPr/>
        <p:txBody>
          <a:bodyPr/>
          <a:lstStyle/>
          <a:p>
            <a:fld id="{B17FF33C-8301-439F-9BD8-BE091EBA9750}" type="slidenum">
              <a:rPr lang="nl-NL" smtClean="0"/>
              <a:t>‹Nº›</a:t>
            </a:fld>
            <a:endParaRPr lang="nl-NL"/>
          </a:p>
        </p:txBody>
      </p:sp>
    </p:spTree>
    <p:extLst>
      <p:ext uri="{BB962C8B-B14F-4D97-AF65-F5344CB8AC3E}">
        <p14:creationId xmlns:p14="http://schemas.microsoft.com/office/powerpoint/2010/main" val="11472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56472D9-56D4-4935-B710-19F1B8E18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1728164-C106-46C7-8BBF-4D9CA7DA6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58D32B-1A44-4E1D-829F-EE8CA040E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6D425-457D-4934-8305-B23D1A29EFDB}" type="datetimeFigureOut">
              <a:rPr lang="nl-NL" smtClean="0"/>
              <a:t>2-4-2020</a:t>
            </a:fld>
            <a:endParaRPr lang="nl-NL"/>
          </a:p>
        </p:txBody>
      </p:sp>
      <p:sp>
        <p:nvSpPr>
          <p:cNvPr id="5" name="Tijdelijke aanduiding voor voettekst 4">
            <a:extLst>
              <a:ext uri="{FF2B5EF4-FFF2-40B4-BE49-F238E27FC236}">
                <a16:creationId xmlns:a16="http://schemas.microsoft.com/office/drawing/2014/main" id="{416FA77C-E070-4CD3-A629-9766C800F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ACCE398-3809-4C4C-BF67-A04D54BCD0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FF33C-8301-439F-9BD8-BE091EBA9750}" type="slidenum">
              <a:rPr lang="nl-NL" smtClean="0"/>
              <a:t>‹Nº›</a:t>
            </a:fld>
            <a:endParaRPr lang="nl-NL"/>
          </a:p>
        </p:txBody>
      </p:sp>
    </p:spTree>
    <p:extLst>
      <p:ext uri="{BB962C8B-B14F-4D97-AF65-F5344CB8AC3E}">
        <p14:creationId xmlns:p14="http://schemas.microsoft.com/office/powerpoint/2010/main" val="230236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3055875" y="628493"/>
            <a:ext cx="6080249" cy="954107"/>
          </a:xfrm>
          <a:prstGeom prst="rect">
            <a:avLst/>
          </a:prstGeom>
          <a:noFill/>
        </p:spPr>
        <p:txBody>
          <a:bodyPr wrap="square" rtlCol="0">
            <a:spAutoFit/>
          </a:bodyPr>
          <a:lstStyle/>
          <a:p>
            <a:pPr algn="ctr"/>
            <a:r>
              <a:rPr lang="nl-NL" sz="2400" b="1" dirty="0"/>
              <a:t>3c  Coche Lego – Instrucciones con Texto</a:t>
            </a:r>
          </a:p>
          <a:p>
            <a:endParaRPr lang="nl-NL" sz="1600" b="1" dirty="0"/>
          </a:p>
          <a:p>
            <a:endParaRPr lang="nl-NL" sz="1600" b="1" dirty="0"/>
          </a:p>
        </p:txBody>
      </p:sp>
      <p:sp>
        <p:nvSpPr>
          <p:cNvPr id="2" name="Tekstvak 1">
            <a:extLst>
              <a:ext uri="{FF2B5EF4-FFF2-40B4-BE49-F238E27FC236}">
                <a16:creationId xmlns:a16="http://schemas.microsoft.com/office/drawing/2014/main" id="{AE6B560D-3975-4E16-888C-AE0BBAB13807}"/>
              </a:ext>
            </a:extLst>
          </p:cNvPr>
          <p:cNvSpPr txBox="1"/>
          <p:nvPr/>
        </p:nvSpPr>
        <p:spPr>
          <a:xfrm>
            <a:off x="621792" y="1292352"/>
            <a:ext cx="9656064" cy="2031325"/>
          </a:xfrm>
          <a:prstGeom prst="rect">
            <a:avLst/>
          </a:prstGeom>
          <a:noFill/>
        </p:spPr>
        <p:txBody>
          <a:bodyPr wrap="square" rtlCol="0">
            <a:spAutoFit/>
          </a:bodyPr>
          <a:lstStyle/>
          <a:p>
            <a:r>
              <a:rPr lang="nl-NL" dirty="0"/>
              <a:t>Las siguientes hojas de instrucciones indican las </a:t>
            </a:r>
            <a:r>
              <a:rPr lang="nl-NL" b="1" dirty="0"/>
              <a:t>descripciones</a:t>
            </a:r>
            <a:r>
              <a:rPr lang="nl-NL" dirty="0"/>
              <a:t> de las instrucciones para el montaje del Coche Lego:</a:t>
            </a:r>
          </a:p>
          <a:p>
            <a:endParaRPr lang="nl-NL" dirty="0"/>
          </a:p>
          <a:p>
            <a:r>
              <a:rPr lang="nl-NL" dirty="0"/>
              <a:t>Estas descripciones abarcan las siguientes partes:</a:t>
            </a:r>
          </a:p>
          <a:p>
            <a:pPr marL="285750" indent="-285750">
              <a:buFont typeface="Arial" panose="020B0604020202020204" pitchFamily="34" charset="0"/>
              <a:buChar char="•"/>
            </a:pPr>
            <a:r>
              <a:rPr lang="nl-NL" dirty="0"/>
              <a:t> El cuerpo del coche</a:t>
            </a:r>
          </a:p>
          <a:p>
            <a:pPr marL="285750" indent="-285750">
              <a:buFont typeface="Arial" panose="020B0604020202020204" pitchFamily="34" charset="0"/>
              <a:buChar char="•"/>
            </a:pPr>
            <a:r>
              <a:rPr lang="nl-NL" dirty="0"/>
              <a:t> Los accesorios del coche</a:t>
            </a:r>
          </a:p>
          <a:p>
            <a:pPr marL="285750" indent="-285750">
              <a:buFont typeface="Arial" panose="020B0604020202020204" pitchFamily="34" charset="0"/>
              <a:buChar char="•"/>
            </a:pPr>
            <a:r>
              <a:rPr lang="nl-NL" dirty="0"/>
              <a:t> La antena parabólica del coche</a:t>
            </a:r>
          </a:p>
        </p:txBody>
      </p:sp>
    </p:spTree>
    <p:extLst>
      <p:ext uri="{BB962C8B-B14F-4D97-AF65-F5344CB8AC3E}">
        <p14:creationId xmlns:p14="http://schemas.microsoft.com/office/powerpoint/2010/main" val="354831806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 name="Tekstvak 1">
            <a:extLst>
              <a:ext uri="{FF2B5EF4-FFF2-40B4-BE49-F238E27FC236}">
                <a16:creationId xmlns:a16="http://schemas.microsoft.com/office/drawing/2014/main" id="{AE6B560D-3975-4E16-888C-AE0BBAB13807}"/>
              </a:ext>
            </a:extLst>
          </p:cNvPr>
          <p:cNvSpPr txBox="1"/>
          <p:nvPr/>
        </p:nvSpPr>
        <p:spPr>
          <a:xfrm>
            <a:off x="746081" y="1828822"/>
            <a:ext cx="9656064" cy="2585323"/>
          </a:xfrm>
          <a:prstGeom prst="rect">
            <a:avLst/>
          </a:prstGeom>
          <a:noFill/>
        </p:spPr>
        <p:txBody>
          <a:bodyPr wrap="square" rtlCol="0">
            <a:spAutoFit/>
          </a:bodyPr>
          <a:lstStyle/>
          <a:p>
            <a:pPr marL="285750" lvl="0" indent="-285750" algn="just">
              <a:buFont typeface="Arial" panose="020B0604020202020204" pitchFamily="34" charset="0"/>
              <a:buChar char="•"/>
            </a:pPr>
            <a:r>
              <a:rPr lang="es-ES" dirty="0"/>
              <a:t>Coja una pieza negra de 6 x 2 perillas. Esta es la placa base inferior del coche.</a:t>
            </a:r>
          </a:p>
          <a:p>
            <a:pPr marL="285750" lvl="0" indent="-285750" algn="just">
              <a:buFont typeface="Arial" panose="020B0604020202020204" pitchFamily="34" charset="0"/>
              <a:buChar char="•"/>
            </a:pPr>
            <a:r>
              <a:rPr lang="es-ES" dirty="0"/>
              <a:t>Seleccione dos ejes negros de 2 x2 y colóquelos debajo de la placa base en ambos extremos.</a:t>
            </a:r>
          </a:p>
          <a:p>
            <a:pPr marL="285750" lvl="0" indent="-285750" algn="just">
              <a:buFont typeface="Arial" panose="020B0604020202020204" pitchFamily="34" charset="0"/>
              <a:buChar char="•"/>
            </a:pPr>
            <a:r>
              <a:rPr lang="es-ES" dirty="0"/>
              <a:t>Coja dos piezas rojas de 2 x 1 que tienen una barra de amortiguación. Fíjelos a la placa base en ambos extremos para que el parachoques delantero se quede colocado hacia el sentido de la marcha, y el parachoques trasero en sentido contrario de la marcha. </a:t>
            </a:r>
          </a:p>
          <a:p>
            <a:pPr marL="285750" lvl="0" indent="-285750" algn="just">
              <a:buFont typeface="Arial" panose="020B0604020202020204" pitchFamily="34" charset="0"/>
              <a:buChar char="•"/>
            </a:pPr>
            <a:r>
              <a:rPr lang="es-ES" dirty="0"/>
              <a:t>Escoja una pieza roja de 4 x 2 y colóquelo entre los parachoques. Deben de encajar perfectamente.</a:t>
            </a:r>
          </a:p>
          <a:p>
            <a:pPr marL="285750" lvl="0" indent="-285750" algn="just">
              <a:buFont typeface="Arial" panose="020B0604020202020204" pitchFamily="34" charset="0"/>
              <a:buChar char="•"/>
            </a:pPr>
            <a:r>
              <a:rPr lang="es-ES" dirty="0"/>
              <a:t>Elija una pieza negra de 6 x 2  y colóquelo encima de las fila de piezas rojas anteriores. </a:t>
            </a:r>
          </a:p>
          <a:p>
            <a:pPr marL="285750" lvl="0" indent="-285750" algn="just">
              <a:buFont typeface="Arial" panose="020B0604020202020204" pitchFamily="34" charset="0"/>
              <a:buChar char="•"/>
            </a:pPr>
            <a:r>
              <a:rPr lang="es-ES" dirty="0"/>
              <a:t>Escoja dos guardabarros rojos de 4 x 2 y colóquelos a ambos extremos de la placa negra anterior, para que los guardabarros coincidan con los ejes negros.</a:t>
            </a:r>
            <a:endParaRPr lang="fi-FI" dirty="0"/>
          </a:p>
        </p:txBody>
      </p:sp>
      <p:sp>
        <p:nvSpPr>
          <p:cNvPr id="5" name="Tekstvak 3">
            <a:extLst>
              <a:ext uri="{FF2B5EF4-FFF2-40B4-BE49-F238E27FC236}">
                <a16:creationId xmlns:a16="http://schemas.microsoft.com/office/drawing/2014/main" id="{794757BD-1AC1-4F5C-929D-0ADF367030BF}"/>
              </a:ext>
            </a:extLst>
          </p:cNvPr>
          <p:cNvSpPr txBox="1"/>
          <p:nvPr/>
        </p:nvSpPr>
        <p:spPr>
          <a:xfrm>
            <a:off x="3055875" y="628493"/>
            <a:ext cx="6080249" cy="1200329"/>
          </a:xfrm>
          <a:prstGeom prst="rect">
            <a:avLst/>
          </a:prstGeom>
          <a:noFill/>
        </p:spPr>
        <p:txBody>
          <a:bodyPr wrap="square" rtlCol="0">
            <a:spAutoFit/>
          </a:bodyPr>
          <a:lstStyle/>
          <a:p>
            <a:pPr algn="ctr"/>
            <a:r>
              <a:rPr lang="nl-NL" sz="2400" b="1" dirty="0"/>
              <a:t>3c  Coche Lego – Instrucciones con Texto</a:t>
            </a:r>
          </a:p>
          <a:p>
            <a:endParaRPr lang="nl-NL" sz="1600" b="1" dirty="0"/>
          </a:p>
          <a:p>
            <a:endParaRPr lang="nl-NL" sz="1600" b="1" dirty="0"/>
          </a:p>
          <a:p>
            <a:endParaRPr lang="nl-NL" sz="1600" b="1" dirty="0"/>
          </a:p>
        </p:txBody>
      </p:sp>
    </p:spTree>
    <p:extLst>
      <p:ext uri="{BB962C8B-B14F-4D97-AF65-F5344CB8AC3E}">
        <p14:creationId xmlns:p14="http://schemas.microsoft.com/office/powerpoint/2010/main" val="220965970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6" name="Tekstvak 5">
            <a:extLst>
              <a:ext uri="{FF2B5EF4-FFF2-40B4-BE49-F238E27FC236}">
                <a16:creationId xmlns:a16="http://schemas.microsoft.com/office/drawing/2014/main" id="{A2E46A03-7A0C-4B28-9658-1BCDE9C3B67D}"/>
              </a:ext>
            </a:extLst>
          </p:cNvPr>
          <p:cNvSpPr txBox="1"/>
          <p:nvPr/>
        </p:nvSpPr>
        <p:spPr>
          <a:xfrm>
            <a:off x="640064" y="1582600"/>
            <a:ext cx="9656064" cy="3139321"/>
          </a:xfrm>
          <a:prstGeom prst="rect">
            <a:avLst/>
          </a:prstGeom>
          <a:noFill/>
        </p:spPr>
        <p:txBody>
          <a:bodyPr wrap="square" rtlCol="0">
            <a:spAutoFit/>
          </a:bodyPr>
          <a:lstStyle/>
          <a:p>
            <a:pPr marL="285750" lvl="0" indent="-285750" algn="just">
              <a:buFont typeface="Arial" panose="020B0604020202020204" pitchFamily="34" charset="0"/>
              <a:buChar char="•"/>
            </a:pPr>
            <a:r>
              <a:rPr lang="es-ES" dirty="0"/>
              <a:t>Escoja el prisma triangular rojo con forma de cuña y colóquelo en el extremo delantero entre los guardabarros con la inclinación descendente hacia la dirección de la marcha. Esta pieza simula el capó.</a:t>
            </a:r>
          </a:p>
          <a:p>
            <a:pPr marL="285750" lvl="0" indent="-285750" algn="just">
              <a:buFont typeface="Arial" panose="020B0604020202020204" pitchFamily="34" charset="0"/>
              <a:buChar char="•"/>
            </a:pPr>
            <a:r>
              <a:rPr lang="es-ES" dirty="0"/>
              <a:t>Seleccione la pieza roja 1x1 que contiene el gancho y colóquelo sobre el guardabarros en la esquina derecha al sentido contrario de la marcha, con el gancho hacia fuera. </a:t>
            </a:r>
          </a:p>
          <a:p>
            <a:pPr marL="285750" lvl="0" indent="-285750" algn="just">
              <a:buFont typeface="Arial" panose="020B0604020202020204" pitchFamily="34" charset="0"/>
              <a:buChar char="•"/>
            </a:pPr>
            <a:r>
              <a:rPr lang="es-ES" dirty="0"/>
              <a:t>Coja el volante colocándolo detrás del capó rojo en el sentido de la marcha. </a:t>
            </a:r>
          </a:p>
          <a:p>
            <a:pPr marL="285750" lvl="0" indent="-285750" algn="just">
              <a:buFont typeface="Arial" panose="020B0604020202020204" pitchFamily="34" charset="0"/>
              <a:buChar char="•"/>
            </a:pPr>
            <a:r>
              <a:rPr lang="es-ES" dirty="0"/>
              <a:t>Seleccione  la pieza roja en forma de L con y colóquelo sobre el guardabarros trasero, de tal forma que complete la superficie que deja el gancho. </a:t>
            </a:r>
          </a:p>
          <a:p>
            <a:pPr marL="285750" lvl="0" indent="-285750" algn="just">
              <a:buFont typeface="Arial" panose="020B0604020202020204" pitchFamily="34" charset="0"/>
              <a:buChar char="•"/>
            </a:pPr>
            <a:r>
              <a:rPr lang="es-ES" dirty="0"/>
              <a:t>Escoja tres rejillas negras y fíjelas al guardabarros trasero, de tal forma que que cubran los lados exteriores. Es decir, dos rejillas a cada uno de los lados izquierdo y derecho paralelamente a la marcha y una en el borde posterior perpendicular a la marcha. </a:t>
            </a:r>
            <a:endParaRPr lang="fi-FI" dirty="0"/>
          </a:p>
        </p:txBody>
      </p:sp>
      <p:sp>
        <p:nvSpPr>
          <p:cNvPr id="7" name="Tekstvak 3">
            <a:extLst>
              <a:ext uri="{FF2B5EF4-FFF2-40B4-BE49-F238E27FC236}">
                <a16:creationId xmlns:a16="http://schemas.microsoft.com/office/drawing/2014/main" id="{BCEF4F15-FFB4-468E-A505-BDD88FC5B36B}"/>
              </a:ext>
            </a:extLst>
          </p:cNvPr>
          <p:cNvSpPr txBox="1"/>
          <p:nvPr/>
        </p:nvSpPr>
        <p:spPr>
          <a:xfrm>
            <a:off x="3055875" y="628493"/>
            <a:ext cx="6080249" cy="954107"/>
          </a:xfrm>
          <a:prstGeom prst="rect">
            <a:avLst/>
          </a:prstGeom>
          <a:noFill/>
        </p:spPr>
        <p:txBody>
          <a:bodyPr wrap="square" rtlCol="0">
            <a:spAutoFit/>
          </a:bodyPr>
          <a:lstStyle/>
          <a:p>
            <a:pPr algn="ctr"/>
            <a:r>
              <a:rPr lang="nl-NL" sz="2400" b="1" dirty="0"/>
              <a:t>3c  Coche Lego – Instrucciones con Texto</a:t>
            </a:r>
          </a:p>
          <a:p>
            <a:endParaRPr lang="nl-NL" sz="1600" b="1" dirty="0"/>
          </a:p>
          <a:p>
            <a:endParaRPr lang="nl-NL" sz="1600" b="1" dirty="0"/>
          </a:p>
        </p:txBody>
      </p:sp>
    </p:spTree>
    <p:extLst>
      <p:ext uri="{BB962C8B-B14F-4D97-AF65-F5344CB8AC3E}">
        <p14:creationId xmlns:p14="http://schemas.microsoft.com/office/powerpoint/2010/main" val="330773790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a:extLst>
              <a:ext uri="{FF2B5EF4-FFF2-40B4-BE49-F238E27FC236}">
                <a16:creationId xmlns:a16="http://schemas.microsoft.com/office/drawing/2014/main" id="{27870BE9-C474-4EAB-9136-1E613F5231D1}"/>
              </a:ext>
            </a:extLst>
          </p:cNvPr>
          <p:cNvSpPr txBox="1"/>
          <p:nvPr/>
        </p:nvSpPr>
        <p:spPr>
          <a:xfrm>
            <a:off x="595287" y="1584720"/>
            <a:ext cx="10335243" cy="3416320"/>
          </a:xfrm>
          <a:prstGeom prst="rect">
            <a:avLst/>
          </a:prstGeom>
          <a:noFill/>
        </p:spPr>
        <p:txBody>
          <a:bodyPr wrap="square" rtlCol="0">
            <a:spAutoFit/>
          </a:bodyPr>
          <a:lstStyle/>
          <a:p>
            <a:pPr marL="285750" lvl="0" indent="-285750" algn="just">
              <a:buFont typeface="Arial" panose="020B0604020202020204" pitchFamily="34" charset="0"/>
              <a:buChar char="•"/>
            </a:pPr>
            <a:r>
              <a:rPr lang="es-ES" dirty="0"/>
              <a:t>Coja la pieza con forma de palo gris, el cual será el tubo de mástil de la placa, y conectarlo a su parte más corta en el gancho rojo trasero.</a:t>
            </a:r>
          </a:p>
          <a:p>
            <a:pPr marL="285750" lvl="0" indent="-285750" algn="just">
              <a:buFont typeface="Arial" panose="020B0604020202020204" pitchFamily="34" charset="0"/>
              <a:buChar char="•"/>
            </a:pPr>
            <a:r>
              <a:rPr lang="es-ES" dirty="0"/>
              <a:t>Coja un gancho negro de 1x1  y  la pieza roja circular. Coloque la pieza circular sobre el gancho de tal forma que simule la luz delantera del vehículo. Coloque este subconjunto en el lado derecho en el sentido de la marcha del parachoques delantero con el clip en posición vertical.</a:t>
            </a:r>
          </a:p>
          <a:p>
            <a:pPr marL="285750" lvl="0" indent="-285750" algn="just">
              <a:buFont typeface="Arial" panose="020B0604020202020204" pitchFamily="34" charset="0"/>
              <a:buChar char="•"/>
            </a:pPr>
            <a:r>
              <a:rPr lang="es-ES" dirty="0"/>
              <a:t>Escoja otro gancho negro de 1x1 y la pieza circular amarillo traslucido. Conecte el plato amarillo translúcido debajo del gancho, de tal forma que simule un detector de metales que detecta el suelo del vehículo. Coloque este subconjunto en la barra del parachoques delantero en el lado izquierdo en el sentido de la marcha, en posición horizontal con la placa hacia abajo.</a:t>
            </a:r>
          </a:p>
          <a:p>
            <a:pPr marL="285750" lvl="0" indent="-285750" algn="just">
              <a:buFont typeface="Arial" panose="020B0604020202020204" pitchFamily="34" charset="0"/>
              <a:buChar char="•"/>
            </a:pPr>
            <a:r>
              <a:rPr lang="es-ES" dirty="0"/>
              <a:t>Coja una llanta blanca y colóquela en el interior del anillo negro de goma. Repita esta operación 4 veces. Una vez montadas las 4 ruedas, conéctelas a los pasadores negros de los ejes, de tal forma que encajen en los huecos inferiores de los guardabarros del vehículo.</a:t>
            </a:r>
            <a:endParaRPr lang="en-US" dirty="0"/>
          </a:p>
        </p:txBody>
      </p:sp>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3670700" y="630613"/>
            <a:ext cx="5595220" cy="954107"/>
          </a:xfrm>
          <a:prstGeom prst="rect">
            <a:avLst/>
          </a:prstGeom>
          <a:noFill/>
        </p:spPr>
        <p:txBody>
          <a:bodyPr wrap="square" rtlCol="0">
            <a:spAutoFit/>
          </a:bodyPr>
          <a:lstStyle/>
          <a:p>
            <a:r>
              <a:rPr lang="nl-NL" sz="2400" b="1" dirty="0"/>
              <a:t>3c Coche Lego – Accesorios (Continuación)</a:t>
            </a:r>
          </a:p>
          <a:p>
            <a:endParaRPr lang="nl-NL" sz="1600" b="1" dirty="0"/>
          </a:p>
          <a:p>
            <a:endParaRPr lang="nl-NL" sz="1600" b="1" dirty="0"/>
          </a:p>
        </p:txBody>
      </p:sp>
    </p:spTree>
    <p:extLst>
      <p:ext uri="{BB962C8B-B14F-4D97-AF65-F5344CB8AC3E}">
        <p14:creationId xmlns:p14="http://schemas.microsoft.com/office/powerpoint/2010/main" val="9581505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3485323" y="654997"/>
            <a:ext cx="4780854" cy="954107"/>
          </a:xfrm>
          <a:prstGeom prst="rect">
            <a:avLst/>
          </a:prstGeom>
          <a:noFill/>
        </p:spPr>
        <p:txBody>
          <a:bodyPr wrap="square" rtlCol="0">
            <a:spAutoFit/>
          </a:bodyPr>
          <a:lstStyle/>
          <a:p>
            <a:r>
              <a:rPr lang="nl-NL" sz="2400" b="1" dirty="0"/>
              <a:t>3c Coche Lego – Antena Parabólica</a:t>
            </a:r>
          </a:p>
          <a:p>
            <a:endParaRPr lang="nl-NL" sz="1600" b="1" dirty="0"/>
          </a:p>
          <a:p>
            <a:endParaRPr lang="nl-NL" sz="1600" b="1" dirty="0"/>
          </a:p>
        </p:txBody>
      </p:sp>
      <p:sp>
        <p:nvSpPr>
          <p:cNvPr id="5" name="Tekstvak 4">
            <a:extLst>
              <a:ext uri="{FF2B5EF4-FFF2-40B4-BE49-F238E27FC236}">
                <a16:creationId xmlns:a16="http://schemas.microsoft.com/office/drawing/2014/main" id="{68BB65E7-D280-4818-AC94-63EA4EBF9F01}"/>
              </a:ext>
            </a:extLst>
          </p:cNvPr>
          <p:cNvSpPr txBox="1"/>
          <p:nvPr/>
        </p:nvSpPr>
        <p:spPr>
          <a:xfrm>
            <a:off x="741061" y="1940854"/>
            <a:ext cx="9656064" cy="2308324"/>
          </a:xfrm>
          <a:prstGeom prst="rect">
            <a:avLst/>
          </a:prstGeom>
          <a:noFill/>
        </p:spPr>
        <p:txBody>
          <a:bodyPr wrap="square" rtlCol="0">
            <a:spAutoFit/>
          </a:bodyPr>
          <a:lstStyle/>
          <a:p>
            <a:pPr marL="285750" lvl="0" indent="-285750">
              <a:buFont typeface="Arial" panose="020B0604020202020204" pitchFamily="34" charset="0"/>
              <a:buChar char="•"/>
            </a:pPr>
            <a:r>
              <a:rPr lang="es-ES" dirty="0"/>
              <a:t>Escoja el cono marrón y coloque su extremo estrecho sobre el interior del plato blanco. </a:t>
            </a:r>
          </a:p>
          <a:p>
            <a:pPr marL="285750" lvl="0" indent="-285750">
              <a:buFont typeface="Arial" panose="020B0604020202020204" pitchFamily="34" charset="0"/>
              <a:buChar char="•"/>
            </a:pPr>
            <a:endParaRPr lang="es-ES" dirty="0"/>
          </a:p>
          <a:p>
            <a:pPr marL="285750" lvl="0" indent="-285750">
              <a:buFont typeface="Arial" panose="020B0604020202020204" pitchFamily="34" charset="0"/>
              <a:buChar char="•"/>
            </a:pPr>
            <a:r>
              <a:rPr lang="es-ES" dirty="0"/>
              <a:t>Coja el anterior subconjunto y colóquelo sobre el plato gris de mayor tamaño.</a:t>
            </a:r>
          </a:p>
          <a:p>
            <a:pPr marL="285750" lvl="0" indent="-285750">
              <a:buFont typeface="Arial" panose="020B0604020202020204" pitchFamily="34" charset="0"/>
              <a:buChar char="•"/>
            </a:pPr>
            <a:endParaRPr lang="es-ES" dirty="0"/>
          </a:p>
          <a:p>
            <a:pPr marL="285750" lvl="0" indent="-285750">
              <a:buFont typeface="Arial" panose="020B0604020202020204" pitchFamily="34" charset="0"/>
              <a:buChar char="•"/>
            </a:pPr>
            <a:r>
              <a:rPr lang="es-ES" dirty="0"/>
              <a:t>Coja el anterior subconjunto y colóquelo unido al gancho negro por detrás de la placa gris</a:t>
            </a:r>
          </a:p>
          <a:p>
            <a:pPr marL="285750" lvl="0" indent="-285750">
              <a:buFont typeface="Arial" panose="020B0604020202020204" pitchFamily="34" charset="0"/>
              <a:buChar char="•"/>
            </a:pPr>
            <a:endParaRPr lang="es-ES" dirty="0"/>
          </a:p>
          <a:p>
            <a:pPr marL="285750" lvl="0" indent="-285750">
              <a:buFont typeface="Arial" panose="020B0604020202020204" pitchFamily="34" charset="0"/>
              <a:buChar char="•"/>
            </a:pPr>
            <a:r>
              <a:rPr lang="es-ES" dirty="0"/>
              <a:t>Conecte la placa incorporándola a la parte superior del mástil gris del vehículo con un pequeño clip</a:t>
            </a:r>
            <a:r>
              <a:rPr lang="fi-FI" dirty="0"/>
              <a:t>.</a:t>
            </a:r>
          </a:p>
        </p:txBody>
      </p:sp>
    </p:spTree>
    <p:extLst>
      <p:ext uri="{BB962C8B-B14F-4D97-AF65-F5344CB8AC3E}">
        <p14:creationId xmlns:p14="http://schemas.microsoft.com/office/powerpoint/2010/main" val="41800238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FB7FE31D87FC944BC2242F5F365016A" ma:contentTypeVersion="12" ma:contentTypeDescription="Crear nuevo documento." ma:contentTypeScope="" ma:versionID="b446dc79fc19a2ce6f7a075f94b0f185">
  <xsd:schema xmlns:xsd="http://www.w3.org/2001/XMLSchema" xmlns:xs="http://www.w3.org/2001/XMLSchema" xmlns:p="http://schemas.microsoft.com/office/2006/metadata/properties" xmlns:ns2="231c4e8d-8d33-4f83-9b03-dff978f9daf7" xmlns:ns3="dbb4bb59-340b-40d7-b36a-e65cb49f14f9" targetNamespace="http://schemas.microsoft.com/office/2006/metadata/properties" ma:root="true" ma:fieldsID="e15fc9f52d6f0a9456abc90977f23a25" ns2:_="" ns3:_="">
    <xsd:import namespace="231c4e8d-8d33-4f83-9b03-dff978f9daf7"/>
    <xsd:import namespace="dbb4bb59-340b-40d7-b36a-e65cb49f14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c4e8d-8d33-4f83-9b03-dff978f9d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b4bb59-340b-40d7-b36a-e65cb49f14f9" elementFormDefault="qualified">
    <xsd:import namespace="http://schemas.microsoft.com/office/2006/documentManagement/types"/>
    <xsd:import namespace="http://schemas.microsoft.com/office/infopath/2007/PartnerControls"/>
    <xsd:element name="SharedWithUsers" ma:index="13"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FE3676E-54F3-4CB1-BF0D-59A65C827EDC}"/>
</file>

<file path=customXml/itemProps2.xml><?xml version="1.0" encoding="utf-8"?>
<ds:datastoreItem xmlns:ds="http://schemas.openxmlformats.org/officeDocument/2006/customXml" ds:itemID="{98561F74-D15D-45A0-9132-9476169A181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F8EF7DF-60F4-423D-B998-803F778C33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165</TotalTime>
  <Words>656</Words>
  <Application>Microsoft Office PowerPoint</Application>
  <PresentationFormat>Panorámica</PresentationFormat>
  <Paragraphs>34</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Calibri</vt:lpstr>
      <vt:lpstr>Calibri Light</vt:lpstr>
      <vt:lpstr>Kantoorthema</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Roland Algra</dc:creator>
  <cp:lastModifiedBy>Goretti Astigarraga</cp:lastModifiedBy>
  <cp:revision>18</cp:revision>
  <dcterms:created xsi:type="dcterms:W3CDTF">2019-07-08T13:25:15Z</dcterms:created>
  <dcterms:modified xsi:type="dcterms:W3CDTF">2020-04-02T14:15:16Z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0x0101007FB7FE31D87FC944BC2242F5F365016A</vt:lpwstr>
  </property>
</Properties>
</file>