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5" r:id="rId5"/>
    <p:sldId id="266" r:id="rId6"/>
    <p:sldId id="267" r:id="rId7"/>
    <p:sldId id="268" r:id="rId8"/>
    <p:sldId id="269" r:id="rId9"/>
    <p:sldId id="270"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833156-4699-0BCB-2486-79D030C9E1B5}" v="13" dt="2020-03-18T07:39:51.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viharju Minna" userId="S::minna.kiviharju@vamia.fi::a4301af6-58c1-4565-b48a-5d0b97851b1c" providerId="AD" clId="Web-{11833156-4699-0BCB-2486-79D030C9E1B5}"/>
    <pc:docChg chg="modSld">
      <pc:chgData name="Kiviharju Minna" userId="S::minna.kiviharju@vamia.fi::a4301af6-58c1-4565-b48a-5d0b97851b1c" providerId="AD" clId="Web-{11833156-4699-0BCB-2486-79D030C9E1B5}" dt="2020-03-18T07:39:51.277" v="11" actId="1076"/>
      <pc:docMkLst>
        <pc:docMk/>
      </pc:docMkLst>
      <pc:sldChg chg="addSp modSp">
        <pc:chgData name="Kiviharju Minna" userId="S::minna.kiviharju@vamia.fi::a4301af6-58c1-4565-b48a-5d0b97851b1c" providerId="AD" clId="Web-{11833156-4699-0BCB-2486-79D030C9E1B5}" dt="2020-03-18T07:38:35.698" v="2" actId="1076"/>
        <pc:sldMkLst>
          <pc:docMk/>
          <pc:sldMk cId="3565410233" sldId="269"/>
        </pc:sldMkLst>
        <pc:picChg chg="add mod">
          <ac:chgData name="Kiviharju Minna" userId="S::minna.kiviharju@vamia.fi::a4301af6-58c1-4565-b48a-5d0b97851b1c" providerId="AD" clId="Web-{11833156-4699-0BCB-2486-79D030C9E1B5}" dt="2020-03-18T07:38:35.698" v="2" actId="1076"/>
          <ac:picMkLst>
            <pc:docMk/>
            <pc:sldMk cId="3565410233" sldId="269"/>
            <ac:picMk id="2" creationId="{76BBC717-F814-4CFF-9BA2-00E583B78929}"/>
          </ac:picMkLst>
        </pc:picChg>
        <pc:picChg chg="mod">
          <ac:chgData name="Kiviharju Minna" userId="S::minna.kiviharju@vamia.fi::a4301af6-58c1-4565-b48a-5d0b97851b1c" providerId="AD" clId="Web-{11833156-4699-0BCB-2486-79D030C9E1B5}" dt="2020-03-18T07:38:27.198" v="1" actId="1076"/>
          <ac:picMkLst>
            <pc:docMk/>
            <pc:sldMk cId="3565410233" sldId="269"/>
            <ac:picMk id="12" creationId="{29979CE5-388C-419D-892C-528D91E4B030}"/>
          </ac:picMkLst>
        </pc:picChg>
      </pc:sldChg>
      <pc:sldChg chg="addSp delSp modSp">
        <pc:chgData name="Kiviharju Minna" userId="S::minna.kiviharju@vamia.fi::a4301af6-58c1-4565-b48a-5d0b97851b1c" providerId="AD" clId="Web-{11833156-4699-0BCB-2486-79D030C9E1B5}" dt="2020-03-18T07:39:51.277" v="11" actId="1076"/>
        <pc:sldMkLst>
          <pc:docMk/>
          <pc:sldMk cId="3690044781" sldId="270"/>
        </pc:sldMkLst>
        <pc:spChg chg="add del">
          <ac:chgData name="Kiviharju Minna" userId="S::minna.kiviharju@vamia.fi::a4301af6-58c1-4565-b48a-5d0b97851b1c" providerId="AD" clId="Web-{11833156-4699-0BCB-2486-79D030C9E1B5}" dt="2020-03-18T07:39:17.683" v="7"/>
          <ac:spMkLst>
            <pc:docMk/>
            <pc:sldMk cId="3690044781" sldId="270"/>
            <ac:spMk id="3" creationId="{AFA384E5-556F-4817-9898-C126270CA2AD}"/>
          </ac:spMkLst>
        </pc:spChg>
        <pc:picChg chg="add mod">
          <ac:chgData name="Kiviharju Minna" userId="S::minna.kiviharju@vamia.fi::a4301af6-58c1-4565-b48a-5d0b97851b1c" providerId="AD" clId="Web-{11833156-4699-0BCB-2486-79D030C9E1B5}" dt="2020-03-18T07:39:51.277" v="11" actId="1076"/>
          <ac:picMkLst>
            <pc:docMk/>
            <pc:sldMk cId="3690044781" sldId="270"/>
            <ac:picMk id="2" creationId="{D006A77C-7DE8-4A3D-8D18-66F4A88EFEDC}"/>
          </ac:picMkLst>
        </pc:picChg>
        <pc:picChg chg="mod">
          <ac:chgData name="Kiviharju Minna" userId="S::minna.kiviharju@vamia.fi::a4301af6-58c1-4565-b48a-5d0b97851b1c" providerId="AD" clId="Web-{11833156-4699-0BCB-2486-79D030C9E1B5}" dt="2020-03-18T07:39:28.214" v="8" actId="1076"/>
          <ac:picMkLst>
            <pc:docMk/>
            <pc:sldMk cId="3690044781" sldId="270"/>
            <ac:picMk id="11" creationId="{35EB4ABE-2368-465D-A71A-2BD2980464E6}"/>
          </ac:picMkLst>
        </pc:picChg>
        <pc:picChg chg="add del mod">
          <ac:chgData name="Kiviharju Minna" userId="S::minna.kiviharju@vamia.fi::a4301af6-58c1-4565-b48a-5d0b97851b1c" providerId="AD" clId="Web-{11833156-4699-0BCB-2486-79D030C9E1B5}" dt="2020-03-18T07:39:28.230" v="9" actId="1076"/>
          <ac:picMkLst>
            <pc:docMk/>
            <pc:sldMk cId="3690044781" sldId="270"/>
            <ac:picMk id="12" creationId="{6122239F-B2F5-4577-A366-4DA218DE094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4B3A83-4DB4-4D0A-B669-DDA3A734B14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E2B99BC-37C5-43C9-A5CE-6897DD0FDC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F8E6415-6670-49DD-B94C-2D8986E9D97B}"/>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838C3A52-5D06-46BA-A400-4D1FAE9C221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5656966-5C47-4DC4-B51D-CF81B2240A05}"/>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2938860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288333-84B2-4841-B0F4-E98B4BD09B0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B9F50D55-18CE-4DCE-A290-88D9B17766F9}"/>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911C160-F844-4F6D-A203-200B49839B2A}"/>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D23D692B-C7DF-4B62-B8F4-B783E67C831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0A3E734-AF80-41F7-94F2-E73ACCE4B59F}"/>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4206855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D29BE0A-9347-47A4-AAC0-CD1801149A7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00BC01A-2D94-4101-BD47-AA6F5596DDE5}"/>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816D772-30CA-4A1D-ADF5-AE5CFB5FF23F}"/>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399BE75D-D51E-4480-9363-D67CCC6E74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685F001-FEA4-44BD-A846-3C8C75A74B54}"/>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2459686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Rubrikbild">
    <p:spTree>
      <p:nvGrpSpPr>
        <p:cNvPr id="1" name=""/>
        <p:cNvGrpSpPr/>
        <p:nvPr/>
      </p:nvGrpSpPr>
      <p:grpSpPr>
        <a:xfrm>
          <a:off x="0" y="0"/>
          <a:ext cx="0" cy="0"/>
          <a:chOff x="0" y="0"/>
          <a:chExt cx="0" cy="0"/>
        </a:xfrm>
      </p:grpSpPr>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Tree>
    <p:extLst>
      <p:ext uri="{BB962C8B-B14F-4D97-AF65-F5344CB8AC3E}">
        <p14:creationId xmlns:p14="http://schemas.microsoft.com/office/powerpoint/2010/main" val="294392977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B6EED6-237A-4B8D-A722-F6EDB33C754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31FAE06-3F9B-46BB-BA24-AA716D4760EA}"/>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B69A52C-A336-4479-BE91-4BD61FFAB960}"/>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B5AFA485-4FFC-4E5A-A877-DAB387781CD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77292ED-18C0-4792-860D-58AF9798A5D5}"/>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118846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49AB3A-1EDA-491F-81C8-48D4D5A3AA9E}"/>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C65FDC6-0FA3-4840-B0FF-B8C543352B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75B3EA3B-8C2C-4146-9E88-A5197D6D8412}"/>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0700E32D-4F66-4004-A594-945B3AEBE86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EE7EF12-9829-4714-AE52-C97109A159FF}"/>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1821827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CE602B-B0D8-46F3-9588-B81827D9726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B53EAEC-E4C3-4130-A613-E77D5DD7DD9E}"/>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9A2FA1A-73ED-4423-BBC2-28863CA0ED1F}"/>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2CEA0FC-ED0A-4DEF-B75B-492FCAAC2214}"/>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6" name="Tijdelijke aanduiding voor voettekst 5">
            <a:extLst>
              <a:ext uri="{FF2B5EF4-FFF2-40B4-BE49-F238E27FC236}">
                <a16:creationId xmlns:a16="http://schemas.microsoft.com/office/drawing/2014/main" id="{8B149530-675E-4035-ABEF-4FC064C429C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4DF954C-2813-4DD3-8737-7F57F1FE3B85}"/>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2025815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787DB1-3B63-487A-A1BF-1D8618F6BF14}"/>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218655C-1208-4064-A6D8-E5EDB5C85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EA530D07-0B2B-4FD7-A9A4-30833DB44CE1}"/>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B59366AB-2A8D-414E-B9C1-E4097494E2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93881D1F-C054-490D-8866-C46242A802A1}"/>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91DED73-4EF9-4E10-A631-D9740B7E390B}"/>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8" name="Tijdelijke aanduiding voor voettekst 7">
            <a:extLst>
              <a:ext uri="{FF2B5EF4-FFF2-40B4-BE49-F238E27FC236}">
                <a16:creationId xmlns:a16="http://schemas.microsoft.com/office/drawing/2014/main" id="{4260BFB0-9C13-4A17-8F3B-AFF8780C222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7B1DD0B-71BB-4894-B080-B2475F94558C}"/>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4266432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436B9-4027-4B6A-B1CF-4C535A0F02E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3BECC00-7731-4702-A952-DBA81081B1EB}"/>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4" name="Tijdelijke aanduiding voor voettekst 3">
            <a:extLst>
              <a:ext uri="{FF2B5EF4-FFF2-40B4-BE49-F238E27FC236}">
                <a16:creationId xmlns:a16="http://schemas.microsoft.com/office/drawing/2014/main" id="{C72198CE-DDBE-4F0B-852D-7C68FDB984A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FF57CA3-4976-47A8-BF27-8A19E04C9B45}"/>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2839198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87747EE-1DB0-442F-9EA4-7B9ECA17AE0F}"/>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3" name="Tijdelijke aanduiding voor voettekst 2">
            <a:extLst>
              <a:ext uri="{FF2B5EF4-FFF2-40B4-BE49-F238E27FC236}">
                <a16:creationId xmlns:a16="http://schemas.microsoft.com/office/drawing/2014/main" id="{CE803252-6BC5-4F1C-9EA0-A7004D416A1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FB2EADD-20F9-4D7D-B80F-9CFA653B11BC}"/>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3720514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41CF91-AED5-40A2-9E7D-C8CA0FB8DC2D}"/>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D2FBF3A-2216-4A7E-B648-66538666C6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95DFCD-6CAE-4FF1-81BA-D43D3297B0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4629521A-326E-4673-B9C2-10811BD7E78E}"/>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6" name="Tijdelijke aanduiding voor voettekst 5">
            <a:extLst>
              <a:ext uri="{FF2B5EF4-FFF2-40B4-BE49-F238E27FC236}">
                <a16:creationId xmlns:a16="http://schemas.microsoft.com/office/drawing/2014/main" id="{04B5A076-7C44-4F43-A61C-CD59FE34A47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3A5E413-454A-4CA8-BD90-A0D4AD67A132}"/>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114725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B8FA23-30BB-4E95-88DD-B2F1982C37E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1FC8DE4-D308-4869-8758-1F93D07337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F12345D-85C6-4F0C-BBFC-70048F7722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55F6285A-38B9-4C23-A776-EB20132800DE}"/>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6" name="Tijdelijke aanduiding voor voettekst 5">
            <a:extLst>
              <a:ext uri="{FF2B5EF4-FFF2-40B4-BE49-F238E27FC236}">
                <a16:creationId xmlns:a16="http://schemas.microsoft.com/office/drawing/2014/main" id="{E457E9CD-E13F-4C3C-9F7F-FC4455D0837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1B696B3-E6C8-4BF1-AB7F-CCBEC02CD678}"/>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1615251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156472D9-56D4-4935-B710-19F1B8E18F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1728164-C106-46C7-8BBF-4D9CA7DA62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758D32B-1A44-4E1D-829F-EE8CA040E1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416FA77C-E070-4CD3-A629-9766C800F7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ACCE398-3809-4C4C-BF67-A04D54BCD0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FF33C-8301-439F-9BD8-BE091EBA9750}" type="slidenum">
              <a:rPr lang="nl-NL" smtClean="0"/>
              <a:t>‹Nº›</a:t>
            </a:fld>
            <a:endParaRPr lang="nl-NL"/>
          </a:p>
        </p:txBody>
      </p:sp>
    </p:spTree>
    <p:extLst>
      <p:ext uri="{BB962C8B-B14F-4D97-AF65-F5344CB8AC3E}">
        <p14:creationId xmlns:p14="http://schemas.microsoft.com/office/powerpoint/2010/main" val="2302365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4" name="Tekstvak 3">
            <a:extLst>
              <a:ext uri="{FF2B5EF4-FFF2-40B4-BE49-F238E27FC236}">
                <a16:creationId xmlns:a16="http://schemas.microsoft.com/office/drawing/2014/main" id="{A8E29EBC-A920-44A3-832E-B31C81DA41A3}"/>
              </a:ext>
            </a:extLst>
          </p:cNvPr>
          <p:cNvSpPr txBox="1"/>
          <p:nvPr/>
        </p:nvSpPr>
        <p:spPr>
          <a:xfrm>
            <a:off x="3233531" y="654997"/>
            <a:ext cx="6008006" cy="954107"/>
          </a:xfrm>
          <a:prstGeom prst="rect">
            <a:avLst/>
          </a:prstGeom>
          <a:noFill/>
        </p:spPr>
        <p:txBody>
          <a:bodyPr wrap="square" rtlCol="0">
            <a:spAutoFit/>
          </a:bodyPr>
          <a:lstStyle/>
          <a:p>
            <a:r>
              <a:rPr lang="nl-NL" sz="2400" b="1" dirty="0"/>
              <a:t>3c Coche Lego – Instrucciones con Imágenes</a:t>
            </a:r>
          </a:p>
          <a:p>
            <a:endParaRPr lang="nl-NL" sz="1600" b="1" dirty="0"/>
          </a:p>
          <a:p>
            <a:endParaRPr lang="nl-NL" sz="1600" b="1" dirty="0"/>
          </a:p>
        </p:txBody>
      </p:sp>
      <p:sp>
        <p:nvSpPr>
          <p:cNvPr id="2" name="Tekstvak 1">
            <a:extLst>
              <a:ext uri="{FF2B5EF4-FFF2-40B4-BE49-F238E27FC236}">
                <a16:creationId xmlns:a16="http://schemas.microsoft.com/office/drawing/2014/main" id="{AE6B560D-3975-4E16-888C-AE0BBAB13807}"/>
              </a:ext>
            </a:extLst>
          </p:cNvPr>
          <p:cNvSpPr txBox="1"/>
          <p:nvPr/>
        </p:nvSpPr>
        <p:spPr>
          <a:xfrm>
            <a:off x="621792" y="1292352"/>
            <a:ext cx="9656064" cy="1200329"/>
          </a:xfrm>
          <a:prstGeom prst="rect">
            <a:avLst/>
          </a:prstGeom>
          <a:noFill/>
        </p:spPr>
        <p:txBody>
          <a:bodyPr wrap="square" rtlCol="0">
            <a:spAutoFit/>
          </a:bodyPr>
          <a:lstStyle/>
          <a:p>
            <a:r>
              <a:rPr lang="es-ES" dirty="0"/>
              <a:t>Las siguientes hojas presentan las instrucciones con imágenes para el montaje del Coche Lego.
Con la ayuda de sólo 10 imágenes queda claro cómo se debe montar el coche.
No mostrar estas instrucciones a los otros alumnos !!
</a:t>
            </a:r>
            <a:endParaRPr lang="nl-NL" dirty="0"/>
          </a:p>
        </p:txBody>
      </p:sp>
    </p:spTree>
    <p:extLst>
      <p:ext uri="{BB962C8B-B14F-4D97-AF65-F5344CB8AC3E}">
        <p14:creationId xmlns:p14="http://schemas.microsoft.com/office/powerpoint/2010/main" val="253325445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5" name="Kuva 9">
            <a:extLst>
              <a:ext uri="{FF2B5EF4-FFF2-40B4-BE49-F238E27FC236}">
                <a16:creationId xmlns:a16="http://schemas.microsoft.com/office/drawing/2014/main" id="{D6AA1775-3794-4BAD-A168-972CD210DCA0}"/>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6636000" y="1626120"/>
            <a:ext cx="2880000" cy="3240000"/>
          </a:xfrm>
          <a:prstGeom prst="rect">
            <a:avLst/>
          </a:prstGeom>
          <a:ln>
            <a:solidFill>
              <a:schemeClr val="bg1">
                <a:lumMod val="65000"/>
              </a:schemeClr>
            </a:solidFill>
          </a:ln>
          <a:effectLst>
            <a:outerShdw blurRad="50800" dist="38100" dir="2700000" algn="tl" rotWithShape="0">
              <a:prstClr val="black">
                <a:alpha val="40000"/>
              </a:prstClr>
            </a:outerShdw>
          </a:effectLst>
        </p:spPr>
      </p:pic>
      <p:pic>
        <p:nvPicPr>
          <p:cNvPr id="6" name="Kuva 11">
            <a:extLst>
              <a:ext uri="{FF2B5EF4-FFF2-40B4-BE49-F238E27FC236}">
                <a16:creationId xmlns:a16="http://schemas.microsoft.com/office/drawing/2014/main" id="{05D80BA9-BBC8-49DD-BB9C-EC5E7DDCAB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76000" y="1626120"/>
            <a:ext cx="2880406" cy="3240000"/>
          </a:xfrm>
          <a:prstGeom prst="rect">
            <a:avLst/>
          </a:prstGeom>
          <a:ln>
            <a:solidFill>
              <a:schemeClr val="bg1">
                <a:lumMod val="65000"/>
              </a:schemeClr>
            </a:solidFill>
          </a:ln>
          <a:effectLst>
            <a:outerShdw blurRad="50800" dist="38100" dir="2700000" algn="tl" rotWithShape="0">
              <a:prstClr val="black">
                <a:alpha val="40000"/>
              </a:prstClr>
            </a:outerShdw>
          </a:effectLst>
        </p:spPr>
      </p:pic>
      <p:sp>
        <p:nvSpPr>
          <p:cNvPr id="7" name="Rechthoek 6">
            <a:extLst>
              <a:ext uri="{FF2B5EF4-FFF2-40B4-BE49-F238E27FC236}">
                <a16:creationId xmlns:a16="http://schemas.microsoft.com/office/drawing/2014/main" id="{3E2BBF94-6013-4628-A536-11196322EB8C}"/>
              </a:ext>
            </a:extLst>
          </p:cNvPr>
          <p:cNvSpPr/>
          <p:nvPr/>
        </p:nvSpPr>
        <p:spPr>
          <a:xfrm>
            <a:off x="2775237" y="1732526"/>
            <a:ext cx="431259"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1</a:t>
            </a:r>
          </a:p>
        </p:txBody>
      </p:sp>
      <p:sp>
        <p:nvSpPr>
          <p:cNvPr id="8" name="Rechthoek 7">
            <a:extLst>
              <a:ext uri="{FF2B5EF4-FFF2-40B4-BE49-F238E27FC236}">
                <a16:creationId xmlns:a16="http://schemas.microsoft.com/office/drawing/2014/main" id="{0488FCD7-A95A-44E7-91BA-4E7DF110F4CE}"/>
              </a:ext>
            </a:extLst>
          </p:cNvPr>
          <p:cNvSpPr/>
          <p:nvPr/>
        </p:nvSpPr>
        <p:spPr>
          <a:xfrm>
            <a:off x="6755925" y="1726430"/>
            <a:ext cx="431259"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2</a:t>
            </a:r>
          </a:p>
        </p:txBody>
      </p:sp>
      <p:sp>
        <p:nvSpPr>
          <p:cNvPr id="9" name="Tekstvak 8">
            <a:extLst>
              <a:ext uri="{FF2B5EF4-FFF2-40B4-BE49-F238E27FC236}">
                <a16:creationId xmlns:a16="http://schemas.microsoft.com/office/drawing/2014/main" id="{C7D13BF3-4ADE-40CC-9DCE-9DE1CF665C80}"/>
              </a:ext>
            </a:extLst>
          </p:cNvPr>
          <p:cNvSpPr txBox="1"/>
          <p:nvPr/>
        </p:nvSpPr>
        <p:spPr>
          <a:xfrm>
            <a:off x="3458817" y="654997"/>
            <a:ext cx="5782719" cy="954107"/>
          </a:xfrm>
          <a:prstGeom prst="rect">
            <a:avLst/>
          </a:prstGeom>
          <a:noFill/>
        </p:spPr>
        <p:txBody>
          <a:bodyPr wrap="square" rtlCol="0">
            <a:spAutoFit/>
          </a:bodyPr>
          <a:lstStyle/>
          <a:p>
            <a:r>
              <a:rPr lang="nl-NL" sz="2400" b="1" dirty="0"/>
              <a:t>3c Coche Lego – Instrucciones con Imágenes</a:t>
            </a:r>
          </a:p>
          <a:p>
            <a:endParaRPr lang="nl-NL" sz="1600" b="1" dirty="0"/>
          </a:p>
          <a:p>
            <a:endParaRPr lang="nl-NL" sz="1600" b="1" dirty="0"/>
          </a:p>
        </p:txBody>
      </p:sp>
    </p:spTree>
    <p:extLst>
      <p:ext uri="{BB962C8B-B14F-4D97-AF65-F5344CB8AC3E}">
        <p14:creationId xmlns:p14="http://schemas.microsoft.com/office/powerpoint/2010/main" val="421638769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Kuva 18">
            <a:extLst>
              <a:ext uri="{FF2B5EF4-FFF2-40B4-BE49-F238E27FC236}">
                <a16:creationId xmlns:a16="http://schemas.microsoft.com/office/drawing/2014/main" id="{A177F4F1-6372-4CFB-8F15-5630ADB20D03}"/>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2676000" y="1626120"/>
            <a:ext cx="2880000" cy="3240000"/>
          </a:xfrm>
          <a:prstGeom prst="rect">
            <a:avLst/>
          </a:prstGeom>
          <a:ln>
            <a:solidFill>
              <a:schemeClr val="bg1">
                <a:lumMod val="65000"/>
              </a:schemeClr>
            </a:solidFill>
          </a:ln>
          <a:effectLst>
            <a:outerShdw blurRad="50800" dist="38100" dir="2700000" algn="tl" rotWithShape="0">
              <a:prstClr val="black">
                <a:alpha val="40000"/>
              </a:prstClr>
            </a:outerShdw>
          </a:effectLst>
        </p:spPr>
      </p:pic>
      <p:pic>
        <p:nvPicPr>
          <p:cNvPr id="10" name="Kuva 19">
            <a:extLst>
              <a:ext uri="{FF2B5EF4-FFF2-40B4-BE49-F238E27FC236}">
                <a16:creationId xmlns:a16="http://schemas.microsoft.com/office/drawing/2014/main" id="{98EF0585-007C-459C-AF80-CBE9EE178B5A}"/>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6636000" y="1626120"/>
            <a:ext cx="2880000" cy="3240000"/>
          </a:xfrm>
          <a:prstGeom prst="rect">
            <a:avLst/>
          </a:prstGeom>
          <a:ln>
            <a:solidFill>
              <a:schemeClr val="bg1">
                <a:lumMod val="65000"/>
              </a:schemeClr>
            </a:solidFill>
          </a:ln>
          <a:effectLst>
            <a:outerShdw blurRad="50800" dist="38100" dir="2700000" algn="tl" rotWithShape="0">
              <a:prstClr val="black">
                <a:alpha val="40000"/>
              </a:prstClr>
            </a:outerShdw>
          </a:effectLst>
        </p:spPr>
      </p:pic>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7" name="Rechthoek 6">
            <a:extLst>
              <a:ext uri="{FF2B5EF4-FFF2-40B4-BE49-F238E27FC236}">
                <a16:creationId xmlns:a16="http://schemas.microsoft.com/office/drawing/2014/main" id="{3E2BBF94-6013-4628-A536-11196322EB8C}"/>
              </a:ext>
            </a:extLst>
          </p:cNvPr>
          <p:cNvSpPr/>
          <p:nvPr/>
        </p:nvSpPr>
        <p:spPr>
          <a:xfrm>
            <a:off x="2775237" y="1732526"/>
            <a:ext cx="431259"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3</a:t>
            </a:r>
          </a:p>
        </p:txBody>
      </p:sp>
      <p:sp>
        <p:nvSpPr>
          <p:cNvPr id="8" name="Rechthoek 7">
            <a:extLst>
              <a:ext uri="{FF2B5EF4-FFF2-40B4-BE49-F238E27FC236}">
                <a16:creationId xmlns:a16="http://schemas.microsoft.com/office/drawing/2014/main" id="{0488FCD7-A95A-44E7-91BA-4E7DF110F4CE}"/>
              </a:ext>
            </a:extLst>
          </p:cNvPr>
          <p:cNvSpPr/>
          <p:nvPr/>
        </p:nvSpPr>
        <p:spPr>
          <a:xfrm>
            <a:off x="6755925" y="1726430"/>
            <a:ext cx="431259"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4</a:t>
            </a:r>
          </a:p>
        </p:txBody>
      </p:sp>
      <p:sp>
        <p:nvSpPr>
          <p:cNvPr id="11" name="Tekstvak 10">
            <a:extLst>
              <a:ext uri="{FF2B5EF4-FFF2-40B4-BE49-F238E27FC236}">
                <a16:creationId xmlns:a16="http://schemas.microsoft.com/office/drawing/2014/main" id="{398E5750-9FA9-4BD2-A2E8-94E4370F583B}"/>
              </a:ext>
            </a:extLst>
          </p:cNvPr>
          <p:cNvSpPr txBox="1"/>
          <p:nvPr/>
        </p:nvSpPr>
        <p:spPr>
          <a:xfrm>
            <a:off x="3305733" y="654997"/>
            <a:ext cx="5935803" cy="954107"/>
          </a:xfrm>
          <a:prstGeom prst="rect">
            <a:avLst/>
          </a:prstGeom>
          <a:noFill/>
        </p:spPr>
        <p:txBody>
          <a:bodyPr wrap="square" rtlCol="0">
            <a:spAutoFit/>
          </a:bodyPr>
          <a:lstStyle/>
          <a:p>
            <a:r>
              <a:rPr lang="nl-NL" sz="2400" b="1" dirty="0"/>
              <a:t>3c Coche Lego – Instrucciones con Imágenes</a:t>
            </a:r>
          </a:p>
          <a:p>
            <a:endParaRPr lang="nl-NL" sz="1600" b="1" dirty="0"/>
          </a:p>
          <a:p>
            <a:endParaRPr lang="nl-NL" sz="1600" b="1" dirty="0"/>
          </a:p>
        </p:txBody>
      </p:sp>
    </p:spTree>
    <p:extLst>
      <p:ext uri="{BB962C8B-B14F-4D97-AF65-F5344CB8AC3E}">
        <p14:creationId xmlns:p14="http://schemas.microsoft.com/office/powerpoint/2010/main" val="260075574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Kuva 18">
            <a:extLst>
              <a:ext uri="{FF2B5EF4-FFF2-40B4-BE49-F238E27FC236}">
                <a16:creationId xmlns:a16="http://schemas.microsoft.com/office/drawing/2014/main" id="{9C9E83D1-5C9D-459B-8D10-042700A80468}"/>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2676000" y="1626120"/>
            <a:ext cx="2880000" cy="3240000"/>
          </a:xfrm>
          <a:prstGeom prst="rect">
            <a:avLst/>
          </a:prstGeom>
          <a:ln>
            <a:solidFill>
              <a:schemeClr val="bg1">
                <a:lumMod val="65000"/>
              </a:schemeClr>
            </a:solidFill>
          </a:ln>
          <a:effectLst>
            <a:outerShdw blurRad="50800" dist="38100" dir="2700000" algn="tl" rotWithShape="0">
              <a:prstClr val="black">
                <a:alpha val="40000"/>
              </a:prstClr>
            </a:outerShdw>
          </a:effectLst>
        </p:spPr>
      </p:pic>
      <p:pic>
        <p:nvPicPr>
          <p:cNvPr id="12" name="Kuva 20">
            <a:extLst>
              <a:ext uri="{FF2B5EF4-FFF2-40B4-BE49-F238E27FC236}">
                <a16:creationId xmlns:a16="http://schemas.microsoft.com/office/drawing/2014/main" id="{2A8A67E5-DB21-4D9B-94BF-6753E67C6EBB}"/>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6636000" y="1626120"/>
            <a:ext cx="2880000" cy="3240000"/>
          </a:xfrm>
          <a:prstGeom prst="rect">
            <a:avLst/>
          </a:prstGeom>
          <a:ln>
            <a:solidFill>
              <a:schemeClr val="bg1">
                <a:lumMod val="65000"/>
              </a:schemeClr>
            </a:solidFill>
          </a:ln>
          <a:effectLst>
            <a:outerShdw blurRad="50800" dist="38100" dir="2700000" algn="tl" rotWithShape="0">
              <a:prstClr val="black">
                <a:alpha val="40000"/>
              </a:prstClr>
            </a:outerShdw>
          </a:effectLst>
        </p:spPr>
      </p:pic>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7" name="Rechthoek 6">
            <a:extLst>
              <a:ext uri="{FF2B5EF4-FFF2-40B4-BE49-F238E27FC236}">
                <a16:creationId xmlns:a16="http://schemas.microsoft.com/office/drawing/2014/main" id="{3E2BBF94-6013-4628-A536-11196322EB8C}"/>
              </a:ext>
            </a:extLst>
          </p:cNvPr>
          <p:cNvSpPr/>
          <p:nvPr/>
        </p:nvSpPr>
        <p:spPr>
          <a:xfrm>
            <a:off x="2775237" y="1732526"/>
            <a:ext cx="431259"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5</a:t>
            </a:r>
          </a:p>
        </p:txBody>
      </p:sp>
      <p:sp>
        <p:nvSpPr>
          <p:cNvPr id="8" name="Rechthoek 7">
            <a:extLst>
              <a:ext uri="{FF2B5EF4-FFF2-40B4-BE49-F238E27FC236}">
                <a16:creationId xmlns:a16="http://schemas.microsoft.com/office/drawing/2014/main" id="{0488FCD7-A95A-44E7-91BA-4E7DF110F4CE}"/>
              </a:ext>
            </a:extLst>
          </p:cNvPr>
          <p:cNvSpPr/>
          <p:nvPr/>
        </p:nvSpPr>
        <p:spPr>
          <a:xfrm>
            <a:off x="6755925" y="1726430"/>
            <a:ext cx="431259"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6</a:t>
            </a:r>
          </a:p>
        </p:txBody>
      </p:sp>
      <p:sp>
        <p:nvSpPr>
          <p:cNvPr id="13" name="Tekstvak 12">
            <a:extLst>
              <a:ext uri="{FF2B5EF4-FFF2-40B4-BE49-F238E27FC236}">
                <a16:creationId xmlns:a16="http://schemas.microsoft.com/office/drawing/2014/main" id="{6FA7B1DE-D9F6-4525-96F0-8DECC2EEA6CF}"/>
              </a:ext>
            </a:extLst>
          </p:cNvPr>
          <p:cNvSpPr txBox="1"/>
          <p:nvPr/>
        </p:nvSpPr>
        <p:spPr>
          <a:xfrm>
            <a:off x="3305733" y="654997"/>
            <a:ext cx="5935803" cy="954107"/>
          </a:xfrm>
          <a:prstGeom prst="rect">
            <a:avLst/>
          </a:prstGeom>
          <a:noFill/>
        </p:spPr>
        <p:txBody>
          <a:bodyPr wrap="square" rtlCol="0">
            <a:spAutoFit/>
          </a:bodyPr>
          <a:lstStyle/>
          <a:p>
            <a:r>
              <a:rPr lang="nl-NL" sz="2400" b="1" dirty="0"/>
              <a:t>3c Coche Lego – Instrucciones con Imágenes</a:t>
            </a:r>
          </a:p>
          <a:p>
            <a:endParaRPr lang="nl-NL" sz="1600" b="1" dirty="0"/>
          </a:p>
          <a:p>
            <a:endParaRPr lang="nl-NL" sz="1600" b="1" dirty="0"/>
          </a:p>
        </p:txBody>
      </p:sp>
    </p:spTree>
    <p:extLst>
      <p:ext uri="{BB962C8B-B14F-4D97-AF65-F5344CB8AC3E}">
        <p14:creationId xmlns:p14="http://schemas.microsoft.com/office/powerpoint/2010/main" val="285928880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Kuva 18">
            <a:extLst>
              <a:ext uri="{FF2B5EF4-FFF2-40B4-BE49-F238E27FC236}">
                <a16:creationId xmlns:a16="http://schemas.microsoft.com/office/drawing/2014/main" id="{02B296DC-A5C2-4E24-8361-0EB52A0BAB63}"/>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2676000" y="1626121"/>
            <a:ext cx="2880000" cy="3240000"/>
          </a:xfrm>
          <a:prstGeom prst="rect">
            <a:avLst/>
          </a:prstGeom>
          <a:ln>
            <a:solidFill>
              <a:schemeClr val="bg1">
                <a:lumMod val="65000"/>
              </a:schemeClr>
            </a:solidFill>
          </a:ln>
          <a:effectLst>
            <a:outerShdw blurRad="50800" dist="38100" dir="2700000" algn="tl" rotWithShape="0">
              <a:prstClr val="black">
                <a:alpha val="40000"/>
              </a:prstClr>
            </a:outerShdw>
          </a:effectLst>
        </p:spPr>
      </p:pic>
      <p:pic>
        <p:nvPicPr>
          <p:cNvPr id="12" name="Kuva 19">
            <a:extLst>
              <a:ext uri="{FF2B5EF4-FFF2-40B4-BE49-F238E27FC236}">
                <a16:creationId xmlns:a16="http://schemas.microsoft.com/office/drawing/2014/main" id="{29979CE5-388C-419D-892C-528D91E4B030}"/>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6607245" y="1554233"/>
            <a:ext cx="2880000" cy="3240000"/>
          </a:xfrm>
          <a:prstGeom prst="rect">
            <a:avLst/>
          </a:prstGeom>
          <a:ln>
            <a:solidFill>
              <a:schemeClr val="bg1">
                <a:lumMod val="65000"/>
              </a:schemeClr>
            </a:solidFill>
          </a:ln>
          <a:effectLst>
            <a:outerShdw blurRad="50800" dist="38100" dir="2700000" algn="tl" rotWithShape="0">
              <a:prstClr val="black">
                <a:alpha val="40000"/>
              </a:prstClr>
            </a:outerShdw>
          </a:effectLst>
        </p:spPr>
      </p:pic>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7" name="Rechthoek 6">
            <a:extLst>
              <a:ext uri="{FF2B5EF4-FFF2-40B4-BE49-F238E27FC236}">
                <a16:creationId xmlns:a16="http://schemas.microsoft.com/office/drawing/2014/main" id="{3E2BBF94-6013-4628-A536-11196322EB8C}"/>
              </a:ext>
            </a:extLst>
          </p:cNvPr>
          <p:cNvSpPr/>
          <p:nvPr/>
        </p:nvSpPr>
        <p:spPr>
          <a:xfrm>
            <a:off x="2775237" y="1732526"/>
            <a:ext cx="431259"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7</a:t>
            </a:r>
          </a:p>
        </p:txBody>
      </p:sp>
      <p:sp>
        <p:nvSpPr>
          <p:cNvPr id="8" name="Rechthoek 7">
            <a:extLst>
              <a:ext uri="{FF2B5EF4-FFF2-40B4-BE49-F238E27FC236}">
                <a16:creationId xmlns:a16="http://schemas.microsoft.com/office/drawing/2014/main" id="{0488FCD7-A95A-44E7-91BA-4E7DF110F4CE}"/>
              </a:ext>
            </a:extLst>
          </p:cNvPr>
          <p:cNvSpPr/>
          <p:nvPr/>
        </p:nvSpPr>
        <p:spPr>
          <a:xfrm>
            <a:off x="6755925" y="1726430"/>
            <a:ext cx="431259"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8</a:t>
            </a:r>
          </a:p>
        </p:txBody>
      </p:sp>
      <p:sp>
        <p:nvSpPr>
          <p:cNvPr id="13" name="Tekstvak 12">
            <a:extLst>
              <a:ext uri="{FF2B5EF4-FFF2-40B4-BE49-F238E27FC236}">
                <a16:creationId xmlns:a16="http://schemas.microsoft.com/office/drawing/2014/main" id="{CE6576F2-E473-4A6A-947C-1659AD1BB9DC}"/>
              </a:ext>
            </a:extLst>
          </p:cNvPr>
          <p:cNvSpPr txBox="1"/>
          <p:nvPr/>
        </p:nvSpPr>
        <p:spPr>
          <a:xfrm>
            <a:off x="3305733" y="654997"/>
            <a:ext cx="5935803" cy="954107"/>
          </a:xfrm>
          <a:prstGeom prst="rect">
            <a:avLst/>
          </a:prstGeom>
          <a:noFill/>
        </p:spPr>
        <p:txBody>
          <a:bodyPr wrap="square" rtlCol="0">
            <a:spAutoFit/>
          </a:bodyPr>
          <a:lstStyle/>
          <a:p>
            <a:r>
              <a:rPr lang="nl-NL" sz="2400" b="1" dirty="0"/>
              <a:t>3c Coche Lego – Instrucciones con Imágenes</a:t>
            </a:r>
          </a:p>
          <a:p>
            <a:endParaRPr lang="nl-NL" sz="1600" b="1" dirty="0"/>
          </a:p>
          <a:p>
            <a:endParaRPr lang="nl-NL" sz="1600" b="1" dirty="0"/>
          </a:p>
        </p:txBody>
      </p:sp>
      <p:pic>
        <p:nvPicPr>
          <p:cNvPr id="2" name="Kuva 3">
            <a:extLst>
              <a:ext uri="{FF2B5EF4-FFF2-40B4-BE49-F238E27FC236}">
                <a16:creationId xmlns:a16="http://schemas.microsoft.com/office/drawing/2014/main" id="{76BBC717-F814-4CFF-9BA2-00E583B78929}"/>
              </a:ext>
            </a:extLst>
          </p:cNvPr>
          <p:cNvPicPr>
            <a:picLocks noChangeAspect="1"/>
          </p:cNvPicPr>
          <p:nvPr/>
        </p:nvPicPr>
        <p:blipFill>
          <a:blip r:embed="rId4"/>
          <a:stretch>
            <a:fillRect/>
          </a:stretch>
        </p:blipFill>
        <p:spPr>
          <a:xfrm>
            <a:off x="4651075" y="2185628"/>
            <a:ext cx="762000" cy="847725"/>
          </a:xfrm>
          <a:prstGeom prst="rect">
            <a:avLst/>
          </a:prstGeom>
        </p:spPr>
      </p:pic>
    </p:spTree>
    <p:extLst>
      <p:ext uri="{BB962C8B-B14F-4D97-AF65-F5344CB8AC3E}">
        <p14:creationId xmlns:p14="http://schemas.microsoft.com/office/powerpoint/2010/main" val="356541023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Kuva 25">
            <a:extLst>
              <a:ext uri="{FF2B5EF4-FFF2-40B4-BE49-F238E27FC236}">
                <a16:creationId xmlns:a16="http://schemas.microsoft.com/office/drawing/2014/main" id="{35EB4ABE-2368-465D-A71A-2BD2980464E6}"/>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6636000" y="1769894"/>
            <a:ext cx="2880000" cy="3240000"/>
          </a:xfrm>
          <a:prstGeom prst="rect">
            <a:avLst/>
          </a:prstGeom>
          <a:ln>
            <a:solidFill>
              <a:schemeClr val="bg1">
                <a:lumMod val="65000"/>
              </a:schemeClr>
            </a:solidFill>
          </a:ln>
          <a:effectLst>
            <a:outerShdw blurRad="50800" dist="38100" dir="2700000" algn="tl" rotWithShape="0">
              <a:prstClr val="black">
                <a:alpha val="40000"/>
              </a:prstClr>
            </a:outerShdw>
          </a:effectLst>
        </p:spPr>
      </p:pic>
      <p:pic>
        <p:nvPicPr>
          <p:cNvPr id="12" name="Kuva 27">
            <a:extLst>
              <a:ext uri="{FF2B5EF4-FFF2-40B4-BE49-F238E27FC236}">
                <a16:creationId xmlns:a16="http://schemas.microsoft.com/office/drawing/2014/main" id="{6122239F-B2F5-4577-A366-4DA218DE094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76000" y="1793361"/>
            <a:ext cx="2880000" cy="3216533"/>
          </a:xfrm>
          <a:prstGeom prst="rect">
            <a:avLst/>
          </a:prstGeom>
          <a:ln>
            <a:solidFill>
              <a:schemeClr val="bg1">
                <a:lumMod val="65000"/>
              </a:schemeClr>
            </a:solidFill>
          </a:ln>
          <a:effectLst>
            <a:outerShdw blurRad="50800" dist="38100" dir="2700000" algn="tl" rotWithShape="0">
              <a:prstClr val="black">
                <a:alpha val="40000"/>
              </a:prstClr>
            </a:outerShdw>
          </a:effectLst>
        </p:spPr>
      </p:pic>
      <p:sp>
        <p:nvSpPr>
          <p:cNvPr id="7" name="Rechthoek 6">
            <a:extLst>
              <a:ext uri="{FF2B5EF4-FFF2-40B4-BE49-F238E27FC236}">
                <a16:creationId xmlns:a16="http://schemas.microsoft.com/office/drawing/2014/main" id="{3E2BBF94-6013-4628-A536-11196322EB8C}"/>
              </a:ext>
            </a:extLst>
          </p:cNvPr>
          <p:cNvSpPr/>
          <p:nvPr/>
        </p:nvSpPr>
        <p:spPr>
          <a:xfrm>
            <a:off x="2775237" y="1732526"/>
            <a:ext cx="431259"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9</a:t>
            </a:r>
          </a:p>
        </p:txBody>
      </p:sp>
      <p:sp>
        <p:nvSpPr>
          <p:cNvPr id="8" name="Rechthoek 7">
            <a:extLst>
              <a:ext uri="{FF2B5EF4-FFF2-40B4-BE49-F238E27FC236}">
                <a16:creationId xmlns:a16="http://schemas.microsoft.com/office/drawing/2014/main" id="{0488FCD7-A95A-44E7-91BA-4E7DF110F4CE}"/>
              </a:ext>
            </a:extLst>
          </p:cNvPr>
          <p:cNvSpPr/>
          <p:nvPr/>
        </p:nvSpPr>
        <p:spPr>
          <a:xfrm>
            <a:off x="6755925" y="1726430"/>
            <a:ext cx="912843" cy="923330"/>
          </a:xfrm>
          <a:prstGeom prst="rect">
            <a:avLst/>
          </a:prstGeom>
        </p:spPr>
        <p:txBody>
          <a:bodyPr wrap="square">
            <a:spAutoFit/>
          </a:bodyPr>
          <a:lstStyle/>
          <a:p>
            <a:pPr algn="ctr"/>
            <a:r>
              <a:rPr lang="fi-FI" sz="5400" dirty="0">
                <a:ln w="0"/>
                <a:gradFill>
                  <a:gsLst>
                    <a:gs pos="21000">
                      <a:srgbClr val="53575C"/>
                    </a:gs>
                    <a:gs pos="88000">
                      <a:srgbClr val="C5C7CA"/>
                    </a:gs>
                  </a:gsLst>
                  <a:lin ang="5400000"/>
                </a:gradFill>
              </a:rPr>
              <a:t>10</a:t>
            </a:r>
          </a:p>
        </p:txBody>
      </p:sp>
      <p:sp>
        <p:nvSpPr>
          <p:cNvPr id="13" name="Tekstvak 12">
            <a:extLst>
              <a:ext uri="{FF2B5EF4-FFF2-40B4-BE49-F238E27FC236}">
                <a16:creationId xmlns:a16="http://schemas.microsoft.com/office/drawing/2014/main" id="{50FFEE49-3105-4F95-8027-D61BE7BE0DD7}"/>
              </a:ext>
            </a:extLst>
          </p:cNvPr>
          <p:cNvSpPr txBox="1"/>
          <p:nvPr/>
        </p:nvSpPr>
        <p:spPr>
          <a:xfrm>
            <a:off x="3485323" y="654997"/>
            <a:ext cx="5756214" cy="954107"/>
          </a:xfrm>
          <a:prstGeom prst="rect">
            <a:avLst/>
          </a:prstGeom>
          <a:noFill/>
        </p:spPr>
        <p:txBody>
          <a:bodyPr wrap="square" rtlCol="0">
            <a:spAutoFit/>
          </a:bodyPr>
          <a:lstStyle/>
          <a:p>
            <a:r>
              <a:rPr lang="nl-NL" sz="2400" b="1" dirty="0"/>
              <a:t>3c Coche Lego – Instrucciones con Imágenes</a:t>
            </a:r>
          </a:p>
          <a:p>
            <a:endParaRPr lang="nl-NL" sz="1600" b="1" dirty="0"/>
          </a:p>
          <a:p>
            <a:endParaRPr lang="nl-NL" sz="1600" b="1" dirty="0"/>
          </a:p>
        </p:txBody>
      </p:sp>
      <p:pic>
        <p:nvPicPr>
          <p:cNvPr id="2" name="Kuva 3" descr="Kuva, joka sisältää kohteen pöytä&#10;&#10;Kuvaus luotu, erittäin korkea luotettavuus">
            <a:extLst>
              <a:ext uri="{FF2B5EF4-FFF2-40B4-BE49-F238E27FC236}">
                <a16:creationId xmlns:a16="http://schemas.microsoft.com/office/drawing/2014/main" id="{D006A77C-7DE8-4A3D-8D18-66F4A88EFEDC}"/>
              </a:ext>
            </a:extLst>
          </p:cNvPr>
          <p:cNvPicPr>
            <a:picLocks noChangeAspect="1"/>
          </p:cNvPicPr>
          <p:nvPr/>
        </p:nvPicPr>
        <p:blipFill>
          <a:blip r:embed="rId4"/>
          <a:stretch>
            <a:fillRect/>
          </a:stretch>
        </p:blipFill>
        <p:spPr>
          <a:xfrm>
            <a:off x="2775280" y="2443522"/>
            <a:ext cx="1666875" cy="561975"/>
          </a:xfrm>
          <a:prstGeom prst="rect">
            <a:avLst/>
          </a:prstGeom>
        </p:spPr>
      </p:pic>
    </p:spTree>
    <p:extLst>
      <p:ext uri="{BB962C8B-B14F-4D97-AF65-F5344CB8AC3E}">
        <p14:creationId xmlns:p14="http://schemas.microsoft.com/office/powerpoint/2010/main" val="369004478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7FB7FE31D87FC944BC2242F5F365016A" ma:contentTypeVersion="12" ma:contentTypeDescription="Crear nuevo documento." ma:contentTypeScope="" ma:versionID="b446dc79fc19a2ce6f7a075f94b0f185">
  <xsd:schema xmlns:xsd="http://www.w3.org/2001/XMLSchema" xmlns:xs="http://www.w3.org/2001/XMLSchema" xmlns:p="http://schemas.microsoft.com/office/2006/metadata/properties" xmlns:ns2="231c4e8d-8d33-4f83-9b03-dff978f9daf7" xmlns:ns3="dbb4bb59-340b-40d7-b36a-e65cb49f14f9" targetNamespace="http://schemas.microsoft.com/office/2006/metadata/properties" ma:root="true" ma:fieldsID="e15fc9f52d6f0a9456abc90977f23a25" ns2:_="" ns3:_="">
    <xsd:import namespace="231c4e8d-8d33-4f83-9b03-dff978f9daf7"/>
    <xsd:import namespace="dbb4bb59-340b-40d7-b36a-e65cb49f14f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1c4e8d-8d33-4f83-9b03-dff978f9d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b4bb59-340b-40d7-b36a-e65cb49f14f9" elementFormDefault="qualified">
    <xsd:import namespace="http://schemas.microsoft.com/office/2006/documentManagement/types"/>
    <xsd:import namespace="http://schemas.microsoft.com/office/infopath/2007/PartnerControls"/>
    <xsd:element name="SharedWithUsers" ma:index="13"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7B0DCE1-5B48-4B16-A744-18F9BB4FCA13}">
  <ds:schemaRefs>
    <ds:schemaRef ds:uri="http://schemas.microsoft.com/sharepoint/v3/contenttype/forms"/>
  </ds:schemaRefs>
</ds:datastoreItem>
</file>

<file path=customXml/itemProps2.xml><?xml version="1.0" encoding="utf-8"?>
<ds:datastoreItem xmlns:ds="http://schemas.openxmlformats.org/officeDocument/2006/customXml" ds:itemID="{689EDBD6-20F8-40A9-9F56-204553B43A43}"/>
</file>

<file path=customXml/itemProps3.xml><?xml version="1.0" encoding="utf-8"?>
<ds:datastoreItem xmlns:ds="http://schemas.openxmlformats.org/officeDocument/2006/customXml" ds:itemID="{25EBA25B-7DD5-4A89-A269-B704EE184E5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29</TotalTime>
  <Words>95</Words>
  <Application>Microsoft Office PowerPoint</Application>
  <PresentationFormat>Panorámica</PresentationFormat>
  <Paragraphs>17</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Calibri Light</vt:lpstr>
      <vt:lpstr>Kantoorthema</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Roland Algra</dc:creator>
  <cp:lastModifiedBy>Goretti Astigarraga</cp:lastModifiedBy>
  <cp:revision>16</cp:revision>
  <dcterms:created xsi:type="dcterms:W3CDTF">2019-07-08T13:25:15Z</dcterms:created>
  <dcterms:modified xsi:type="dcterms:W3CDTF">2020-04-02T14:00:05Z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0x0101007FB7FE31D87FC944BC2242F5F365016A</vt:lpwstr>
  </property>
</Properties>
</file>