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3E4673-040C-3435-B71C-06EF691D22C1}" v="12" dt="2020-02-21T11:25:31.880"/>
    <p1510:client id="{E839095E-BEDF-15C5-AA66-4883C7FA1AB4}" v="15" dt="2020-03-18T07:35:54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viharju Minna" userId="S::minna.kiviharju@vamia.fi::a4301af6-58c1-4565-b48a-5d0b97851b1c" providerId="AD" clId="Web-{A43E4673-040C-3435-B71C-06EF691D22C1}"/>
    <pc:docChg chg="modSld">
      <pc:chgData name="Kiviharju Minna" userId="S::minna.kiviharju@vamia.fi::a4301af6-58c1-4565-b48a-5d0b97851b1c" providerId="AD" clId="Web-{A43E4673-040C-3435-B71C-06EF691D22C1}" dt="2020-02-21T11:25:31.880" v="11" actId="20577"/>
      <pc:docMkLst>
        <pc:docMk/>
      </pc:docMkLst>
      <pc:sldChg chg="modSp">
        <pc:chgData name="Kiviharju Minna" userId="S::minna.kiviharju@vamia.fi::a4301af6-58c1-4565-b48a-5d0b97851b1c" providerId="AD" clId="Web-{A43E4673-040C-3435-B71C-06EF691D22C1}" dt="2020-02-21T11:25:31.880" v="10" actId="20577"/>
        <pc:sldMkLst>
          <pc:docMk/>
          <pc:sldMk cId="2533254457" sldId="265"/>
        </pc:sldMkLst>
        <pc:spChg chg="mod">
          <ac:chgData name="Kiviharju Minna" userId="S::minna.kiviharju@vamia.fi::a4301af6-58c1-4565-b48a-5d0b97851b1c" providerId="AD" clId="Web-{A43E4673-040C-3435-B71C-06EF691D22C1}" dt="2020-02-21T11:25:31.880" v="10" actId="20577"/>
          <ac:spMkLst>
            <pc:docMk/>
            <pc:sldMk cId="2533254457" sldId="265"/>
            <ac:spMk id="4" creationId="{A8E29EBC-A920-44A3-832E-B31C81DA41A3}"/>
          </ac:spMkLst>
        </pc:spChg>
      </pc:sldChg>
    </pc:docChg>
  </pc:docChgLst>
  <pc:docChgLst>
    <pc:chgData name="Kiviharju Minna" userId="S::minna.kiviharju@vamia.fi::a4301af6-58c1-4565-b48a-5d0b97851b1c" providerId="AD" clId="Web-{E839095E-BEDF-15C5-AA66-4883C7FA1AB4}"/>
    <pc:docChg chg="modSld">
      <pc:chgData name="Kiviharju Minna" userId="S::minna.kiviharju@vamia.fi::a4301af6-58c1-4565-b48a-5d0b97851b1c" providerId="AD" clId="Web-{E839095E-BEDF-15C5-AA66-4883C7FA1AB4}" dt="2020-03-18T07:35:54.672" v="13" actId="1076"/>
      <pc:docMkLst>
        <pc:docMk/>
      </pc:docMkLst>
      <pc:sldChg chg="addSp modSp">
        <pc:chgData name="Kiviharju Minna" userId="S::minna.kiviharju@vamia.fi::a4301af6-58c1-4565-b48a-5d0b97851b1c" providerId="AD" clId="Web-{E839095E-BEDF-15C5-AA66-4883C7FA1AB4}" dt="2020-03-18T07:34:21.905" v="1" actId="1076"/>
        <pc:sldMkLst>
          <pc:docMk/>
          <pc:sldMk cId="3565410233" sldId="269"/>
        </pc:sldMkLst>
        <pc:picChg chg="add mod">
          <ac:chgData name="Kiviharju Minna" userId="S::minna.kiviharju@vamia.fi::a4301af6-58c1-4565-b48a-5d0b97851b1c" providerId="AD" clId="Web-{E839095E-BEDF-15C5-AA66-4883C7FA1AB4}" dt="2020-03-18T07:34:21.905" v="1" actId="1076"/>
          <ac:picMkLst>
            <pc:docMk/>
            <pc:sldMk cId="3565410233" sldId="269"/>
            <ac:picMk id="2" creationId="{7BE6CE2D-2ACD-475A-9A9B-921E74941E07}"/>
          </ac:picMkLst>
        </pc:picChg>
      </pc:sldChg>
      <pc:sldChg chg="addSp modSp">
        <pc:chgData name="Kiviharju Minna" userId="S::minna.kiviharju@vamia.fi::a4301af6-58c1-4565-b48a-5d0b97851b1c" providerId="AD" clId="Web-{E839095E-BEDF-15C5-AA66-4883C7FA1AB4}" dt="2020-03-18T07:35:54.672" v="13" actId="1076"/>
        <pc:sldMkLst>
          <pc:docMk/>
          <pc:sldMk cId="3690044781" sldId="270"/>
        </pc:sldMkLst>
        <pc:picChg chg="add mod">
          <ac:chgData name="Kiviharju Minna" userId="S::minna.kiviharju@vamia.fi::a4301af6-58c1-4565-b48a-5d0b97851b1c" providerId="AD" clId="Web-{E839095E-BEDF-15C5-AA66-4883C7FA1AB4}" dt="2020-03-18T07:35:45.750" v="11" actId="1076"/>
          <ac:picMkLst>
            <pc:docMk/>
            <pc:sldMk cId="3690044781" sldId="270"/>
            <ac:picMk id="2" creationId="{06E9E73A-B912-4911-A2CD-5F738A684A0E}"/>
          </ac:picMkLst>
        </pc:picChg>
        <pc:picChg chg="mod">
          <ac:chgData name="Kiviharju Minna" userId="S::minna.kiviharju@vamia.fi::a4301af6-58c1-4565-b48a-5d0b97851b1c" providerId="AD" clId="Web-{E839095E-BEDF-15C5-AA66-4883C7FA1AB4}" dt="2020-03-18T07:35:54.672" v="13" actId="1076"/>
          <ac:picMkLst>
            <pc:docMk/>
            <pc:sldMk cId="3690044781" sldId="270"/>
            <ac:picMk id="11" creationId="{35EB4ABE-2368-465D-A71A-2BD2980464E6}"/>
          </ac:picMkLst>
        </pc:picChg>
        <pc:picChg chg="mod">
          <ac:chgData name="Kiviharju Minna" userId="S::minna.kiviharju@vamia.fi::a4301af6-58c1-4565-b48a-5d0b97851b1c" providerId="AD" clId="Web-{E839095E-BEDF-15C5-AA66-4883C7FA1AB4}" dt="2020-03-18T07:35:51.610" v="12" actId="1076"/>
          <ac:picMkLst>
            <pc:docMk/>
            <pc:sldMk cId="3690044781" sldId="270"/>
            <ac:picMk id="12" creationId="{6122239F-B2F5-4577-A366-4DA218DE09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B3A83-4DB4-4D0A-B669-DDA3A734B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E2B99BC-37C5-43C9-A5CE-6897DD0FD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8E6415-6670-49DD-B94C-2D8986E9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8C3A52-5D06-46BA-A400-4D1FAE9C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656966-5C47-4DC4-B51D-CF81B224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886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88333-84B2-4841-B0F4-E98B4BD0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9F50D55-18CE-4DCE-A290-88D9B1776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11C160-F844-4F6D-A203-200B49839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3D692B-C7DF-4B62-B8F4-B783E67C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A3E734-AF80-41F7-94F2-E73ACCE4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5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2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D29BE0A-9347-47A4-AAC0-CD1801149A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00BC01A-2D94-4101-BD47-AA6F5596D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16D772-30CA-4A1D-ADF5-AE5CFB5FF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99BE75D-D51E-4480-9363-D67CCC6E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685F001-FEA4-44BD-A846-3C8C75A74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968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6EED6-237A-4B8D-A722-F6EDB33C7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1FAE06-3F9B-46BB-BA24-AA716D476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69A52C-A336-4479-BE91-4BD61FFA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5AFA485-4FFC-4E5A-A877-DAB387781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7292ED-18C0-4792-860D-58AF9798A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46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9AB3A-1EDA-491F-81C8-48D4D5A3A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65FDC6-0FA3-4840-B0FF-B8C543352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B3EA3B-8C2C-4146-9E88-A5197D6D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00E32D-4F66-4004-A594-945B3AEBE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E7EF12-9829-4714-AE52-C97109A1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82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CE602B-B0D8-46F3-9588-B81827D97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53EAEC-E4C3-4130-A613-E77D5DD7D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A2FA1A-73ED-4423-BBC2-28863CA0E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2CEA0FC-ED0A-4DEF-B75B-492FCAAC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149530-675E-4035-ABEF-4FC064C42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DF954C-2813-4DD3-8737-7F57F1FE3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81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787DB1-3B63-487A-A1BF-1D8618F6B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18655C-1208-4064-A6D8-E5EDB5C85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530D07-0B2B-4FD7-A9A4-30833DB44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59366AB-2A8D-414E-B9C1-E4097494E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3881D1F-C054-490D-8866-C46242A80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91DED73-4EF9-4E10-A631-D9740B7E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260BFB0-9C13-4A17-8F3B-AFF8780C2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7B1DD0B-71BB-4894-B080-B2475F945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6432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436B9-4027-4B6A-B1CF-4C535A0F0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3BECC00-7731-4702-A952-DBA81081B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2198CE-DDBE-4F0B-852D-7C68FDB9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FF57CA3-4976-47A8-BF27-8A19E04C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19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7747EE-1DB0-442F-9EA4-7B9ECA17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E803252-6BC5-4F1C-9EA0-A7004D41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FB2EADD-20F9-4D7D-B80F-9CFA653B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051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1CF91-AED5-40A2-9E7D-C8CA0FB8D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2FBF3A-2216-4A7E-B648-66538666C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95DFCD-6CAE-4FF1-81BA-D43D3297B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29521A-326E-4673-B9C2-10811BD7E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4B5A076-7C44-4F43-A61C-CD59FE34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3A5E413-454A-4CA8-BD90-A0D4AD67A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72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B8FA23-30BB-4E95-88DD-B2F1982C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1FC8DE4-D308-4869-8758-1F93D0733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F12345D-85C6-4F0C-BBFC-70048F772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5F6285A-38B9-4C23-A776-EB201328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57E9CD-E13F-4C3C-9F7F-FC4455D0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1B696B3-E6C8-4BF1-AB7F-CCBEC02C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525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56472D9-56D4-4935-B710-19F1B8E1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728164-C106-46C7-8BBF-4D9CA7DA6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758D32B-1A44-4E1D-829F-EE8CA040E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6D425-457D-4934-8305-B23D1A29EFD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6FA77C-E070-4CD3-A629-9766C800F7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CCE398-3809-4C4C-BF67-A04D54BCD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FF33C-8301-439F-9BD8-BE091EBA9750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Bildobjekt 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00"/>
            <a:ext cx="12192000" cy="672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6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nl-NL" sz="2400" b="1" dirty="0">
                <a:cs typeface="Calibri"/>
              </a:rPr>
              <a:t>T03-Gc</a:t>
            </a:r>
            <a:endParaRPr lang="nl-NL" sz="2400" b="1" dirty="0"/>
          </a:p>
          <a:p>
            <a:r>
              <a:rPr lang="nl-NL" sz="2400" b="1" dirty="0"/>
              <a:t>Lego Auto – </a:t>
            </a:r>
            <a:r>
              <a:rPr lang="nl-NL" sz="2400" b="1" dirty="0" err="1"/>
              <a:t>Kokoamisohje</a:t>
            </a:r>
            <a:endParaRPr lang="nl-NL" dirty="0" err="1"/>
          </a:p>
          <a:p>
            <a:endParaRPr lang="nl-NL" sz="1600" b="1" dirty="0"/>
          </a:p>
          <a:p>
            <a:endParaRPr lang="nl-NL" sz="1600" b="1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E6B560D-3975-4E16-888C-AE0BBAB13807}"/>
              </a:ext>
            </a:extLst>
          </p:cNvPr>
          <p:cNvSpPr txBox="1"/>
          <p:nvPr/>
        </p:nvSpPr>
        <p:spPr>
          <a:xfrm>
            <a:off x="633080" y="1894686"/>
            <a:ext cx="96560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Seuraavilla sivuilla on</a:t>
            </a:r>
            <a:r>
              <a:rPr lang="nl-NL" sz="2000" b="1" i="1" dirty="0"/>
              <a:t> ohjeet </a:t>
            </a:r>
            <a:r>
              <a:rPr lang="nl-NL" sz="2000" dirty="0"/>
              <a:t>Lego-auton kokoamiseen.</a:t>
            </a:r>
          </a:p>
          <a:p>
            <a:endParaRPr lang="nl-NL" sz="2000" dirty="0"/>
          </a:p>
          <a:p>
            <a:r>
              <a:rPr lang="nl-NL" sz="2000" dirty="0"/>
              <a:t>Vain 10 kuvan avulla selviää kuinka auto tulee koota.</a:t>
            </a:r>
          </a:p>
          <a:p>
            <a:r>
              <a:rPr lang="nl-NL" sz="2000" b="1" i="1" dirty="0"/>
              <a:t>Älä </a:t>
            </a:r>
            <a:r>
              <a:rPr lang="nl-NL" sz="2000" dirty="0"/>
              <a:t>näytä ohjetta toisille !</a:t>
            </a:r>
          </a:p>
        </p:txBody>
      </p:sp>
    </p:spTree>
    <p:extLst>
      <p:ext uri="{BB962C8B-B14F-4D97-AF65-F5344CB8AC3E}">
        <p14:creationId xmlns:p14="http://schemas.microsoft.com/office/powerpoint/2010/main" val="253325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5" name="Kuva 9">
            <a:extLst>
              <a:ext uri="{FF2B5EF4-FFF2-40B4-BE49-F238E27FC236}">
                <a16:creationId xmlns:a16="http://schemas.microsoft.com/office/drawing/2014/main" id="{D6AA1775-3794-4BAD-A168-972CD210DCA0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Kuva 11">
            <a:extLst>
              <a:ext uri="{FF2B5EF4-FFF2-40B4-BE49-F238E27FC236}">
                <a16:creationId xmlns:a16="http://schemas.microsoft.com/office/drawing/2014/main" id="{05D80BA9-BBC8-49DD-BB9C-EC5E7DDCAB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00" y="1626120"/>
            <a:ext cx="2880406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3E2BBF94-6013-4628-A536-11196322EB8C}"/>
              </a:ext>
            </a:extLst>
          </p:cNvPr>
          <p:cNvSpPr/>
          <p:nvPr/>
        </p:nvSpPr>
        <p:spPr>
          <a:xfrm>
            <a:off x="2775237" y="1732526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488FCD7-A95A-44E7-91BA-4E7DF110F4CE}"/>
              </a:ext>
            </a:extLst>
          </p:cNvPr>
          <p:cNvSpPr/>
          <p:nvPr/>
        </p:nvSpPr>
        <p:spPr>
          <a:xfrm>
            <a:off x="6755925" y="1726430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2</a:t>
            </a:r>
          </a:p>
        </p:txBody>
      </p:sp>
      <p:sp>
        <p:nvSpPr>
          <p:cNvPr id="9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Lego Auto – Kokoamisohje</a:t>
            </a:r>
          </a:p>
          <a:p>
            <a:endParaRPr lang="nl-NL" sz="1600" b="1" dirty="0"/>
          </a:p>
          <a:p>
            <a:endParaRPr lang="nl-NL" sz="1600" b="1" dirty="0"/>
          </a:p>
        </p:txBody>
      </p:sp>
    </p:spTree>
    <p:extLst>
      <p:ext uri="{BB962C8B-B14F-4D97-AF65-F5344CB8AC3E}">
        <p14:creationId xmlns:p14="http://schemas.microsoft.com/office/powerpoint/2010/main" val="421638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18">
            <a:extLst>
              <a:ext uri="{FF2B5EF4-FFF2-40B4-BE49-F238E27FC236}">
                <a16:creationId xmlns:a16="http://schemas.microsoft.com/office/drawing/2014/main" id="{A177F4F1-6372-4CFB-8F15-5630ADB20D03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Kuva 19">
            <a:extLst>
              <a:ext uri="{FF2B5EF4-FFF2-40B4-BE49-F238E27FC236}">
                <a16:creationId xmlns:a16="http://schemas.microsoft.com/office/drawing/2014/main" id="{98EF0585-007C-459C-AF80-CBE9EE178B5A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E2BBF94-6013-4628-A536-11196322EB8C}"/>
              </a:ext>
            </a:extLst>
          </p:cNvPr>
          <p:cNvSpPr/>
          <p:nvPr/>
        </p:nvSpPr>
        <p:spPr>
          <a:xfrm>
            <a:off x="2775237" y="1732526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488FCD7-A95A-44E7-91BA-4E7DF110F4CE}"/>
              </a:ext>
            </a:extLst>
          </p:cNvPr>
          <p:cNvSpPr/>
          <p:nvPr/>
        </p:nvSpPr>
        <p:spPr>
          <a:xfrm>
            <a:off x="6755925" y="1726430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4</a:t>
            </a:r>
          </a:p>
        </p:txBody>
      </p:sp>
      <p:sp>
        <p:nvSpPr>
          <p:cNvPr id="11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Lego Auto – Kokoamisohje</a:t>
            </a:r>
          </a:p>
          <a:p>
            <a:endParaRPr lang="nl-NL" sz="1600" b="1" dirty="0"/>
          </a:p>
          <a:p>
            <a:endParaRPr lang="nl-NL" sz="1600" b="1" dirty="0"/>
          </a:p>
        </p:txBody>
      </p:sp>
    </p:spTree>
    <p:extLst>
      <p:ext uri="{BB962C8B-B14F-4D97-AF65-F5344CB8AC3E}">
        <p14:creationId xmlns:p14="http://schemas.microsoft.com/office/powerpoint/2010/main" val="260075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8">
            <a:extLst>
              <a:ext uri="{FF2B5EF4-FFF2-40B4-BE49-F238E27FC236}">
                <a16:creationId xmlns:a16="http://schemas.microsoft.com/office/drawing/2014/main" id="{9C9E83D1-5C9D-459B-8D10-042700A80468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Kuva 20">
            <a:extLst>
              <a:ext uri="{FF2B5EF4-FFF2-40B4-BE49-F238E27FC236}">
                <a16:creationId xmlns:a16="http://schemas.microsoft.com/office/drawing/2014/main" id="{2A8A67E5-DB21-4D9B-94BF-6753E67C6EBB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E2BBF94-6013-4628-A536-11196322EB8C}"/>
              </a:ext>
            </a:extLst>
          </p:cNvPr>
          <p:cNvSpPr/>
          <p:nvPr/>
        </p:nvSpPr>
        <p:spPr>
          <a:xfrm>
            <a:off x="2775237" y="1732526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5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488FCD7-A95A-44E7-91BA-4E7DF110F4CE}"/>
              </a:ext>
            </a:extLst>
          </p:cNvPr>
          <p:cNvSpPr/>
          <p:nvPr/>
        </p:nvSpPr>
        <p:spPr>
          <a:xfrm>
            <a:off x="6755925" y="1726430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6</a:t>
            </a:r>
          </a:p>
        </p:txBody>
      </p:sp>
      <p:sp>
        <p:nvSpPr>
          <p:cNvPr id="10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Lego Auto – Kokoamisohje</a:t>
            </a:r>
          </a:p>
          <a:p>
            <a:endParaRPr lang="nl-NL" sz="1600" b="1" dirty="0"/>
          </a:p>
          <a:p>
            <a:endParaRPr lang="nl-NL" sz="1600" b="1" dirty="0"/>
          </a:p>
        </p:txBody>
      </p:sp>
    </p:spTree>
    <p:extLst>
      <p:ext uri="{BB962C8B-B14F-4D97-AF65-F5344CB8AC3E}">
        <p14:creationId xmlns:p14="http://schemas.microsoft.com/office/powerpoint/2010/main" val="285928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8">
            <a:extLst>
              <a:ext uri="{FF2B5EF4-FFF2-40B4-BE49-F238E27FC236}">
                <a16:creationId xmlns:a16="http://schemas.microsoft.com/office/drawing/2014/main" id="{02B296DC-A5C2-4E24-8361-0EB52A0BAB63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00" y="1626121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Kuva 19">
            <a:extLst>
              <a:ext uri="{FF2B5EF4-FFF2-40B4-BE49-F238E27FC236}">
                <a16:creationId xmlns:a16="http://schemas.microsoft.com/office/drawing/2014/main" id="{29979CE5-388C-419D-892C-528D91E4B030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000" y="1626120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E2BBF94-6013-4628-A536-11196322EB8C}"/>
              </a:ext>
            </a:extLst>
          </p:cNvPr>
          <p:cNvSpPr/>
          <p:nvPr/>
        </p:nvSpPr>
        <p:spPr>
          <a:xfrm>
            <a:off x="2775237" y="1732526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7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488FCD7-A95A-44E7-91BA-4E7DF110F4CE}"/>
              </a:ext>
            </a:extLst>
          </p:cNvPr>
          <p:cNvSpPr/>
          <p:nvPr/>
        </p:nvSpPr>
        <p:spPr>
          <a:xfrm>
            <a:off x="6755925" y="1726430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8</a:t>
            </a:r>
          </a:p>
        </p:txBody>
      </p:sp>
      <p:sp>
        <p:nvSpPr>
          <p:cNvPr id="10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Lego Auto – Kokoamisohje</a:t>
            </a:r>
          </a:p>
          <a:p>
            <a:endParaRPr lang="nl-NL" sz="1600" b="1" dirty="0"/>
          </a:p>
          <a:p>
            <a:endParaRPr lang="nl-NL" sz="1600" b="1" dirty="0"/>
          </a:p>
        </p:txBody>
      </p:sp>
      <p:pic>
        <p:nvPicPr>
          <p:cNvPr id="2" name="Kuva 3">
            <a:extLst>
              <a:ext uri="{FF2B5EF4-FFF2-40B4-BE49-F238E27FC236}">
                <a16:creationId xmlns:a16="http://schemas.microsoft.com/office/drawing/2014/main" id="{7BE6CE2D-2ACD-475A-9A9B-921E74941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698" y="2228761"/>
            <a:ext cx="7620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41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25">
            <a:extLst>
              <a:ext uri="{FF2B5EF4-FFF2-40B4-BE49-F238E27FC236}">
                <a16:creationId xmlns:a16="http://schemas.microsoft.com/office/drawing/2014/main" id="{35EB4ABE-2368-465D-A71A-2BD2980464E6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755" y="1769893"/>
            <a:ext cx="2880000" cy="324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Kuva 27">
            <a:extLst>
              <a:ext uri="{FF2B5EF4-FFF2-40B4-BE49-F238E27FC236}">
                <a16:creationId xmlns:a16="http://schemas.microsoft.com/office/drawing/2014/main" id="{6122239F-B2F5-4577-A366-4DA218DE09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00" y="1793360"/>
            <a:ext cx="2880000" cy="321653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AFA384E5-556F-4817-9898-C126270CA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3905" y="4580928"/>
            <a:ext cx="357586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E2BBF94-6013-4628-A536-11196322EB8C}"/>
              </a:ext>
            </a:extLst>
          </p:cNvPr>
          <p:cNvSpPr/>
          <p:nvPr/>
        </p:nvSpPr>
        <p:spPr>
          <a:xfrm>
            <a:off x="2775237" y="1732526"/>
            <a:ext cx="431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9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488FCD7-A95A-44E7-91BA-4E7DF110F4CE}"/>
              </a:ext>
            </a:extLst>
          </p:cNvPr>
          <p:cNvSpPr/>
          <p:nvPr/>
        </p:nvSpPr>
        <p:spPr>
          <a:xfrm>
            <a:off x="6755925" y="1726430"/>
            <a:ext cx="9128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10</a:t>
            </a:r>
          </a:p>
        </p:txBody>
      </p:sp>
      <p:sp>
        <p:nvSpPr>
          <p:cNvPr id="10" name="Tekstvak 3">
            <a:extLst>
              <a:ext uri="{FF2B5EF4-FFF2-40B4-BE49-F238E27FC236}">
                <a16:creationId xmlns:a16="http://schemas.microsoft.com/office/drawing/2014/main" id="{A8E29EBC-A920-44A3-832E-B31C81DA41A3}"/>
              </a:ext>
            </a:extLst>
          </p:cNvPr>
          <p:cNvSpPr txBox="1"/>
          <p:nvPr/>
        </p:nvSpPr>
        <p:spPr>
          <a:xfrm>
            <a:off x="3792621" y="654997"/>
            <a:ext cx="54489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Lego Auto – Kokoamisohje</a:t>
            </a:r>
          </a:p>
          <a:p>
            <a:endParaRPr lang="nl-NL" sz="1600" b="1" dirty="0"/>
          </a:p>
          <a:p>
            <a:endParaRPr lang="nl-NL" sz="1600" b="1" dirty="0"/>
          </a:p>
        </p:txBody>
      </p:sp>
      <p:pic>
        <p:nvPicPr>
          <p:cNvPr id="2" name="Kuva 3" descr="Kuva, joka sisältää kohteen pöytä&#10;&#10;Kuvaus luotu, erittäin korkea luotettavuus">
            <a:extLst>
              <a:ext uri="{FF2B5EF4-FFF2-40B4-BE49-F238E27FC236}">
                <a16:creationId xmlns:a16="http://schemas.microsoft.com/office/drawing/2014/main" id="{06E9E73A-B912-4911-A2CD-5F738A684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5280" y="2414768"/>
            <a:ext cx="166687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04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32992" y="2827282"/>
            <a:ext cx="8692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/>
              <a:t>LEAN FOR WORK AND LEAN FOR LIFE</a:t>
            </a:r>
          </a:p>
        </p:txBody>
      </p:sp>
    </p:spTree>
    <p:extLst>
      <p:ext uri="{BB962C8B-B14F-4D97-AF65-F5344CB8AC3E}">
        <p14:creationId xmlns:p14="http://schemas.microsoft.com/office/powerpoint/2010/main" val="9041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FB7FE31D87FC944BC2242F5F365016A" ma:contentTypeVersion="12" ma:contentTypeDescription="Luo uusi asiakirja." ma:contentTypeScope="" ma:versionID="2d51e5491a4f933361bde9dd269ef856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c24e620bf435cb0f83165de2ebfb1347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EBA25B-7DD5-4A89-A269-B704EE184E5C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06e6fc1-d450-4824-8231-f09fada9f99a"/>
    <ds:schemaRef ds:uri="4aecbc3d-c934-45e2-8307-f857d70e076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7B0DCE1-5B48-4B16-A744-18F9BB4FCA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3DAABE-E8C3-4E11-BF1B-14A23B131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1c4e8d-8d33-4f83-9b03-dff978f9daf7"/>
    <ds:schemaRef ds:uri="dbb4bb59-340b-40d7-b36a-e65cb49f1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63</Words>
  <Application>Microsoft Office PowerPoint</Application>
  <PresentationFormat>Laajakuva</PresentationFormat>
  <Paragraphs>21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Kantoorthema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Roland Algra</dc:creator>
  <cp:lastModifiedBy>Minna Kiviharju</cp:lastModifiedBy>
  <cp:revision>30</cp:revision>
  <dcterms:created xsi:type="dcterms:W3CDTF">2019-07-08T13:25:15Z</dcterms:created>
  <dcterms:modified xsi:type="dcterms:W3CDTF">2020-03-18T07:35:55Z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