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0" r:id="rId7"/>
    <p:sldId id="259" r:id="rId8"/>
    <p:sldId id="261" r:id="rId9"/>
    <p:sldId id="262" r:id="rId10"/>
    <p:sldId id="263" r:id="rId1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B199D-09B5-43BD-47D3-15E37C05F3F8}" v="11" dt="2020-02-21T14:34:27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4"/>
  </p:normalViewPr>
  <p:slideViewPr>
    <p:cSldViewPr snapToGrid="0" snapToObjects="1">
      <p:cViewPr varScale="1">
        <p:scale>
          <a:sx n="85" d="100"/>
          <a:sy n="85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viharju Minna" userId="S::minna.kiviharju@vamia.fi::a4301af6-58c1-4565-b48a-5d0b97851b1c" providerId="AD" clId="Web-{3B6B199D-09B5-43BD-47D3-15E37C05F3F8}"/>
    <pc:docChg chg="modSld">
      <pc:chgData name="Kiviharju Minna" userId="S::minna.kiviharju@vamia.fi::a4301af6-58c1-4565-b48a-5d0b97851b1c" providerId="AD" clId="Web-{3B6B199D-09B5-43BD-47D3-15E37C05F3F8}" dt="2020-02-21T14:34:26.005" v="9" actId="20577"/>
      <pc:docMkLst>
        <pc:docMk/>
      </pc:docMkLst>
      <pc:sldChg chg="modSp">
        <pc:chgData name="Kiviharju Minna" userId="S::minna.kiviharju@vamia.fi::a4301af6-58c1-4565-b48a-5d0b97851b1c" providerId="AD" clId="Web-{3B6B199D-09B5-43BD-47D3-15E37C05F3F8}" dt="2020-02-21T14:34:26.005" v="8" actId="20577"/>
        <pc:sldMkLst>
          <pc:docMk/>
          <pc:sldMk cId="1446261731" sldId="256"/>
        </pc:sldMkLst>
        <pc:spChg chg="mod">
          <ac:chgData name="Kiviharju Minna" userId="S::minna.kiviharju@vamia.fi::a4301af6-58c1-4565-b48a-5d0b97851b1c" providerId="AD" clId="Web-{3B6B199D-09B5-43BD-47D3-15E37C05F3F8}" dt="2020-02-21T14:34:26.005" v="8" actId="20577"/>
          <ac:spMkLst>
            <pc:docMk/>
            <pc:sldMk cId="1446261731" sldId="25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593D4-3385-40C3-B645-B97C14D76022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ABF61-5FF9-496A-A06F-425F78090E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93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6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98" y="63500"/>
            <a:ext cx="12316798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196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1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397776" y="1533366"/>
            <a:ext cx="5189241" cy="31700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sv-SE" sz="4000" dirty="0">
                <a:latin typeface="Arial"/>
                <a:ea typeface="Arial" charset="0"/>
                <a:cs typeface="Arial"/>
              </a:rPr>
              <a:t>T03-E2</a:t>
            </a:r>
            <a:endParaRPr lang="sv-SE" sz="60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sv-SE" sz="6000" dirty="0" err="1">
                <a:latin typeface="Arial"/>
                <a:ea typeface="Arial" charset="0"/>
                <a:cs typeface="Arial"/>
              </a:rPr>
              <a:t>Kärry-harjoitus</a:t>
            </a:r>
          </a:p>
          <a:p>
            <a:pPr algn="ctr"/>
            <a:r>
              <a:rPr lang="sv-SE" sz="6000" dirty="0">
                <a:latin typeface="Arial"/>
                <a:ea typeface="Arial" charset="0"/>
                <a:cs typeface="Arial"/>
              </a:rPr>
              <a:t>5S</a:t>
            </a:r>
          </a:p>
          <a:p>
            <a:pPr algn="ctr"/>
            <a:r>
              <a:rPr lang="sv-SE" sz="4000" dirty="0" err="1">
                <a:latin typeface="Arial" charset="0"/>
                <a:ea typeface="Arial" charset="0"/>
                <a:cs typeface="Arial" charset="0"/>
              </a:rPr>
              <a:t>Yksilöharjoitus</a:t>
            </a:r>
            <a:endParaRPr lang="sv-SE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89" y="6094989"/>
            <a:ext cx="115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T03-E2</a:t>
            </a:r>
          </a:p>
        </p:txBody>
      </p:sp>
    </p:spTree>
    <p:extLst>
      <p:ext uri="{BB962C8B-B14F-4D97-AF65-F5344CB8AC3E}">
        <p14:creationId xmlns:p14="http://schemas.microsoft.com/office/powerpoint/2010/main" val="144626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2700390" y="604016"/>
            <a:ext cx="72031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Kauanko</a:t>
            </a:r>
            <a:r>
              <a:rPr lang="en-US" sz="3200" dirty="0"/>
              <a:t> </a:t>
            </a:r>
            <a:r>
              <a:rPr lang="en-US" sz="3200" dirty="0" err="1"/>
              <a:t>kestää</a:t>
            </a:r>
            <a:r>
              <a:rPr lang="en-US" sz="3200" dirty="0"/>
              <a:t> </a:t>
            </a:r>
            <a:r>
              <a:rPr lang="en-US" sz="3200" dirty="0" err="1"/>
              <a:t>tämän</a:t>
            </a:r>
            <a:r>
              <a:rPr lang="en-US" sz="3200" dirty="0"/>
              <a:t> </a:t>
            </a:r>
            <a:r>
              <a:rPr lang="en-US" sz="3200" dirty="0" err="1"/>
              <a:t>kärryn</a:t>
            </a:r>
            <a:r>
              <a:rPr lang="en-US" sz="3200" dirty="0"/>
              <a:t> </a:t>
            </a:r>
            <a:r>
              <a:rPr lang="en-US" sz="3200" dirty="0" err="1"/>
              <a:t>kokominen</a:t>
            </a:r>
            <a:r>
              <a:rPr lang="en-US" sz="32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12 </a:t>
            </a:r>
            <a:r>
              <a:rPr lang="en-US" sz="3200" dirty="0" err="1"/>
              <a:t>osaa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r="26883" b="6976"/>
          <a:stretch/>
        </p:blipFill>
        <p:spPr>
          <a:xfrm>
            <a:off x="705394" y="2458875"/>
            <a:ext cx="3222677" cy="3296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3427" r="32241" b="4113"/>
          <a:stretch/>
        </p:blipFill>
        <p:spPr>
          <a:xfrm>
            <a:off x="4134280" y="2458875"/>
            <a:ext cx="2709886" cy="3293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679" y="2458875"/>
            <a:ext cx="2840988" cy="1585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464" y="4179355"/>
            <a:ext cx="2840988" cy="1575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4989"/>
            <a:ext cx="115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T03-E2</a:t>
            </a:r>
          </a:p>
        </p:txBody>
      </p:sp>
    </p:spTree>
    <p:extLst>
      <p:ext uri="{BB962C8B-B14F-4D97-AF65-F5344CB8AC3E}">
        <p14:creationId xmlns:p14="http://schemas.microsoft.com/office/powerpoint/2010/main" val="179750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77243" y="1812961"/>
            <a:ext cx="9692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3600" dirty="0"/>
              <a:t>         	  akseliin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3600" dirty="0"/>
              <a:t> </a:t>
            </a:r>
            <a:r>
              <a:rPr lang="en-US" sz="3600" dirty="0"/>
              <a:t>             </a:t>
            </a:r>
            <a:r>
              <a:rPr lang="en-US" sz="3600" dirty="0" err="1"/>
              <a:t>akselin</a:t>
            </a:r>
            <a:r>
              <a:rPr lang="en-US" sz="3600" dirty="0"/>
              <a:t> </a:t>
            </a:r>
            <a:r>
              <a:rPr lang="en-US" sz="3600" dirty="0" err="1"/>
              <a:t>päälle</a:t>
            </a:r>
            <a:r>
              <a:rPr lang="en-US" sz="3600" dirty="0"/>
              <a:t> </a:t>
            </a:r>
            <a:r>
              <a:rPr lang="en-US" sz="3600" dirty="0" err="1"/>
              <a:t>keskelle</a:t>
            </a:r>
            <a:endParaRPr lang="fi-FI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		   </a:t>
            </a:r>
            <a:r>
              <a:rPr lang="en-US" sz="3600" dirty="0" err="1"/>
              <a:t>edellisen</a:t>
            </a:r>
            <a:r>
              <a:rPr lang="en-US" sz="3600" dirty="0"/>
              <a:t> </a:t>
            </a:r>
            <a:r>
              <a:rPr lang="en-US" sz="3600" dirty="0" err="1"/>
              <a:t>osan</a:t>
            </a:r>
            <a:r>
              <a:rPr lang="en-US" sz="3600" dirty="0"/>
              <a:t> </a:t>
            </a:r>
            <a:r>
              <a:rPr lang="en-US" sz="3600" dirty="0" err="1"/>
              <a:t>päälle</a:t>
            </a:r>
            <a:r>
              <a:rPr lang="en-US" sz="3600" dirty="0"/>
              <a:t> </a:t>
            </a:r>
            <a:r>
              <a:rPr lang="en-US" sz="3600" dirty="0" err="1"/>
              <a:t>keskittäen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     	 </a:t>
            </a:r>
            <a:r>
              <a:rPr lang="en-US" sz="3600" dirty="0" err="1"/>
              <a:t>edellisen</a:t>
            </a:r>
            <a:r>
              <a:rPr lang="en-US" sz="3600" dirty="0"/>
              <a:t> </a:t>
            </a:r>
            <a:r>
              <a:rPr lang="en-US" sz="3600" dirty="0" err="1"/>
              <a:t>päälle</a:t>
            </a:r>
            <a:r>
              <a:rPr lang="en-US" sz="3600" dirty="0"/>
              <a:t> </a:t>
            </a:r>
            <a:r>
              <a:rPr lang="en-US" sz="3600" dirty="0" err="1"/>
              <a:t>samansuuntaisesti</a:t>
            </a:r>
            <a:r>
              <a:rPr lang="en-US" sz="3600" dirty="0"/>
              <a:t> ja </a:t>
            </a:r>
            <a:r>
              <a:rPr lang="en-US" sz="3600" dirty="0" err="1"/>
              <a:t>keskittäen</a:t>
            </a:r>
            <a:endParaRPr lang="fi-FI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          	 </a:t>
            </a:r>
            <a:r>
              <a:rPr lang="en-US" sz="3600" dirty="0" err="1"/>
              <a:t>edellisen</a:t>
            </a:r>
            <a:r>
              <a:rPr lang="en-US" sz="3600" dirty="0"/>
              <a:t> </a:t>
            </a:r>
            <a:r>
              <a:rPr lang="en-US" sz="3600" dirty="0" err="1"/>
              <a:t>päälle</a:t>
            </a:r>
            <a:r>
              <a:rPr lang="en-US" sz="3600" dirty="0"/>
              <a:t> </a:t>
            </a:r>
            <a:r>
              <a:rPr lang="en-US" sz="3600" dirty="0" err="1"/>
              <a:t>poikittain</a:t>
            </a:r>
            <a:r>
              <a:rPr lang="en-US" sz="3600" dirty="0"/>
              <a:t> ja </a:t>
            </a:r>
            <a:r>
              <a:rPr lang="en-US" sz="3600" dirty="0" err="1"/>
              <a:t>keskittäen</a:t>
            </a:r>
            <a:endParaRPr lang="fi-FI" sz="3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2680568" y="616253"/>
            <a:ext cx="6821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Kiinnitä</a:t>
            </a:r>
            <a:r>
              <a:rPr lang="en-US" sz="3200" dirty="0"/>
              <a:t> </a:t>
            </a:r>
            <a:r>
              <a:rPr lang="en-US" sz="3200" dirty="0" err="1"/>
              <a:t>osat</a:t>
            </a:r>
            <a:r>
              <a:rPr lang="en-US" sz="3200" dirty="0"/>
              <a:t> </a:t>
            </a:r>
            <a:r>
              <a:rPr lang="en-US" sz="3200" dirty="0" err="1"/>
              <a:t>seuraavassa</a:t>
            </a:r>
            <a:r>
              <a:rPr lang="en-US" sz="3200" dirty="0"/>
              <a:t> </a:t>
            </a:r>
            <a:r>
              <a:rPr lang="en-US" sz="3200" dirty="0" err="1"/>
              <a:t>järjestyksessä</a:t>
            </a:r>
            <a:r>
              <a:rPr lang="en-US" sz="3200" dirty="0"/>
              <a:t>: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309" y="1894459"/>
            <a:ext cx="1107737" cy="53908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95" y="1894459"/>
            <a:ext cx="881623" cy="41542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0" y="2975090"/>
            <a:ext cx="1446009" cy="546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670" y="2503603"/>
            <a:ext cx="950607" cy="462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670" y="4654733"/>
            <a:ext cx="1168832" cy="644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913" y="3509298"/>
            <a:ext cx="1164589" cy="6420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577" y="6094989"/>
            <a:ext cx="115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T03-E2</a:t>
            </a:r>
          </a:p>
        </p:txBody>
      </p:sp>
    </p:spTree>
    <p:extLst>
      <p:ext uri="{BB962C8B-B14F-4D97-AF65-F5344CB8AC3E}">
        <p14:creationId xmlns:p14="http://schemas.microsoft.com/office/powerpoint/2010/main" val="272541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77243" y="1343378"/>
            <a:ext cx="10430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3600" dirty="0"/>
              <a:t>     </a:t>
            </a:r>
            <a:r>
              <a:rPr lang="en-US" sz="3600" dirty="0" err="1"/>
              <a:t>punaisen</a:t>
            </a:r>
            <a:r>
              <a:rPr lang="en-US" sz="3600" dirty="0"/>
              <a:t> </a:t>
            </a:r>
            <a:r>
              <a:rPr lang="en-US" sz="3600" dirty="0" err="1"/>
              <a:t>oikeaan</a:t>
            </a:r>
            <a:r>
              <a:rPr lang="en-US" sz="3600" dirty="0"/>
              <a:t> </a:t>
            </a:r>
            <a:r>
              <a:rPr lang="en-US" sz="3600" dirty="0" err="1"/>
              <a:t>päähän</a:t>
            </a:r>
            <a:r>
              <a:rPr lang="en-US" sz="3600" dirty="0"/>
              <a:t>  </a:t>
            </a:r>
            <a:endParaRPr lang="fi-FI" sz="36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3600" dirty="0"/>
              <a:t>  	   </a:t>
            </a:r>
            <a:r>
              <a:rPr lang="en-US" sz="3600" dirty="0" err="1"/>
              <a:t>edellisen</a:t>
            </a:r>
            <a:r>
              <a:rPr lang="en-US" sz="3600" dirty="0"/>
              <a:t> </a:t>
            </a:r>
            <a:r>
              <a:rPr lang="en-US" sz="3600" dirty="0" err="1"/>
              <a:t>keskellä</a:t>
            </a:r>
            <a:r>
              <a:rPr lang="en-US" sz="3600" dirty="0"/>
              <a:t> </a:t>
            </a:r>
            <a:r>
              <a:rPr lang="en-US" sz="3600" dirty="0" err="1"/>
              <a:t>olevaan</a:t>
            </a:r>
            <a:r>
              <a:rPr lang="en-US" sz="3600" dirty="0"/>
              <a:t> </a:t>
            </a:r>
            <a:r>
              <a:rPr lang="en-US" sz="3600" dirty="0" err="1"/>
              <a:t>tankoon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 err="1"/>
              <a:t>Huom</a:t>
            </a:r>
            <a:r>
              <a:rPr lang="en-US" sz="3600" dirty="0"/>
              <a:t>. </a:t>
            </a:r>
            <a:r>
              <a:rPr lang="en-US" sz="3600" dirty="0" err="1"/>
              <a:t>nappula</a:t>
            </a:r>
            <a:r>
              <a:rPr lang="en-US" sz="3600" dirty="0"/>
              <a:t> </a:t>
            </a:r>
            <a:r>
              <a:rPr lang="en-US" sz="3600" dirty="0" err="1"/>
              <a:t>ylöspäin</a:t>
            </a:r>
            <a:endParaRPr lang="fi-FI" sz="36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3600" dirty="0"/>
              <a:t>   	</a:t>
            </a:r>
            <a:r>
              <a:rPr lang="fi-FI" sz="3600" dirty="0"/>
              <a:t> edelliseen nappulaan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3600" dirty="0"/>
              <a:t>  			       </a:t>
            </a:r>
            <a:r>
              <a:rPr lang="en-US" sz="3600" dirty="0" err="1"/>
              <a:t>lyhyt</a:t>
            </a:r>
            <a:r>
              <a:rPr lang="en-US" sz="3600" dirty="0"/>
              <a:t> </a:t>
            </a:r>
            <a:r>
              <a:rPr lang="en-US" sz="3600" dirty="0" err="1"/>
              <a:t>pää</a:t>
            </a:r>
            <a:r>
              <a:rPr lang="en-US" sz="3600" dirty="0"/>
              <a:t> </a:t>
            </a:r>
            <a:r>
              <a:rPr lang="en-US" sz="3600" dirty="0" err="1"/>
              <a:t>edellisen</a:t>
            </a:r>
            <a:r>
              <a:rPr lang="en-US" sz="3600" dirty="0"/>
              <a:t> </a:t>
            </a:r>
            <a:r>
              <a:rPr lang="en-US" sz="3600" dirty="0" err="1"/>
              <a:t>reikään</a:t>
            </a:r>
            <a:r>
              <a:rPr lang="en-US" sz="3600" dirty="0"/>
              <a:t> </a:t>
            </a:r>
            <a:endParaRPr lang="fi-FI" sz="36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3600" dirty="0"/>
              <a:t>  	      </a:t>
            </a:r>
            <a:r>
              <a:rPr lang="en-US" sz="3600" dirty="0" err="1"/>
              <a:t>edellisen</a:t>
            </a:r>
            <a:r>
              <a:rPr lang="en-US" sz="3600" dirty="0"/>
              <a:t> </a:t>
            </a:r>
            <a:r>
              <a:rPr lang="en-US" sz="3600" dirty="0" err="1"/>
              <a:t>tangon</a:t>
            </a:r>
            <a:r>
              <a:rPr lang="en-US" sz="3600" dirty="0"/>
              <a:t> </a:t>
            </a:r>
            <a:r>
              <a:rPr lang="en-US" sz="3600" dirty="0" err="1"/>
              <a:t>päähän</a:t>
            </a:r>
            <a:endParaRPr lang="en-US" sz="3600" dirty="0"/>
          </a:p>
          <a:p>
            <a:r>
              <a:rPr lang="en-US" sz="3600" dirty="0"/>
              <a:t> 	</a:t>
            </a:r>
            <a:endParaRPr lang="fi-FI" sz="3600" dirty="0"/>
          </a:p>
          <a:p>
            <a:r>
              <a:rPr lang="en-US" sz="3600" dirty="0" err="1"/>
              <a:t>Valmis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US" sz="3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2680568" y="616253"/>
            <a:ext cx="1371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Jatkuu</a:t>
            </a:r>
            <a:r>
              <a:rPr lang="en-US" sz="3200" dirty="0"/>
              <a:t>: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22" y="2073952"/>
            <a:ext cx="548276" cy="33671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22" y="3089227"/>
            <a:ext cx="306109" cy="43893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22" y="3797527"/>
            <a:ext cx="2821354" cy="25017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22" y="4161143"/>
            <a:ext cx="618070" cy="605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513" y="1343848"/>
            <a:ext cx="590485" cy="633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77" y="6094989"/>
            <a:ext cx="115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T03-E2</a:t>
            </a:r>
          </a:p>
        </p:txBody>
      </p:sp>
    </p:spTree>
    <p:extLst>
      <p:ext uri="{BB962C8B-B14F-4D97-AF65-F5344CB8AC3E}">
        <p14:creationId xmlns:p14="http://schemas.microsoft.com/office/powerpoint/2010/main" val="162018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12822" r="13426" b="11677"/>
          <a:stretch/>
        </p:blipFill>
        <p:spPr>
          <a:xfrm>
            <a:off x="850971" y="1302358"/>
            <a:ext cx="8946295" cy="4873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r="26883" b="6976"/>
          <a:stretch/>
        </p:blipFill>
        <p:spPr>
          <a:xfrm>
            <a:off x="850971" y="3456007"/>
            <a:ext cx="2659342" cy="2720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3427" r="32241" b="4113"/>
          <a:stretch/>
        </p:blipFill>
        <p:spPr>
          <a:xfrm>
            <a:off x="3846368" y="3456007"/>
            <a:ext cx="2237987" cy="2720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672" y="1630392"/>
            <a:ext cx="380845" cy="381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6" name="Isosceles Triangle 5"/>
          <p:cNvSpPr/>
          <p:nvPr/>
        </p:nvSpPr>
        <p:spPr>
          <a:xfrm rot="5400000">
            <a:off x="8043698" y="5526677"/>
            <a:ext cx="559696" cy="4984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22577" y="6094989"/>
            <a:ext cx="115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T03-E2</a:t>
            </a:r>
          </a:p>
        </p:txBody>
      </p:sp>
    </p:spTree>
    <p:extLst>
      <p:ext uri="{BB962C8B-B14F-4D97-AF65-F5344CB8AC3E}">
        <p14:creationId xmlns:p14="http://schemas.microsoft.com/office/powerpoint/2010/main" val="127894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12822" r="13426" b="11677"/>
          <a:stretch/>
        </p:blipFill>
        <p:spPr>
          <a:xfrm>
            <a:off x="850971" y="1302358"/>
            <a:ext cx="8946295" cy="4873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r="26883" b="6976"/>
          <a:stretch/>
        </p:blipFill>
        <p:spPr>
          <a:xfrm>
            <a:off x="850971" y="3456007"/>
            <a:ext cx="2659342" cy="2720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3427" r="32241" b="4113"/>
          <a:stretch/>
        </p:blipFill>
        <p:spPr>
          <a:xfrm>
            <a:off x="3846368" y="3456007"/>
            <a:ext cx="2237987" cy="2720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672" y="1630392"/>
            <a:ext cx="380845" cy="381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6" name="Isosceles Triangle 5"/>
          <p:cNvSpPr/>
          <p:nvPr/>
        </p:nvSpPr>
        <p:spPr>
          <a:xfrm rot="5400000">
            <a:off x="8043698" y="5526677"/>
            <a:ext cx="559696" cy="4984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7" name="Tekstiruutu 3"/>
          <p:cNvSpPr txBox="1"/>
          <p:nvPr/>
        </p:nvSpPr>
        <p:spPr>
          <a:xfrm>
            <a:off x="2680568" y="616253"/>
            <a:ext cx="3123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Lego-</a:t>
            </a:r>
            <a:r>
              <a:rPr lang="en-US" sz="3200" dirty="0" err="1"/>
              <a:t>osanumerot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50971" y="2133600"/>
            <a:ext cx="67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474001(4740)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5715" y="1995099"/>
            <a:ext cx="76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4529247 (4589B)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7880" y="2012208"/>
            <a:ext cx="893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4538098/ 6061535/ 6081975/ 6170418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0459" y="2296796"/>
            <a:ext cx="104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 kappaletta: 378821/ 4600176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8037" y="1278944"/>
            <a:ext cx="84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4517925 (61252)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25352" y="2133600"/>
            <a:ext cx="80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254021/ 4140585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1055" y="2066122"/>
            <a:ext cx="67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379526 (3795)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04064" y="2065964"/>
            <a:ext cx="67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302021 (3020)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1203" y="4329038"/>
            <a:ext cx="12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615726 (6157) / 6009518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34084" y="2658048"/>
            <a:ext cx="1044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 kappaletta: 6014a/ 6014u</a:t>
            </a:r>
          </a:p>
          <a:p>
            <a:r>
              <a:rPr lang="fi-FI" sz="1200" dirty="0"/>
              <a:t>JA</a:t>
            </a:r>
          </a:p>
          <a:p>
            <a:r>
              <a:rPr lang="fi-FI" sz="1200" dirty="0"/>
              <a:t>2 kappaletta: 6015/ 60700/ 87697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77" y="6094989"/>
            <a:ext cx="115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T03-E2</a:t>
            </a:r>
          </a:p>
        </p:txBody>
      </p:sp>
    </p:spTree>
    <p:extLst>
      <p:ext uri="{BB962C8B-B14F-4D97-AF65-F5344CB8AC3E}">
        <p14:creationId xmlns:p14="http://schemas.microsoft.com/office/powerpoint/2010/main" val="321198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2992" y="2827282"/>
            <a:ext cx="869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LEAN FOR WORK AND LEAN FOR LIFE</a:t>
            </a:r>
          </a:p>
        </p:txBody>
      </p:sp>
    </p:spTree>
    <p:extLst>
      <p:ext uri="{BB962C8B-B14F-4D97-AF65-F5344CB8AC3E}">
        <p14:creationId xmlns:p14="http://schemas.microsoft.com/office/powerpoint/2010/main" val="8781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FB7FE31D87FC944BC2242F5F365016A" ma:contentTypeVersion="10" ma:contentTypeDescription="Luo uusi asiakirja." ma:contentTypeScope="" ma:versionID="83e5b80585b0d311dffd12a603db1401">
  <xsd:schema xmlns:xsd="http://www.w3.org/2001/XMLSchema" xmlns:xs="http://www.w3.org/2001/XMLSchema" xmlns:p="http://schemas.microsoft.com/office/2006/metadata/properties" xmlns:ns2="231c4e8d-8d33-4f83-9b03-dff978f9daf7" xmlns:ns3="dbb4bb59-340b-40d7-b36a-e65cb49f14f9" targetNamespace="http://schemas.microsoft.com/office/2006/metadata/properties" ma:root="true" ma:fieldsID="0563b37b9e74ce85ed049ba1f560d44c" ns2:_="" ns3:_="">
    <xsd:import namespace="231c4e8d-8d33-4f83-9b03-dff978f9daf7"/>
    <xsd:import namespace="dbb4bb59-340b-40d7-b36a-e65cb49f1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c4e8d-8d33-4f83-9b03-dff978f9d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4bb59-340b-40d7-b36a-e65cb49f1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C6E1E1-2391-4497-8B1D-43D891CD2B9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a06e6fc1-d450-4824-8231-f09fada9f99a"/>
    <ds:schemaRef ds:uri="4aecbc3d-c934-45e2-8307-f857d70e07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4440A1-3272-4FF9-BB46-6E531CC13F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6A6AA5-28B9-4942-9732-AADF3E397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c4e8d-8d33-4f83-9b03-dff978f9daf7"/>
    <ds:schemaRef ds:uri="dbb4bb59-340b-40d7-b36a-e65cb49f1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93</Words>
  <Application>Microsoft Office PowerPoint</Application>
  <PresentationFormat>Laajakuva</PresentationFormat>
  <Paragraphs>40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Nedergård Jan</dc:creator>
  <cp:lastModifiedBy>Minna Kiviharju</cp:lastModifiedBy>
  <cp:revision>41</cp:revision>
  <cp:lastPrinted>2019-10-25T13:37:32Z</cp:lastPrinted>
  <dcterms:created xsi:type="dcterms:W3CDTF">2019-08-21T07:31:50Z</dcterms:created>
  <dcterms:modified xsi:type="dcterms:W3CDTF">2020-02-21T14:34:28Z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0x0101007FB7FE31D87FC944BC2242F5F365016A</vt:lpwstr>
  </property>
</Properties>
</file>