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19A9B-9201-051E-CE1A-54F947B4E45F}" v="18" dt="2020-02-21T14:28:4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4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98" y="63500"/>
            <a:ext cx="12316798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196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97693" y="1522079"/>
            <a:ext cx="775120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T03-E2</a:t>
            </a:r>
          </a:p>
          <a:p>
            <a:pPr algn="ctr"/>
            <a:r>
              <a:rPr lang="sv-SE" sz="6000" dirty="0">
                <a:latin typeface="Arial"/>
                <a:ea typeface="Arial" charset="0"/>
                <a:cs typeface="Arial"/>
              </a:rPr>
              <a:t>Trolley (steekwagen)</a:t>
            </a:r>
            <a:endParaRPr lang="sv-SE" dirty="0">
              <a:latin typeface="Arial"/>
              <a:cs typeface="Arial"/>
            </a:endParaRPr>
          </a:p>
          <a:p>
            <a:pPr algn="ctr"/>
            <a:r>
              <a:rPr lang="sv-SE" sz="6000" dirty="0">
                <a:latin typeface="Arial" charset="0"/>
                <a:ea typeface="Arial" charset="0"/>
                <a:cs typeface="Arial" charset="0"/>
              </a:rPr>
              <a:t>individuele oefening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045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164080" y="616252"/>
            <a:ext cx="82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Hoe lang duurt het om deze steekwagen in elkaar te zetten?       12 onderdelen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705394" y="2458875"/>
            <a:ext cx="3222677" cy="329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4134280" y="2458875"/>
            <a:ext cx="2709886" cy="3293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461" y="2458875"/>
            <a:ext cx="2722076" cy="15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34" y="4363453"/>
            <a:ext cx="2722076" cy="1517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7975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332090"/>
            <a:ext cx="86709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3600" dirty="0"/>
              <a:t>         	  aan de as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600" dirty="0"/>
              <a:t> </a:t>
            </a:r>
            <a:r>
              <a:rPr lang="en-US" sz="3600" dirty="0"/>
              <a:t>            in het </a:t>
            </a:r>
            <a:r>
              <a:rPr lang="en-US" sz="3600" dirty="0" err="1"/>
              <a:t>midden</a:t>
            </a:r>
            <a:r>
              <a:rPr lang="en-US" sz="3600" dirty="0"/>
              <a:t> </a:t>
            </a:r>
            <a:r>
              <a:rPr lang="en-US" sz="3600" dirty="0" err="1"/>
              <a:t>tussen</a:t>
            </a:r>
            <a:r>
              <a:rPr lang="en-US" sz="3600" dirty="0"/>
              <a:t> de </a:t>
            </a:r>
            <a:r>
              <a:rPr lang="en-US" sz="3600" dirty="0" err="1"/>
              <a:t>assen</a:t>
            </a:r>
            <a:r>
              <a:rPr lang="en-US" sz="3600" dirty="0"/>
              <a:t> </a:t>
            </a:r>
            <a:endParaRPr lang="fi-FI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		  </a:t>
            </a:r>
            <a:r>
              <a:rPr lang="nl-NL" sz="3600" dirty="0"/>
              <a:t> </a:t>
            </a:r>
          </a:p>
          <a:p>
            <a:r>
              <a:rPr lang="nl-NL" sz="3600" dirty="0"/>
              <a:t>      bovenop en in het midden van het vorige </a:t>
            </a:r>
          </a:p>
          <a:p>
            <a:r>
              <a:rPr lang="en-US" sz="3600" dirty="0"/>
              <a:t>4. </a:t>
            </a:r>
          </a:p>
          <a:p>
            <a:r>
              <a:rPr lang="en-US" sz="3600" dirty="0"/>
              <a:t>      </a:t>
            </a:r>
            <a:r>
              <a:rPr lang="nl-NL" sz="3600" dirty="0"/>
              <a:t>bovenop en in het midden van de vorige</a:t>
            </a:r>
          </a:p>
          <a:p>
            <a:r>
              <a:rPr lang="en-US" sz="3600" dirty="0"/>
              <a:t>5.            	</a:t>
            </a:r>
          </a:p>
          <a:p>
            <a:r>
              <a:rPr lang="en-US" sz="3600" dirty="0"/>
              <a:t>      </a:t>
            </a:r>
            <a:r>
              <a:rPr lang="nl-NL" sz="3600" dirty="0"/>
              <a:t>bovenop en diagonaal over de vorige</a:t>
            </a:r>
          </a:p>
          <a:p>
            <a:endParaRPr lang="nl-NL" sz="3600" dirty="0"/>
          </a:p>
          <a:p>
            <a:endParaRPr lang="fi-FI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275840" y="779424"/>
            <a:ext cx="826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Bevestig</a:t>
            </a:r>
            <a:r>
              <a:rPr lang="en-US" sz="2800" b="1" dirty="0"/>
              <a:t> de </a:t>
            </a:r>
            <a:r>
              <a:rPr lang="en-US" sz="2800" b="1" dirty="0" err="1"/>
              <a:t>onderdelen</a:t>
            </a:r>
            <a:r>
              <a:rPr lang="en-US" sz="2800" b="1" dirty="0"/>
              <a:t> in </a:t>
            </a:r>
            <a:r>
              <a:rPr lang="en-US" sz="2800" b="1" dirty="0" err="1"/>
              <a:t>deze</a:t>
            </a:r>
            <a:r>
              <a:rPr lang="en-US" sz="2800" b="1" dirty="0"/>
              <a:t> </a:t>
            </a:r>
            <a:r>
              <a:rPr lang="en-US" sz="2800" b="1" dirty="0" err="1"/>
              <a:t>volgorde</a:t>
            </a:r>
            <a:r>
              <a:rPr lang="en-US" sz="2800" b="1" dirty="0"/>
              <a:t> </a:t>
            </a:r>
            <a:r>
              <a:rPr lang="en-US" sz="2800" b="1" dirty="0" err="1"/>
              <a:t>aan</a:t>
            </a:r>
            <a:r>
              <a:rPr lang="en-US" sz="2800" b="1" dirty="0"/>
              <a:t> </a:t>
            </a:r>
            <a:r>
              <a:rPr lang="en-US" sz="2800" b="1" dirty="0" err="1"/>
              <a:t>elkaar</a:t>
            </a:r>
            <a:r>
              <a:rPr lang="en-US" sz="2800" b="1" dirty="0"/>
              <a:t>: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09" y="1332088"/>
            <a:ext cx="1107737" cy="5390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2" y="1407166"/>
            <a:ext cx="881623" cy="41542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28" y="2482394"/>
            <a:ext cx="1446009" cy="54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308" y="1982332"/>
            <a:ext cx="950607" cy="462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309" y="4673567"/>
            <a:ext cx="1168832" cy="644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552" y="3581088"/>
            <a:ext cx="1164589" cy="642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27254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77243" y="1343378"/>
            <a:ext cx="10430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/>
              <a:t>     </a:t>
            </a:r>
            <a:r>
              <a:rPr lang="nl-NL" sz="3600" dirty="0"/>
              <a:t>op het witte gedeelte, aan de rechterkant 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   in het </a:t>
            </a:r>
            <a:r>
              <a:rPr lang="en-US" sz="3600" dirty="0" err="1"/>
              <a:t>midden</a:t>
            </a:r>
            <a:r>
              <a:rPr lang="en-US" sz="3600" dirty="0"/>
              <a:t> van de </a:t>
            </a:r>
            <a:r>
              <a:rPr lang="en-US" sz="3600" dirty="0" err="1"/>
              <a:t>vorige</a:t>
            </a:r>
            <a:r>
              <a:rPr lang="en-US" sz="3600" dirty="0"/>
              <a:t> </a:t>
            </a:r>
            <a:r>
              <a:rPr lang="en-US" sz="3600" dirty="0" err="1"/>
              <a:t>staaf</a:t>
            </a:r>
            <a:r>
              <a:rPr lang="en-US" sz="3600" dirty="0"/>
              <a:t>, met de</a:t>
            </a:r>
            <a:br>
              <a:rPr lang="en-US" sz="3600" dirty="0"/>
            </a:br>
            <a:r>
              <a:rPr lang="en-US" sz="3600" dirty="0"/>
              <a:t> knop </a:t>
            </a:r>
            <a:r>
              <a:rPr lang="en-US" sz="3600" dirty="0" err="1"/>
              <a:t>omhoog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 	in de </a:t>
            </a:r>
            <a:r>
              <a:rPr lang="en-US" sz="3600" dirty="0" err="1"/>
              <a:t>vorige</a:t>
            </a:r>
            <a:r>
              <a:rPr lang="en-US" sz="3600" dirty="0"/>
              <a:t> knop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		       met het </a:t>
            </a:r>
            <a:r>
              <a:rPr lang="en-US" sz="3600" dirty="0" err="1"/>
              <a:t>korte</a:t>
            </a:r>
            <a:r>
              <a:rPr lang="en-US" sz="3600" dirty="0"/>
              <a:t> </a:t>
            </a:r>
            <a:r>
              <a:rPr lang="en-US" sz="3600" dirty="0" err="1"/>
              <a:t>einde</a:t>
            </a:r>
            <a:r>
              <a:rPr lang="en-US" sz="3600" dirty="0"/>
              <a:t> in het </a:t>
            </a:r>
            <a:r>
              <a:rPr lang="en-US" sz="3600" dirty="0" err="1"/>
              <a:t>vorige</a:t>
            </a:r>
            <a:r>
              <a:rPr lang="en-US" sz="3600" dirty="0"/>
              <a:t> gat </a:t>
            </a:r>
            <a:endParaRPr lang="fi-FI" sz="36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3600" dirty="0"/>
              <a:t>  	      </a:t>
            </a:r>
            <a:r>
              <a:rPr lang="en-US" sz="3600" dirty="0" err="1"/>
              <a:t>boven</a:t>
            </a:r>
            <a:r>
              <a:rPr lang="en-US" sz="3600" dirty="0"/>
              <a:t> op de </a:t>
            </a:r>
            <a:r>
              <a:rPr lang="en-US" sz="3600" dirty="0" err="1"/>
              <a:t>vorige</a:t>
            </a:r>
            <a:r>
              <a:rPr lang="en-US" sz="3600" dirty="0"/>
              <a:t> </a:t>
            </a:r>
            <a:r>
              <a:rPr lang="en-US" sz="3600" dirty="0" err="1"/>
              <a:t>staaf</a:t>
            </a:r>
            <a:r>
              <a:rPr lang="en-US" sz="3600" dirty="0"/>
              <a:t> </a:t>
            </a:r>
          </a:p>
          <a:p>
            <a:r>
              <a:rPr lang="en-US" sz="3600" dirty="0"/>
              <a:t> 	</a:t>
            </a:r>
            <a:endParaRPr lang="fi-FI" sz="3600" dirty="0"/>
          </a:p>
          <a:p>
            <a:r>
              <a:rPr lang="en-US" sz="3600" dirty="0"/>
              <a:t>Done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680568" y="616253"/>
            <a:ext cx="14664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/>
              <a:t>vervolg</a:t>
            </a:r>
            <a:r>
              <a:rPr lang="en-US" sz="3000" b="1" dirty="0"/>
              <a:t>: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2073952"/>
            <a:ext cx="548276" cy="3367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3089227"/>
            <a:ext cx="306109" cy="43893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2" y="3797527"/>
            <a:ext cx="2821354" cy="2501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22" y="4161143"/>
            <a:ext cx="618070" cy="605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513" y="1343848"/>
            <a:ext cx="590485" cy="63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62018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2822" r="13426" b="11677"/>
          <a:stretch/>
        </p:blipFill>
        <p:spPr>
          <a:xfrm>
            <a:off x="850971" y="1302358"/>
            <a:ext cx="8946295" cy="48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850971" y="3456007"/>
            <a:ext cx="2659342" cy="272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3846368" y="3456007"/>
            <a:ext cx="2237987" cy="272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176" y="1706208"/>
            <a:ext cx="304341" cy="30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Isosceles Triangle 5"/>
          <p:cNvSpPr/>
          <p:nvPr/>
        </p:nvSpPr>
        <p:spPr>
          <a:xfrm rot="5400000">
            <a:off x="8128608" y="5520548"/>
            <a:ext cx="468657" cy="419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12789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2822" r="13426" b="11677"/>
          <a:stretch/>
        </p:blipFill>
        <p:spPr>
          <a:xfrm>
            <a:off x="850971" y="1302358"/>
            <a:ext cx="8946295" cy="48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r="26883" b="6976"/>
          <a:stretch/>
        </p:blipFill>
        <p:spPr>
          <a:xfrm>
            <a:off x="850971" y="3456007"/>
            <a:ext cx="2659342" cy="272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27" r="32241" b="4113"/>
          <a:stretch/>
        </p:blipFill>
        <p:spPr>
          <a:xfrm>
            <a:off x="3846368" y="3456007"/>
            <a:ext cx="2237987" cy="272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672" y="1630392"/>
            <a:ext cx="380845" cy="38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Isosceles Triangle 5"/>
          <p:cNvSpPr/>
          <p:nvPr/>
        </p:nvSpPr>
        <p:spPr>
          <a:xfrm rot="5400000">
            <a:off x="8043698" y="5526677"/>
            <a:ext cx="559696" cy="4984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7" name="Tekstiruutu 3"/>
          <p:cNvSpPr txBox="1"/>
          <p:nvPr/>
        </p:nvSpPr>
        <p:spPr>
          <a:xfrm>
            <a:off x="2680568" y="616253"/>
            <a:ext cx="5982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Trolley </a:t>
            </a:r>
            <a:r>
              <a:rPr lang="en-US" sz="3200" dirty="0" err="1"/>
              <a:t>spel</a:t>
            </a:r>
            <a:r>
              <a:rPr lang="en-US" sz="3200" dirty="0"/>
              <a:t> met de Lego </a:t>
            </a:r>
            <a:r>
              <a:rPr lang="en-US" sz="3200" dirty="0" err="1"/>
              <a:t>nummers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971" y="2133600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474001(4740)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715" y="1995099"/>
            <a:ext cx="76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4529247 (4589B)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7880" y="2012208"/>
            <a:ext cx="8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4538098/ 6061535/ 6081975/ 6170418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459" y="2296796"/>
            <a:ext cx="104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kappaletta: 378821/ 4600176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037" y="1278944"/>
            <a:ext cx="84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4517925 (61252)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5352" y="2133600"/>
            <a:ext cx="80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254021/ 4140585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1055" y="2066122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379526 (3795)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4064" y="2065964"/>
            <a:ext cx="6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302021 (3020)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1203" y="4329038"/>
            <a:ext cx="126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615726 (6157) / 6009518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4084" y="2658048"/>
            <a:ext cx="1044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kappaletta: 6014a/ 6014u</a:t>
            </a:r>
          </a:p>
          <a:p>
            <a:r>
              <a:rPr lang="fi-FI" sz="1200" dirty="0"/>
              <a:t>JA</a:t>
            </a:r>
          </a:p>
          <a:p>
            <a:r>
              <a:rPr lang="fi-FI" sz="1200" dirty="0"/>
              <a:t>2 kappaletta: 6015/ 60700/ 87697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77" y="6094989"/>
            <a:ext cx="115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T03-E2</a:t>
            </a:r>
          </a:p>
        </p:txBody>
      </p:sp>
    </p:spTree>
    <p:extLst>
      <p:ext uri="{BB962C8B-B14F-4D97-AF65-F5344CB8AC3E}">
        <p14:creationId xmlns:p14="http://schemas.microsoft.com/office/powerpoint/2010/main" val="359139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992" y="2827282"/>
            <a:ext cx="869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LEAN FOR WORK AND LEAN FOR LIFE</a:t>
            </a:r>
          </a:p>
        </p:txBody>
      </p:sp>
    </p:spTree>
    <p:extLst>
      <p:ext uri="{BB962C8B-B14F-4D97-AF65-F5344CB8AC3E}">
        <p14:creationId xmlns:p14="http://schemas.microsoft.com/office/powerpoint/2010/main" val="18554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0" ma:contentTypeDescription="Luo uusi asiakirja." ma:contentTypeScope="" ma:versionID="83e5b80585b0d311dffd12a603db1401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0563b37b9e74ce85ed049ba1f560d44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6E1E1-2391-4497-8B1D-43D891CD2B9D}">
  <ds:schemaRefs>
    <ds:schemaRef ds:uri="http://purl.org/dc/dcmitype/"/>
    <ds:schemaRef ds:uri="http://www.w3.org/XML/1998/namespace"/>
    <ds:schemaRef ds:uri="231c4e8d-8d33-4f83-9b03-dff978f9daf7"/>
    <ds:schemaRef ds:uri="dbb4bb59-340b-40d7-b36a-e65cb49f14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0B7F08-9F26-4D77-956F-A68007952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210</Words>
  <Application>Microsoft Office PowerPoint</Application>
  <PresentationFormat>Breedbeeld</PresentationFormat>
  <Paragraphs>41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Marlies Centen</cp:lastModifiedBy>
  <cp:revision>36</cp:revision>
  <cp:lastPrinted>2019-10-25T13:37:32Z</cp:lastPrinted>
  <dcterms:created xsi:type="dcterms:W3CDTF">2019-08-21T07:31:50Z</dcterms:created>
  <dcterms:modified xsi:type="dcterms:W3CDTF">2021-02-14T18:56:35Z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