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7" r:id="rId5"/>
    <p:sldId id="287" r:id="rId6"/>
    <p:sldId id="277" r:id="rId7"/>
    <p:sldId id="278" r:id="rId8"/>
    <p:sldId id="279" r:id="rId9"/>
    <p:sldId id="280" r:id="rId10"/>
    <p:sldId id="259" r:id="rId11"/>
    <p:sldId id="268" r:id="rId12"/>
    <p:sldId id="262" r:id="rId13"/>
    <p:sldId id="263" r:id="rId14"/>
    <p:sldId id="264" r:id="rId15"/>
    <p:sldId id="269" r:id="rId16"/>
    <p:sldId id="288" r:id="rId17"/>
    <p:sldId id="275" r:id="rId18"/>
    <p:sldId id="276" r:id="rId19"/>
    <p:sldId id="274" r:id="rId20"/>
    <p:sldId id="281"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30B2F-098B-473D-A662-C0A414364165}" v="137" dt="2020-02-13T14:12:17.806"/>
    <p1510:client id="{2891EFF4-79DC-42C5-8565-1B580DB0ACF5}" v="13" dt="2020-02-21T10:55:11.199"/>
    <p1510:client id="{4FDE2E23-7AF6-4C28-9189-B0298F29707D}" v="12" dt="2020-02-07T16:21:09.487"/>
    <p1510:client id="{76C078C2-C9B7-4305-91AC-8FDBA7D7D796}" v="12" dt="2019-11-22T15:30:50.944"/>
    <p1510:client id="{ABF04310-5564-4516-8903-BD5CD0CB86AF}" v="80" dt="2020-02-12T17:45:32.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guide orient="horz" pos="1162"/>
        <p:guide pos="5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 Algra" userId="S::ralgra_ogt013.nl#ext#@eduvaasa.onmicrosoft.com::cb0fca1c-f846-4514-8b74-da1e806e6ccd" providerId="AD" clId="Web-{ABF04310-5564-4516-8903-BD5CD0CB86AF}"/>
    <pc:docChg chg="modSld">
      <pc:chgData name="Roland Algra" userId="S::ralgra_ogt013.nl#ext#@eduvaasa.onmicrosoft.com::cb0fca1c-f846-4514-8b74-da1e806e6ccd" providerId="AD" clId="Web-{ABF04310-5564-4516-8903-BD5CD0CB86AF}" dt="2020-02-12T17:45:32.766" v="77" actId="1076"/>
      <pc:docMkLst>
        <pc:docMk/>
      </pc:docMkLst>
      <pc:sldChg chg="modSp">
        <pc:chgData name="Roland Algra" userId="S::ralgra_ogt013.nl#ext#@eduvaasa.onmicrosoft.com::cb0fca1c-f846-4514-8b74-da1e806e6ccd" providerId="AD" clId="Web-{ABF04310-5564-4516-8903-BD5CD0CB86AF}" dt="2020-02-12T17:42:07.534" v="55" actId="20577"/>
        <pc:sldMkLst>
          <pc:docMk/>
          <pc:sldMk cId="167480110" sldId="259"/>
        </pc:sldMkLst>
        <pc:graphicFrameChg chg="modGraphic">
          <ac:chgData name="Roland Algra" userId="S::ralgra_ogt013.nl#ext#@eduvaasa.onmicrosoft.com::cb0fca1c-f846-4514-8b74-da1e806e6ccd" providerId="AD" clId="Web-{ABF04310-5564-4516-8903-BD5CD0CB86AF}" dt="2020-02-12T17:42:07.534" v="55" actId="20577"/>
          <ac:graphicFrameMkLst>
            <pc:docMk/>
            <pc:sldMk cId="167480110" sldId="259"/>
            <ac:graphicFrameMk id="3" creationId="{00000000-0000-0000-0000-000000000000}"/>
          </ac:graphicFrameMkLst>
        </pc:graphicFrameChg>
      </pc:sldChg>
      <pc:sldChg chg="modSp">
        <pc:chgData name="Roland Algra" userId="S::ralgra_ogt013.nl#ext#@eduvaasa.onmicrosoft.com::cb0fca1c-f846-4514-8b74-da1e806e6ccd" providerId="AD" clId="Web-{ABF04310-5564-4516-8903-BD5CD0CB86AF}" dt="2020-02-12T17:43:41.189" v="66" actId="20577"/>
        <pc:sldMkLst>
          <pc:docMk/>
          <pc:sldMk cId="3926367750" sldId="263"/>
        </pc:sldMkLst>
        <pc:spChg chg="mod">
          <ac:chgData name="Roland Algra" userId="S::ralgra_ogt013.nl#ext#@eduvaasa.onmicrosoft.com::cb0fca1c-f846-4514-8b74-da1e806e6ccd" providerId="AD" clId="Web-{ABF04310-5564-4516-8903-BD5CD0CB86AF}" dt="2020-02-12T17:43:41.189" v="66" actId="20577"/>
          <ac:spMkLst>
            <pc:docMk/>
            <pc:sldMk cId="3926367750" sldId="263"/>
            <ac:spMk id="33795" creationId="{00000000-0000-0000-0000-000000000000}"/>
          </ac:spMkLst>
        </pc:spChg>
      </pc:sldChg>
      <pc:sldChg chg="modSp">
        <pc:chgData name="Roland Algra" userId="S::ralgra_ogt013.nl#ext#@eduvaasa.onmicrosoft.com::cb0fca1c-f846-4514-8b74-da1e806e6ccd" providerId="AD" clId="Web-{ABF04310-5564-4516-8903-BD5CD0CB86AF}" dt="2020-02-12T17:45:32.766" v="77" actId="1076"/>
        <pc:sldMkLst>
          <pc:docMk/>
          <pc:sldMk cId="1066188075" sldId="276"/>
        </pc:sldMkLst>
        <pc:spChg chg="mod">
          <ac:chgData name="Roland Algra" userId="S::ralgra_ogt013.nl#ext#@eduvaasa.onmicrosoft.com::cb0fca1c-f846-4514-8b74-da1e806e6ccd" providerId="AD" clId="Web-{ABF04310-5564-4516-8903-BD5CD0CB86AF}" dt="2020-02-12T17:45:32.766" v="77" actId="1076"/>
          <ac:spMkLst>
            <pc:docMk/>
            <pc:sldMk cId="1066188075" sldId="276"/>
            <ac:spMk id="2" creationId="{00000000-0000-0000-0000-000000000000}"/>
          </ac:spMkLst>
        </pc:spChg>
      </pc:sldChg>
      <pc:sldChg chg="modSp">
        <pc:chgData name="Roland Algra" userId="S::ralgra_ogt013.nl#ext#@eduvaasa.onmicrosoft.com::cb0fca1c-f846-4514-8b74-da1e806e6ccd" providerId="AD" clId="Web-{ABF04310-5564-4516-8903-BD5CD0CB86AF}" dt="2020-02-12T17:25:11.043" v="22" actId="20577"/>
        <pc:sldMkLst>
          <pc:docMk/>
          <pc:sldMk cId="3517120790" sldId="277"/>
        </pc:sldMkLst>
        <pc:spChg chg="mod">
          <ac:chgData name="Roland Algra" userId="S::ralgra_ogt013.nl#ext#@eduvaasa.onmicrosoft.com::cb0fca1c-f846-4514-8b74-da1e806e6ccd" providerId="AD" clId="Web-{ABF04310-5564-4516-8903-BD5CD0CB86AF}" dt="2020-02-12T17:23:25.638" v="7" actId="1076"/>
          <ac:spMkLst>
            <pc:docMk/>
            <pc:sldMk cId="3517120790" sldId="277"/>
            <ac:spMk id="2" creationId="{00000000-0000-0000-0000-000000000000}"/>
          </ac:spMkLst>
        </pc:spChg>
        <pc:spChg chg="mod">
          <ac:chgData name="Roland Algra" userId="S::ralgra_ogt013.nl#ext#@eduvaasa.onmicrosoft.com::cb0fca1c-f846-4514-8b74-da1e806e6ccd" providerId="AD" clId="Web-{ABF04310-5564-4516-8903-BD5CD0CB86AF}" dt="2020-02-12T17:25:11.043" v="22" actId="20577"/>
          <ac:spMkLst>
            <pc:docMk/>
            <pc:sldMk cId="3517120790" sldId="277"/>
            <ac:spMk id="3" creationId="{00000000-0000-0000-0000-000000000000}"/>
          </ac:spMkLst>
        </pc:spChg>
      </pc:sldChg>
      <pc:sldChg chg="modSp">
        <pc:chgData name="Roland Algra" userId="S::ralgra_ogt013.nl#ext#@eduvaasa.onmicrosoft.com::cb0fca1c-f846-4514-8b74-da1e806e6ccd" providerId="AD" clId="Web-{ABF04310-5564-4516-8903-BD5CD0CB86AF}" dt="2020-02-12T17:25:36.793" v="32" actId="20577"/>
        <pc:sldMkLst>
          <pc:docMk/>
          <pc:sldMk cId="3413971833" sldId="278"/>
        </pc:sldMkLst>
        <pc:spChg chg="mod">
          <ac:chgData name="Roland Algra" userId="S::ralgra_ogt013.nl#ext#@eduvaasa.onmicrosoft.com::cb0fca1c-f846-4514-8b74-da1e806e6ccd" providerId="AD" clId="Web-{ABF04310-5564-4516-8903-BD5CD0CB86AF}" dt="2020-02-12T17:23:36.685" v="8" actId="1076"/>
          <ac:spMkLst>
            <pc:docMk/>
            <pc:sldMk cId="3413971833" sldId="278"/>
            <ac:spMk id="2" creationId="{00000000-0000-0000-0000-000000000000}"/>
          </ac:spMkLst>
        </pc:spChg>
        <pc:spChg chg="mod">
          <ac:chgData name="Roland Algra" userId="S::ralgra_ogt013.nl#ext#@eduvaasa.onmicrosoft.com::cb0fca1c-f846-4514-8b74-da1e806e6ccd" providerId="AD" clId="Web-{ABF04310-5564-4516-8903-BD5CD0CB86AF}" dt="2020-02-12T17:25:36.793" v="32" actId="20577"/>
          <ac:spMkLst>
            <pc:docMk/>
            <pc:sldMk cId="3413971833" sldId="278"/>
            <ac:spMk id="3" creationId="{00000000-0000-0000-0000-000000000000}"/>
          </ac:spMkLst>
        </pc:spChg>
      </pc:sldChg>
      <pc:sldChg chg="modSp">
        <pc:chgData name="Roland Algra" userId="S::ralgra_ogt013.nl#ext#@eduvaasa.onmicrosoft.com::cb0fca1c-f846-4514-8b74-da1e806e6ccd" providerId="AD" clId="Web-{ABF04310-5564-4516-8903-BD5CD0CB86AF}" dt="2020-02-12T17:39:13.567" v="42" actId="20577"/>
        <pc:sldMkLst>
          <pc:docMk/>
          <pc:sldMk cId="2124945700" sldId="279"/>
        </pc:sldMkLst>
        <pc:spChg chg="mod">
          <ac:chgData name="Roland Algra" userId="S::ralgra_ogt013.nl#ext#@eduvaasa.onmicrosoft.com::cb0fca1c-f846-4514-8b74-da1e806e6ccd" providerId="AD" clId="Web-{ABF04310-5564-4516-8903-BD5CD0CB86AF}" dt="2020-02-12T17:39:13.567" v="42" actId="20577"/>
          <ac:spMkLst>
            <pc:docMk/>
            <pc:sldMk cId="2124945700" sldId="279"/>
            <ac:spMk id="3" creationId="{00000000-0000-0000-0000-000000000000}"/>
          </ac:spMkLst>
        </pc:spChg>
      </pc:sldChg>
      <pc:sldChg chg="modSp">
        <pc:chgData name="Roland Algra" userId="S::ralgra_ogt013.nl#ext#@eduvaasa.onmicrosoft.com::cb0fca1c-f846-4514-8b74-da1e806e6ccd" providerId="AD" clId="Web-{ABF04310-5564-4516-8903-BD5CD0CB86AF}" dt="2020-02-12T17:40:16.832" v="48" actId="20577"/>
        <pc:sldMkLst>
          <pc:docMk/>
          <pc:sldMk cId="2343752596" sldId="280"/>
        </pc:sldMkLst>
        <pc:spChg chg="mod">
          <ac:chgData name="Roland Algra" userId="S::ralgra_ogt013.nl#ext#@eduvaasa.onmicrosoft.com::cb0fca1c-f846-4514-8b74-da1e806e6ccd" providerId="AD" clId="Web-{ABF04310-5564-4516-8903-BD5CD0CB86AF}" dt="2020-02-12T17:40:16.832" v="48" actId="20577"/>
          <ac:spMkLst>
            <pc:docMk/>
            <pc:sldMk cId="2343752596" sldId="280"/>
            <ac:spMk id="4" creationId="{00000000-0000-0000-0000-000000000000}"/>
          </ac:spMkLst>
        </pc:spChg>
      </pc:sldChg>
    </pc:docChg>
  </pc:docChgLst>
  <pc:docChgLst>
    <pc:chgData name="Joao Costa" userId="S::joao.costa_edu.atec.pt#ext#@eduvaasa.onmicrosoft.com::3278a569-2259-49c8-af76-01a24156b466" providerId="AD" clId="Web-{4FDE2E23-7AF6-4C28-9189-B0298F29707D}"/>
    <pc:docChg chg="modSld">
      <pc:chgData name="Joao Costa" userId="S::joao.costa_edu.atec.pt#ext#@eduvaasa.onmicrosoft.com::3278a569-2259-49c8-af76-01a24156b466" providerId="AD" clId="Web-{4FDE2E23-7AF6-4C28-9189-B0298F29707D}" dt="2020-02-07T16:21:09.487" v="11" actId="1076"/>
      <pc:docMkLst>
        <pc:docMk/>
      </pc:docMkLst>
      <pc:sldChg chg="modSp">
        <pc:chgData name="Joao Costa" userId="S::joao.costa_edu.atec.pt#ext#@eduvaasa.onmicrosoft.com::3278a569-2259-49c8-af76-01a24156b466" providerId="AD" clId="Web-{4FDE2E23-7AF6-4C28-9189-B0298F29707D}" dt="2020-02-07T16:21:09.487" v="11" actId="1076"/>
        <pc:sldMkLst>
          <pc:docMk/>
          <pc:sldMk cId="3169860943" sldId="267"/>
        </pc:sldMkLst>
        <pc:spChg chg="mod">
          <ac:chgData name="Joao Costa" userId="S::joao.costa_edu.atec.pt#ext#@eduvaasa.onmicrosoft.com::3278a569-2259-49c8-af76-01a24156b466" providerId="AD" clId="Web-{4FDE2E23-7AF6-4C28-9189-B0298F29707D}" dt="2020-02-07T16:21:09.487" v="11" actId="1076"/>
          <ac:spMkLst>
            <pc:docMk/>
            <pc:sldMk cId="3169860943" sldId="267"/>
            <ac:spMk id="4" creationId="{00000000-0000-0000-0000-000000000000}"/>
          </ac:spMkLst>
        </pc:spChg>
      </pc:sldChg>
    </pc:docChg>
  </pc:docChgLst>
  <pc:docChgLst>
    <pc:chgData clId="Web-{2891EFF4-79DC-42C5-8565-1B580DB0ACF5}"/>
    <pc:docChg chg="modSld">
      <pc:chgData name="" userId="" providerId="" clId="Web-{2891EFF4-79DC-42C5-8565-1B580DB0ACF5}" dt="2020-02-21T10:54:51.198" v="7" actId="20577"/>
      <pc:docMkLst>
        <pc:docMk/>
      </pc:docMkLst>
      <pc:sldChg chg="modSp">
        <pc:chgData name="" userId="" providerId="" clId="Web-{2891EFF4-79DC-42C5-8565-1B580DB0ACF5}" dt="2020-02-21T10:54:51.198" v="6" actId="20577"/>
        <pc:sldMkLst>
          <pc:docMk/>
          <pc:sldMk cId="3169860943" sldId="267"/>
        </pc:sldMkLst>
        <pc:spChg chg="mod">
          <ac:chgData name="" userId="" providerId="" clId="Web-{2891EFF4-79DC-42C5-8565-1B580DB0ACF5}" dt="2020-02-21T10:54:51.198" v="6" actId="20577"/>
          <ac:spMkLst>
            <pc:docMk/>
            <pc:sldMk cId="3169860943" sldId="267"/>
            <ac:spMk id="4" creationId="{00000000-0000-0000-0000-000000000000}"/>
          </ac:spMkLst>
        </pc:spChg>
      </pc:sldChg>
    </pc:docChg>
  </pc:docChgLst>
  <pc:docChgLst>
    <pc:chgData name="Joao Costa" userId="S::joao.costa_edu.atec.pt#ext#@eduvaasa.onmicrosoft.com::3278a569-2259-49c8-af76-01a24156b466" providerId="AD" clId="Web-{76C078C2-C9B7-4305-91AC-8FDBA7D7D796}"/>
    <pc:docChg chg="modSld">
      <pc:chgData name="Joao Costa" userId="S::joao.costa_edu.atec.pt#ext#@eduvaasa.onmicrosoft.com::3278a569-2259-49c8-af76-01a24156b466" providerId="AD" clId="Web-{76C078C2-C9B7-4305-91AC-8FDBA7D7D796}" dt="2019-11-22T15:30:50.944" v="11" actId="1076"/>
      <pc:docMkLst>
        <pc:docMk/>
      </pc:docMkLst>
      <pc:sldChg chg="delSp">
        <pc:chgData name="Joao Costa" userId="S::joao.costa_edu.atec.pt#ext#@eduvaasa.onmicrosoft.com::3278a569-2259-49c8-af76-01a24156b466" providerId="AD" clId="Web-{76C078C2-C9B7-4305-91AC-8FDBA7D7D796}" dt="2019-11-22T15:29:59.491" v="0"/>
        <pc:sldMkLst>
          <pc:docMk/>
          <pc:sldMk cId="2124945700" sldId="279"/>
        </pc:sldMkLst>
        <pc:spChg chg="del">
          <ac:chgData name="Joao Costa" userId="S::joao.costa_edu.atec.pt#ext#@eduvaasa.onmicrosoft.com::3278a569-2259-49c8-af76-01a24156b466" providerId="AD" clId="Web-{76C078C2-C9B7-4305-91AC-8FDBA7D7D796}" dt="2019-11-22T15:29:59.491" v="0"/>
          <ac:spMkLst>
            <pc:docMk/>
            <pc:sldMk cId="2124945700" sldId="279"/>
            <ac:spMk id="5" creationId="{00000000-0000-0000-0000-000000000000}"/>
          </ac:spMkLst>
        </pc:spChg>
      </pc:sldChg>
      <pc:sldChg chg="modSp">
        <pc:chgData name="Joao Costa" userId="S::joao.costa_edu.atec.pt#ext#@eduvaasa.onmicrosoft.com::3278a569-2259-49c8-af76-01a24156b466" providerId="AD" clId="Web-{76C078C2-C9B7-4305-91AC-8FDBA7D7D796}" dt="2019-11-22T15:30:50.944" v="11" actId="1076"/>
        <pc:sldMkLst>
          <pc:docMk/>
          <pc:sldMk cId="2343752596" sldId="280"/>
        </pc:sldMkLst>
        <pc:spChg chg="mod">
          <ac:chgData name="Joao Costa" userId="S::joao.costa_edu.atec.pt#ext#@eduvaasa.onmicrosoft.com::3278a569-2259-49c8-af76-01a24156b466" providerId="AD" clId="Web-{76C078C2-C9B7-4305-91AC-8FDBA7D7D796}" dt="2019-11-22T15:30:18.038" v="3" actId="1076"/>
          <ac:spMkLst>
            <pc:docMk/>
            <pc:sldMk cId="2343752596" sldId="280"/>
            <ac:spMk id="3" creationId="{00000000-0000-0000-0000-000000000000}"/>
          </ac:spMkLst>
        </pc:spChg>
        <pc:spChg chg="mod">
          <ac:chgData name="Joao Costa" userId="S::joao.costa_edu.atec.pt#ext#@eduvaasa.onmicrosoft.com::3278a569-2259-49c8-af76-01a24156b466" providerId="AD" clId="Web-{76C078C2-C9B7-4305-91AC-8FDBA7D7D796}" dt="2019-11-22T15:30:50.944" v="11" actId="1076"/>
          <ac:spMkLst>
            <pc:docMk/>
            <pc:sldMk cId="2343752596" sldId="280"/>
            <ac:spMk id="4" creationId="{00000000-0000-0000-0000-000000000000}"/>
          </ac:spMkLst>
        </pc:spChg>
        <pc:picChg chg="mod">
          <ac:chgData name="Joao Costa" userId="S::joao.costa_edu.atec.pt#ext#@eduvaasa.onmicrosoft.com::3278a569-2259-49c8-af76-01a24156b466" providerId="AD" clId="Web-{76C078C2-C9B7-4305-91AC-8FDBA7D7D796}" dt="2019-11-22T15:30:39.288" v="8" actId="14100"/>
          <ac:picMkLst>
            <pc:docMk/>
            <pc:sldMk cId="2343752596" sldId="280"/>
            <ac:picMk id="2" creationId="{00000000-0000-0000-0000-000000000000}"/>
          </ac:picMkLst>
        </pc:picChg>
      </pc:sldChg>
    </pc:docChg>
  </pc:docChgLst>
  <pc:docChgLst>
    <pc:chgData name="Roland Algra" userId="S::ralgra_ogt013.nl#ext#@eduvaasa.onmicrosoft.com::cb0fca1c-f846-4514-8b74-da1e806e6ccd" providerId="AD" clId="Web-{08A30B2F-098B-473D-A662-C0A414364165}"/>
    <pc:docChg chg="modSld">
      <pc:chgData name="Roland Algra" userId="S::ralgra_ogt013.nl#ext#@eduvaasa.onmicrosoft.com::cb0fca1c-f846-4514-8b74-da1e806e6ccd" providerId="AD" clId="Web-{08A30B2F-098B-473D-A662-C0A414364165}" dt="2020-02-13T14:12:17.806" v="134"/>
      <pc:docMkLst>
        <pc:docMk/>
      </pc:docMkLst>
      <pc:sldChg chg="modSp">
        <pc:chgData name="Roland Algra" userId="S::ralgra_ogt013.nl#ext#@eduvaasa.onmicrosoft.com::cb0fca1c-f846-4514-8b74-da1e806e6ccd" providerId="AD" clId="Web-{08A30B2F-098B-473D-A662-C0A414364165}" dt="2020-02-13T14:01:24.523" v="78" actId="20577"/>
        <pc:sldMkLst>
          <pc:docMk/>
          <pc:sldMk cId="167480110" sldId="259"/>
        </pc:sldMkLst>
        <pc:graphicFrameChg chg="modGraphic">
          <ac:chgData name="Roland Algra" userId="S::ralgra_ogt013.nl#ext#@eduvaasa.onmicrosoft.com::cb0fca1c-f846-4514-8b74-da1e806e6ccd" providerId="AD" clId="Web-{08A30B2F-098B-473D-A662-C0A414364165}" dt="2020-02-13T14:01:24.523" v="78" actId="20577"/>
          <ac:graphicFrameMkLst>
            <pc:docMk/>
            <pc:sldMk cId="167480110" sldId="259"/>
            <ac:graphicFrameMk id="3" creationId="{00000000-0000-0000-0000-000000000000}"/>
          </ac:graphicFrameMkLst>
        </pc:graphicFrameChg>
      </pc:sldChg>
      <pc:sldChg chg="modSp">
        <pc:chgData name="Roland Algra" userId="S::ralgra_ogt013.nl#ext#@eduvaasa.onmicrosoft.com::cb0fca1c-f846-4514-8b74-da1e806e6ccd" providerId="AD" clId="Web-{08A30B2F-098B-473D-A662-C0A414364165}" dt="2020-02-13T14:05:38.930" v="99" actId="1076"/>
        <pc:sldMkLst>
          <pc:docMk/>
          <pc:sldMk cId="3926367750" sldId="263"/>
        </pc:sldMkLst>
        <pc:spChg chg="mod">
          <ac:chgData name="Roland Algra" userId="S::ralgra_ogt013.nl#ext#@eduvaasa.onmicrosoft.com::cb0fca1c-f846-4514-8b74-da1e806e6ccd" providerId="AD" clId="Web-{08A30B2F-098B-473D-A662-C0A414364165}" dt="2020-02-13T14:05:38.930" v="99" actId="1076"/>
          <ac:spMkLst>
            <pc:docMk/>
            <pc:sldMk cId="3926367750" sldId="263"/>
            <ac:spMk id="8" creationId="{00000000-0000-0000-0000-000000000000}"/>
          </ac:spMkLst>
        </pc:spChg>
      </pc:sldChg>
      <pc:sldChg chg="addSp delSp modSp">
        <pc:chgData name="Roland Algra" userId="S::ralgra_ogt013.nl#ext#@eduvaasa.onmicrosoft.com::cb0fca1c-f846-4514-8b74-da1e806e6ccd" providerId="AD" clId="Web-{08A30B2F-098B-473D-A662-C0A414364165}" dt="2020-02-13T14:12:17.806" v="134"/>
        <pc:sldMkLst>
          <pc:docMk/>
          <pc:sldMk cId="2302542457" sldId="264"/>
        </pc:sldMkLst>
        <pc:spChg chg="add">
          <ac:chgData name="Roland Algra" userId="S::ralgra_ogt013.nl#ext#@eduvaasa.onmicrosoft.com::cb0fca1c-f846-4514-8b74-da1e806e6ccd" providerId="AD" clId="Web-{08A30B2F-098B-473D-A662-C0A414364165}" dt="2020-02-13T14:12:17.806" v="134"/>
          <ac:spMkLst>
            <pc:docMk/>
            <pc:sldMk cId="2302542457" sldId="264"/>
            <ac:spMk id="2" creationId="{06176301-D838-4D0E-A650-58920B2A11D5}"/>
          </ac:spMkLst>
        </pc:spChg>
        <pc:spChg chg="del mod">
          <ac:chgData name="Roland Algra" userId="S::ralgra_ogt013.nl#ext#@eduvaasa.onmicrosoft.com::cb0fca1c-f846-4514-8b74-da1e806e6ccd" providerId="AD" clId="Web-{08A30B2F-098B-473D-A662-C0A414364165}" dt="2020-02-13T14:12:03.040" v="133"/>
          <ac:spMkLst>
            <pc:docMk/>
            <pc:sldMk cId="2302542457" sldId="264"/>
            <ac:spMk id="8" creationId="{00000000-0000-0000-0000-000000000000}"/>
          </ac:spMkLst>
        </pc:spChg>
        <pc:spChg chg="mod">
          <ac:chgData name="Roland Algra" userId="S::ralgra_ogt013.nl#ext#@eduvaasa.onmicrosoft.com::cb0fca1c-f846-4514-8b74-da1e806e6ccd" providerId="AD" clId="Web-{08A30B2F-098B-473D-A662-C0A414364165}" dt="2020-02-13T14:07:26.946" v="108" actId="20577"/>
          <ac:spMkLst>
            <pc:docMk/>
            <pc:sldMk cId="2302542457" sldId="264"/>
            <ac:spMk id="34818" creationId="{00000000-0000-0000-0000-000000000000}"/>
          </ac:spMkLst>
        </pc:spChg>
      </pc:sldChg>
      <pc:sldChg chg="modSp">
        <pc:chgData name="Roland Algra" userId="S::ralgra_ogt013.nl#ext#@eduvaasa.onmicrosoft.com::cb0fca1c-f846-4514-8b74-da1e806e6ccd" providerId="AD" clId="Web-{08A30B2F-098B-473D-A662-C0A414364165}" dt="2020-02-13T14:04:57.539" v="97" actId="20577"/>
        <pc:sldMkLst>
          <pc:docMk/>
          <pc:sldMk cId="2891759206" sldId="268"/>
        </pc:sldMkLst>
        <pc:graphicFrameChg chg="modGraphic">
          <ac:chgData name="Roland Algra" userId="S::ralgra_ogt013.nl#ext#@eduvaasa.onmicrosoft.com::cb0fca1c-f846-4514-8b74-da1e806e6ccd" providerId="AD" clId="Web-{08A30B2F-098B-473D-A662-C0A414364165}" dt="2020-02-13T14:04:57.539" v="97" actId="20577"/>
          <ac:graphicFrameMkLst>
            <pc:docMk/>
            <pc:sldMk cId="2891759206" sldId="268"/>
            <ac:graphicFrameMk id="3" creationId="{00000000-0000-0000-0000-000000000000}"/>
          </ac:graphicFrameMkLst>
        </pc:graphicFrameChg>
      </pc:sldChg>
      <pc:sldChg chg="modSp">
        <pc:chgData name="Roland Algra" userId="S::ralgra_ogt013.nl#ext#@eduvaasa.onmicrosoft.com::cb0fca1c-f846-4514-8b74-da1e806e6ccd" providerId="AD" clId="Web-{08A30B2F-098B-473D-A662-C0A414364165}" dt="2020-02-13T14:08:04.399" v="116" actId="1076"/>
        <pc:sldMkLst>
          <pc:docMk/>
          <pc:sldMk cId="3562462580" sldId="269"/>
        </pc:sldMkLst>
        <pc:spChg chg="mod">
          <ac:chgData name="Roland Algra" userId="S::ralgra_ogt013.nl#ext#@eduvaasa.onmicrosoft.com::cb0fca1c-f846-4514-8b74-da1e806e6ccd" providerId="AD" clId="Web-{08A30B2F-098B-473D-A662-C0A414364165}" dt="2020-02-13T14:07:44.508" v="112" actId="1076"/>
          <ac:spMkLst>
            <pc:docMk/>
            <pc:sldMk cId="3562462580" sldId="269"/>
            <ac:spMk id="8" creationId="{00000000-0000-0000-0000-000000000000}"/>
          </ac:spMkLst>
        </pc:spChg>
        <pc:grpChg chg="mod">
          <ac:chgData name="Roland Algra" userId="S::ralgra_ogt013.nl#ext#@eduvaasa.onmicrosoft.com::cb0fca1c-f846-4514-8b74-da1e806e6ccd" providerId="AD" clId="Web-{08A30B2F-098B-473D-A662-C0A414364165}" dt="2020-02-13T14:08:04.399" v="116" actId="1076"/>
          <ac:grpSpMkLst>
            <pc:docMk/>
            <pc:sldMk cId="3562462580" sldId="269"/>
            <ac:grpSpMk id="2" creationId="{00000000-0000-0000-0000-000000000000}"/>
          </ac:grpSpMkLst>
        </pc:grpChg>
        <pc:picChg chg="mod">
          <ac:chgData name="Roland Algra" userId="S::ralgra_ogt013.nl#ext#@eduvaasa.onmicrosoft.com::cb0fca1c-f846-4514-8b74-da1e806e6ccd" providerId="AD" clId="Web-{08A30B2F-098B-473D-A662-C0A414364165}" dt="2020-02-13T14:07:56.118" v="115" actId="1076"/>
          <ac:picMkLst>
            <pc:docMk/>
            <pc:sldMk cId="3562462580" sldId="269"/>
            <ac:picMk id="3" creationId="{00000000-0000-0000-0000-000000000000}"/>
          </ac:picMkLst>
        </pc:picChg>
      </pc:sldChg>
      <pc:sldChg chg="modSp">
        <pc:chgData name="Roland Algra" userId="S::ralgra_ogt013.nl#ext#@eduvaasa.onmicrosoft.com::cb0fca1c-f846-4514-8b74-da1e806e6ccd" providerId="AD" clId="Web-{08A30B2F-098B-473D-A662-C0A414364165}" dt="2020-02-13T13:53:07.991" v="14" actId="20577"/>
        <pc:sldMkLst>
          <pc:docMk/>
          <pc:sldMk cId="3517120790" sldId="277"/>
        </pc:sldMkLst>
        <pc:spChg chg="mod">
          <ac:chgData name="Roland Algra" userId="S::ralgra_ogt013.nl#ext#@eduvaasa.onmicrosoft.com::cb0fca1c-f846-4514-8b74-da1e806e6ccd" providerId="AD" clId="Web-{08A30B2F-098B-473D-A662-C0A414364165}" dt="2020-02-13T13:53:07.991" v="14" actId="20577"/>
          <ac:spMkLst>
            <pc:docMk/>
            <pc:sldMk cId="3517120790" sldId="277"/>
            <ac:spMk id="3" creationId="{00000000-0000-0000-0000-000000000000}"/>
          </ac:spMkLst>
        </pc:spChg>
      </pc:sldChg>
      <pc:sldChg chg="modSp">
        <pc:chgData name="Roland Algra" userId="S::ralgra_ogt013.nl#ext#@eduvaasa.onmicrosoft.com::cb0fca1c-f846-4514-8b74-da1e806e6ccd" providerId="AD" clId="Web-{08A30B2F-098B-473D-A662-C0A414364165}" dt="2020-02-13T13:54:25.522" v="26" actId="1076"/>
        <pc:sldMkLst>
          <pc:docMk/>
          <pc:sldMk cId="2124945700" sldId="279"/>
        </pc:sldMkLst>
        <pc:spChg chg="mod">
          <ac:chgData name="Roland Algra" userId="S::ralgra_ogt013.nl#ext#@eduvaasa.onmicrosoft.com::cb0fca1c-f846-4514-8b74-da1e806e6ccd" providerId="AD" clId="Web-{08A30B2F-098B-473D-A662-C0A414364165}" dt="2020-02-13T13:54:14.272" v="23" actId="20577"/>
          <ac:spMkLst>
            <pc:docMk/>
            <pc:sldMk cId="2124945700" sldId="279"/>
            <ac:spMk id="3" creationId="{00000000-0000-0000-0000-000000000000}"/>
          </ac:spMkLst>
        </pc:spChg>
        <pc:picChg chg="mod">
          <ac:chgData name="Roland Algra" userId="S::ralgra_ogt013.nl#ext#@eduvaasa.onmicrosoft.com::cb0fca1c-f846-4514-8b74-da1e806e6ccd" providerId="AD" clId="Web-{08A30B2F-098B-473D-A662-C0A414364165}" dt="2020-02-13T13:54:25.522" v="26" actId="1076"/>
          <ac:picMkLst>
            <pc:docMk/>
            <pc:sldMk cId="2124945700" sldId="279"/>
            <ac:picMk id="4" creationId="{00000000-0000-0000-0000-000000000000}"/>
          </ac:picMkLst>
        </pc:picChg>
      </pc:sldChg>
      <pc:sldChg chg="modSp">
        <pc:chgData name="Roland Algra" userId="S::ralgra_ogt013.nl#ext#@eduvaasa.onmicrosoft.com::cb0fca1c-f846-4514-8b74-da1e806e6ccd" providerId="AD" clId="Web-{08A30B2F-098B-473D-A662-C0A414364165}" dt="2020-02-13T14:11:09.368" v="130" actId="1076"/>
        <pc:sldMkLst>
          <pc:docMk/>
          <pc:sldMk cId="2343752596" sldId="280"/>
        </pc:sldMkLst>
        <pc:spChg chg="mod">
          <ac:chgData name="Roland Algra" userId="S::ralgra_ogt013.nl#ext#@eduvaasa.onmicrosoft.com::cb0fca1c-f846-4514-8b74-da1e806e6ccd" providerId="AD" clId="Web-{08A30B2F-098B-473D-A662-C0A414364165}" dt="2020-02-13T14:11:09.368" v="130" actId="1076"/>
          <ac:spMkLst>
            <pc:docMk/>
            <pc:sldMk cId="2343752596" sldId="280"/>
            <ac:spMk id="3" creationId="{00000000-0000-0000-0000-000000000000}"/>
          </ac:spMkLst>
        </pc:spChg>
        <pc:spChg chg="mod">
          <ac:chgData name="Roland Algra" userId="S::ralgra_ogt013.nl#ext#@eduvaasa.onmicrosoft.com::cb0fca1c-f846-4514-8b74-da1e806e6ccd" providerId="AD" clId="Web-{08A30B2F-098B-473D-A662-C0A414364165}" dt="2020-02-13T13:56:47.054" v="31" actId="1076"/>
          <ac:spMkLst>
            <pc:docMk/>
            <pc:sldMk cId="2343752596" sldId="280"/>
            <ac:spMk id="4" creationId="{00000000-0000-0000-0000-000000000000}"/>
          </ac:spMkLst>
        </pc:spChg>
        <pc:picChg chg="mod">
          <ac:chgData name="Roland Algra" userId="S::ralgra_ogt013.nl#ext#@eduvaasa.onmicrosoft.com::cb0fca1c-f846-4514-8b74-da1e806e6ccd" providerId="AD" clId="Web-{08A30B2F-098B-473D-A662-C0A414364165}" dt="2020-02-13T13:55:44.100" v="27" actId="14100"/>
          <ac:picMkLst>
            <pc:docMk/>
            <pc:sldMk cId="2343752596" sldId="280"/>
            <ac:picMk id="2" creationId="{00000000-0000-0000-0000-000000000000}"/>
          </ac:picMkLst>
        </pc:picChg>
        <pc:cxnChg chg="mod">
          <ac:chgData name="Roland Algra" userId="S::ralgra_ogt013.nl#ext#@eduvaasa.onmicrosoft.com::cb0fca1c-f846-4514-8b74-da1e806e6ccd" providerId="AD" clId="Web-{08A30B2F-098B-473D-A662-C0A414364165}" dt="2020-02-13T13:56:05.960" v="30" actId="1076"/>
          <ac:cxnSpMkLst>
            <pc:docMk/>
            <pc:sldMk cId="2343752596" sldId="280"/>
            <ac:cxnSpMk id="5" creationId="{00000000-0000-0000-0000-000000000000}"/>
          </ac:cxnSpMkLst>
        </pc:cxnChg>
      </pc:sldChg>
    </pc:docChg>
  </pc:docChgLst>
  <pc:docChgLst>
    <pc:chgData name="Peltoharju Sami" userId="S::sami.peltoharju@vamia.fi::f2735e31-955d-490f-8198-1b4881bf60a1" providerId="AD" clId="Web-{2891EFF4-79DC-42C5-8565-1B580DB0ACF5}"/>
    <pc:docChg chg="modSld">
      <pc:chgData name="Peltoharju Sami" userId="S::sami.peltoharju@vamia.fi::f2735e31-955d-490f-8198-1b4881bf60a1" providerId="AD" clId="Web-{2891EFF4-79DC-42C5-8565-1B580DB0ACF5}" dt="2020-02-21T10:55:11.199" v="4" actId="1076"/>
      <pc:docMkLst>
        <pc:docMk/>
      </pc:docMkLst>
      <pc:sldChg chg="modSp">
        <pc:chgData name="Peltoharju Sami" userId="S::sami.peltoharju@vamia.fi::f2735e31-955d-490f-8198-1b4881bf60a1" providerId="AD" clId="Web-{2891EFF4-79DC-42C5-8565-1B580DB0ACF5}" dt="2020-02-21T10:55:11.199" v="4" actId="1076"/>
        <pc:sldMkLst>
          <pc:docMk/>
          <pc:sldMk cId="3169860943" sldId="267"/>
        </pc:sldMkLst>
        <pc:spChg chg="mod">
          <ac:chgData name="Peltoharju Sami" userId="S::sami.peltoharju@vamia.fi::f2735e31-955d-490f-8198-1b4881bf60a1" providerId="AD" clId="Web-{2891EFF4-79DC-42C5-8565-1B580DB0ACF5}" dt="2020-02-21T10:55:11.199" v="4" actId="1076"/>
          <ac:spMkLst>
            <pc:docMk/>
            <pc:sldMk cId="3169860943" sldId="267"/>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DF024-3A3E-4F94-95AF-83ECF45B34A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06605FB-44C4-459C-B59E-3A007D44CE0A}">
      <dgm:prSet phldrT="[Text]" custT="1"/>
      <dgm:spPr/>
      <dgm:t>
        <a:bodyPr/>
        <a:lstStyle/>
        <a:p>
          <a:r>
            <a:rPr lang="en-GB" sz="3200" b="0" dirty="0">
              <a:latin typeface="Calibri"/>
              <a:cs typeface="Calibri"/>
            </a:rPr>
            <a:t>Characteristics</a:t>
          </a:r>
          <a:endParaRPr lang="en-GB" sz="3200" b="0" i="0" u="none" strike="noStrike" cap="none" baseline="0" noProof="0" dirty="0">
            <a:solidFill>
              <a:srgbClr val="010000"/>
            </a:solidFill>
            <a:latin typeface="Calibri"/>
            <a:cs typeface="Calibri"/>
          </a:endParaRPr>
        </a:p>
      </dgm:t>
    </dgm:pt>
    <dgm:pt modelId="{F6F9AD52-13F3-4F3F-B8F3-7C71AD7C8DF8}" type="parTrans" cxnId="{01F2AED1-DF73-4768-AC70-762D3F740536}">
      <dgm:prSet/>
      <dgm:spPr/>
      <dgm:t>
        <a:bodyPr/>
        <a:lstStyle/>
        <a:p>
          <a:endParaRPr lang="en-GB"/>
        </a:p>
      </dgm:t>
    </dgm:pt>
    <dgm:pt modelId="{E5987613-8300-4C1C-B96B-E22F8CE80D3D}" type="sibTrans" cxnId="{01F2AED1-DF73-4768-AC70-762D3F740536}">
      <dgm:prSet/>
      <dgm:spPr/>
      <dgm:t>
        <a:bodyPr/>
        <a:lstStyle/>
        <a:p>
          <a:endParaRPr lang="en-GB"/>
        </a:p>
      </dgm:t>
    </dgm:pt>
    <dgm:pt modelId="{E00F4D57-183A-44CD-AF39-78142D719D79}">
      <dgm:prSet phldrT="[Text]" custT="1"/>
      <dgm:spPr/>
      <dgm:t>
        <a:bodyPr/>
        <a:lstStyle/>
        <a:p>
          <a:pPr rtl="0"/>
          <a:r>
            <a:rPr kumimoji="0" lang="pt-PT" sz="2400" b="0" u="none" strike="noStrike" cap="none" normalizeH="0" baseline="0" dirty="0" err="1">
              <a:ln>
                <a:noFill/>
              </a:ln>
              <a:solidFill>
                <a:schemeClr val="bg1"/>
              </a:solidFill>
              <a:effectLst/>
              <a:latin typeface="+mn-lt"/>
            </a:rPr>
            <a:t>Strategy</a:t>
          </a:r>
          <a:endParaRPr lang="en-GB" sz="2400" b="0" dirty="0">
            <a:solidFill>
              <a:schemeClr val="bg1"/>
            </a:solidFill>
          </a:endParaRPr>
        </a:p>
      </dgm:t>
    </dgm:pt>
    <dgm:pt modelId="{A380182C-32BA-4DA0-86D1-357A95B268E8}" type="parTrans" cxnId="{45328792-EB92-4602-9902-D0705249FCFB}">
      <dgm:prSet/>
      <dgm:spPr/>
      <dgm:t>
        <a:bodyPr/>
        <a:lstStyle/>
        <a:p>
          <a:endParaRPr lang="en-GB"/>
        </a:p>
      </dgm:t>
    </dgm:pt>
    <dgm:pt modelId="{F276AFED-FDB1-4A68-8C52-EF5D93B5DE2B}" type="sibTrans" cxnId="{45328792-EB92-4602-9902-D0705249FCFB}">
      <dgm:prSet/>
      <dgm:spPr/>
      <dgm:t>
        <a:bodyPr/>
        <a:lstStyle/>
        <a:p>
          <a:endParaRPr lang="en-GB"/>
        </a:p>
      </dgm:t>
    </dgm:pt>
    <dgm:pt modelId="{042339DA-84A3-465E-A819-ED3C3F1E6B5B}">
      <dgm:prSet phldrT="[Text]" custT="1"/>
      <dgm:spPr/>
      <dgm:t>
        <a:bodyPr/>
        <a:lstStyle/>
        <a:p>
          <a:pPr rtl="0"/>
          <a:r>
            <a:rPr kumimoji="0" lang="pt-PT" sz="2400" b="0" u="none" strike="noStrike" cap="none" normalizeH="0" baseline="0" dirty="0" err="1">
              <a:ln>
                <a:noFill/>
              </a:ln>
              <a:solidFill>
                <a:schemeClr val="bg1"/>
              </a:solidFill>
              <a:effectLst/>
              <a:latin typeface="+mn-lt"/>
            </a:rPr>
            <a:t>Customer</a:t>
          </a:r>
          <a:r>
            <a:rPr kumimoji="0" lang="pt-PT" sz="2400" b="0" u="none" strike="noStrike" cap="none" normalizeH="0" baseline="0" dirty="0">
              <a:ln>
                <a:noFill/>
              </a:ln>
              <a:solidFill>
                <a:schemeClr val="bg1"/>
              </a:solidFill>
              <a:effectLst/>
              <a:latin typeface="+mn-lt"/>
            </a:rPr>
            <a:t> </a:t>
          </a:r>
          <a:r>
            <a:rPr kumimoji="0" lang="pt-PT" sz="2400" b="0" u="none" strike="noStrike" cap="none" normalizeH="0" baseline="0" dirty="0" err="1">
              <a:ln>
                <a:noFill/>
              </a:ln>
              <a:solidFill>
                <a:schemeClr val="bg1"/>
              </a:solidFill>
              <a:effectLst/>
              <a:latin typeface="+mn-lt"/>
            </a:rPr>
            <a:t>Satisfaction</a:t>
          </a:r>
          <a:endParaRPr lang="en-GB" sz="2400" b="0" dirty="0">
            <a:solidFill>
              <a:schemeClr val="bg1"/>
            </a:solidFill>
          </a:endParaRPr>
        </a:p>
      </dgm:t>
    </dgm:pt>
    <dgm:pt modelId="{77D1E3BC-1654-418A-932B-3F52AB7E7FFB}" type="parTrans" cxnId="{2E83DDB7-76EE-454A-8DF5-42F372D1AEF5}">
      <dgm:prSet/>
      <dgm:spPr/>
      <dgm:t>
        <a:bodyPr/>
        <a:lstStyle/>
        <a:p>
          <a:endParaRPr lang="en-GB"/>
        </a:p>
      </dgm:t>
    </dgm:pt>
    <dgm:pt modelId="{7B95E09C-D77F-447D-AAAA-6EB2A4AE4A83}" type="sibTrans" cxnId="{2E83DDB7-76EE-454A-8DF5-42F372D1AEF5}">
      <dgm:prSet/>
      <dgm:spPr/>
      <dgm:t>
        <a:bodyPr/>
        <a:lstStyle/>
        <a:p>
          <a:endParaRPr lang="en-GB"/>
        </a:p>
      </dgm:t>
    </dgm:pt>
    <dgm:pt modelId="{034CEAF9-D23A-4872-B4E9-DFD2618377F7}">
      <dgm:prSet phldrT="[Text]" custT="1"/>
      <dgm:spPr/>
      <dgm:t>
        <a:bodyPr/>
        <a:lstStyle/>
        <a:p>
          <a:r>
            <a:rPr lang="en-GB" sz="3200" b="0" dirty="0">
              <a:latin typeface="Calibri"/>
              <a:cs typeface="Calibri"/>
            </a:rPr>
            <a:t>Traditional</a:t>
          </a:r>
        </a:p>
      </dgm:t>
    </dgm:pt>
    <dgm:pt modelId="{CF7A7E10-92DA-41B6-A14F-D8C636EB1991}" type="parTrans" cxnId="{49DB1B04-6102-47C5-8B9E-E2A94E637E80}">
      <dgm:prSet/>
      <dgm:spPr/>
      <dgm:t>
        <a:bodyPr/>
        <a:lstStyle/>
        <a:p>
          <a:endParaRPr lang="en-GB"/>
        </a:p>
      </dgm:t>
    </dgm:pt>
    <dgm:pt modelId="{A8008C45-3A46-46FE-8DB2-B96260FCD7F2}" type="sibTrans" cxnId="{49DB1B04-6102-47C5-8B9E-E2A94E637E80}">
      <dgm:prSet/>
      <dgm:spPr/>
      <dgm:t>
        <a:bodyPr/>
        <a:lstStyle/>
        <a:p>
          <a:endParaRPr lang="en-GB"/>
        </a:p>
      </dgm:t>
    </dgm:pt>
    <dgm:pt modelId="{A372B89C-92EE-444B-8A82-5710F3AD3C5B}">
      <dgm:prSet phldrT="[Text]"/>
      <dgm:spPr/>
      <dgm:t>
        <a:bodyPr/>
        <a:lstStyle/>
        <a:p>
          <a:pPr rtl="0"/>
          <a:r>
            <a:rPr kumimoji="0" lang="pt-PT" b="0" u="none" strike="noStrike" cap="none" normalizeH="0" baseline="0" dirty="0" err="1">
              <a:ln>
                <a:noFill/>
              </a:ln>
              <a:solidFill>
                <a:schemeClr val="bg1"/>
              </a:solidFill>
              <a:effectLst/>
              <a:latin typeface="+mn-lt"/>
            </a:rPr>
            <a:t>Produces</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what</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you</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think</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sells</a:t>
          </a:r>
          <a:r>
            <a:rPr kumimoji="0" lang="pt-PT" b="0" u="none" strike="noStrike" cap="none" normalizeH="0" baseline="0" dirty="0">
              <a:ln>
                <a:noFill/>
              </a:ln>
              <a:solidFill>
                <a:schemeClr val="bg1"/>
              </a:solidFill>
              <a:effectLst/>
              <a:latin typeface="+mn-lt"/>
            </a:rPr>
            <a:t>.</a:t>
          </a:r>
          <a:endParaRPr lang="en-GB" b="0" dirty="0">
            <a:solidFill>
              <a:schemeClr val="bg1"/>
            </a:solidFill>
          </a:endParaRPr>
        </a:p>
      </dgm:t>
    </dgm:pt>
    <dgm:pt modelId="{0E50CA16-84B8-4319-8E68-8FBDE90FC7C9}" type="parTrans" cxnId="{4339FADA-F0A3-45EA-BC49-8B847A78ACE7}">
      <dgm:prSet/>
      <dgm:spPr/>
      <dgm:t>
        <a:bodyPr/>
        <a:lstStyle/>
        <a:p>
          <a:endParaRPr lang="en-GB"/>
        </a:p>
      </dgm:t>
    </dgm:pt>
    <dgm:pt modelId="{12B9AE36-7983-49DE-B990-1CBB83912FDE}" type="sibTrans" cxnId="{4339FADA-F0A3-45EA-BC49-8B847A78ACE7}">
      <dgm:prSet/>
      <dgm:spPr/>
      <dgm:t>
        <a:bodyPr/>
        <a:lstStyle/>
        <a:p>
          <a:endParaRPr lang="en-GB"/>
        </a:p>
      </dgm:t>
    </dgm:pt>
    <dgm:pt modelId="{9A7C3F36-84A6-4C43-B1E8-C195ADD30466}">
      <dgm:prSet phldrT="[Text]"/>
      <dgm:spPr/>
      <dgm:t>
        <a:bodyPr/>
        <a:lstStyle/>
        <a:p>
          <a:pPr rtl="0"/>
          <a:r>
            <a:rPr kumimoji="0" lang="pt-PT" b="0" u="none" strike="noStrike" cap="none" normalizeH="0" baseline="0" dirty="0" err="1">
              <a:ln>
                <a:noFill/>
              </a:ln>
              <a:solidFill>
                <a:schemeClr val="bg1"/>
              </a:solidFill>
              <a:effectLst/>
              <a:latin typeface="+mn-lt"/>
            </a:rPr>
            <a:t>Mass</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production</a:t>
          </a:r>
          <a:r>
            <a:rPr kumimoji="0" lang="pt-PT" b="0" u="none" strike="noStrike" cap="none" normalizeH="0" baseline="0" dirty="0">
              <a:ln>
                <a:noFill/>
              </a:ln>
              <a:solidFill>
                <a:schemeClr val="bg1"/>
              </a:solidFill>
              <a:effectLst/>
              <a:latin typeface="+mn-lt"/>
            </a:rPr>
            <a:t> – </a:t>
          </a:r>
          <a:r>
            <a:rPr kumimoji="0" lang="pt-PT" b="0" u="none" strike="noStrike" cap="none" normalizeH="0" baseline="0" dirty="0" err="1">
              <a:ln>
                <a:noFill/>
              </a:ln>
              <a:solidFill>
                <a:schemeClr val="bg1"/>
              </a:solidFill>
              <a:effectLst/>
              <a:latin typeface="+mn-lt"/>
            </a:rPr>
            <a:t>big</a:t>
          </a:r>
          <a:r>
            <a:rPr kumimoji="0" lang="pt-PT" b="0" u="none" strike="noStrike" cap="none" normalizeH="0" baseline="0" dirty="0">
              <a:ln>
                <a:noFill/>
              </a:ln>
              <a:solidFill>
                <a:schemeClr val="bg1"/>
              </a:solidFill>
              <a:effectLst/>
              <a:latin typeface="+mn-lt"/>
            </a:rPr>
            <a:t> </a:t>
          </a:r>
          <a:r>
            <a:rPr kumimoji="0" lang="pt-PT" b="0" u="none" strike="noStrike" cap="none" normalizeH="0" baseline="0" dirty="0" err="1">
              <a:ln>
                <a:noFill/>
              </a:ln>
              <a:solidFill>
                <a:schemeClr val="bg1"/>
              </a:solidFill>
              <a:effectLst/>
              <a:latin typeface="+mn-lt"/>
            </a:rPr>
            <a:t>production</a:t>
          </a:r>
          <a:r>
            <a:rPr kumimoji="0" lang="pt-PT" b="0" u="none" strike="noStrike" cap="none" normalizeH="0" baseline="0" dirty="0">
              <a:ln>
                <a:noFill/>
              </a:ln>
              <a:solidFill>
                <a:schemeClr val="bg1"/>
              </a:solidFill>
              <a:effectLst/>
              <a:latin typeface="+mn-lt"/>
            </a:rPr>
            <a:t> volumes</a:t>
          </a:r>
          <a:endParaRPr lang="en-GB" b="0" dirty="0">
            <a:solidFill>
              <a:schemeClr val="bg1"/>
            </a:solidFill>
          </a:endParaRPr>
        </a:p>
      </dgm:t>
    </dgm:pt>
    <dgm:pt modelId="{DA3C0EE6-1AF0-4712-9853-2A15DB747A54}" type="parTrans" cxnId="{D9DE6B2A-A09F-4AD5-AEEB-C4D08EC486E4}">
      <dgm:prSet/>
      <dgm:spPr/>
      <dgm:t>
        <a:bodyPr/>
        <a:lstStyle/>
        <a:p>
          <a:endParaRPr lang="en-GB"/>
        </a:p>
      </dgm:t>
    </dgm:pt>
    <dgm:pt modelId="{14B2FEDF-0F89-4FCC-9562-88BB656548FB}" type="sibTrans" cxnId="{D9DE6B2A-A09F-4AD5-AEEB-C4D08EC486E4}">
      <dgm:prSet/>
      <dgm:spPr/>
      <dgm:t>
        <a:bodyPr/>
        <a:lstStyle/>
        <a:p>
          <a:endParaRPr lang="en-GB"/>
        </a:p>
      </dgm:t>
    </dgm:pt>
    <dgm:pt modelId="{764E1EB3-0182-413E-81C3-B6D060D74ECC}">
      <dgm:prSet phldrT="[Text]" custT="1"/>
      <dgm:spPr/>
      <dgm:t>
        <a:bodyPr/>
        <a:lstStyle/>
        <a:p>
          <a:r>
            <a:rPr lang="en-GB" sz="3200" b="0" dirty="0">
              <a:latin typeface="Calibri"/>
              <a:cs typeface="Calibri"/>
            </a:rPr>
            <a:t>LEAN</a:t>
          </a:r>
        </a:p>
      </dgm:t>
    </dgm:pt>
    <dgm:pt modelId="{CDEBFEB9-ECC9-472B-A56A-549B26E80616}" type="parTrans" cxnId="{47396D33-8B59-44B6-B349-253D1B2A68C1}">
      <dgm:prSet/>
      <dgm:spPr/>
      <dgm:t>
        <a:bodyPr/>
        <a:lstStyle/>
        <a:p>
          <a:endParaRPr lang="en-GB"/>
        </a:p>
      </dgm:t>
    </dgm:pt>
    <dgm:pt modelId="{2ADEEA34-145B-4D49-8FF4-8ED26D881759}" type="sibTrans" cxnId="{47396D33-8B59-44B6-B349-253D1B2A68C1}">
      <dgm:prSet/>
      <dgm:spPr/>
      <dgm:t>
        <a:bodyPr/>
        <a:lstStyle/>
        <a:p>
          <a:endParaRPr lang="en-GB"/>
        </a:p>
      </dgm:t>
    </dgm:pt>
    <dgm:pt modelId="{3DFFFECF-9F6E-4111-A45D-22376D66738D}">
      <dgm:prSet phldrT="[Text]" custT="1"/>
      <dgm:spPr/>
      <dgm:t>
        <a:bodyPr/>
        <a:lstStyle/>
        <a:p>
          <a:pPr rtl="0"/>
          <a:r>
            <a:rPr kumimoji="0" lang="pt-PT" sz="1800" b="0" u="none" strike="noStrike" cap="none" normalizeH="0" baseline="0" dirty="0" err="1">
              <a:ln>
                <a:noFill/>
              </a:ln>
              <a:solidFill>
                <a:schemeClr val="bg1"/>
              </a:solidFill>
              <a:effectLst/>
              <a:latin typeface="+mn-lt"/>
            </a:rPr>
            <a:t>Focus</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on</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the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Customer</a:t>
          </a:r>
          <a:r>
            <a:rPr kumimoji="0" lang="pt-PT" sz="1800" b="0" u="none" strike="noStrike" cap="none" normalizeH="0" baseline="0" dirty="0">
              <a:ln>
                <a:noFill/>
              </a:ln>
              <a:solidFill>
                <a:schemeClr val="bg1"/>
              </a:solidFill>
              <a:effectLst/>
              <a:latin typeface="+mn-lt"/>
            </a:rPr>
            <a:t>  - </a:t>
          </a:r>
          <a:r>
            <a:rPr kumimoji="0" lang="pt-PT" sz="1800" b="0" u="none" strike="noStrike" cap="none" normalizeH="0" baseline="0" dirty="0" err="1">
              <a:ln>
                <a:noFill/>
              </a:ln>
              <a:solidFill>
                <a:schemeClr val="bg1"/>
              </a:solidFill>
              <a:effectLst/>
              <a:latin typeface="+mn-lt"/>
            </a:rPr>
            <a:t>Produce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when</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and</a:t>
          </a:r>
          <a:r>
            <a:rPr kumimoji="0" lang="pt-PT" sz="1800" b="0" u="none" strike="noStrike" cap="none" normalizeH="0" baseline="0" dirty="0">
              <a:ln>
                <a:noFill/>
              </a:ln>
              <a:solidFill>
                <a:schemeClr val="bg1"/>
              </a:solidFill>
              <a:effectLst/>
              <a:latin typeface="+mn-lt"/>
            </a:rPr>
            <a:t> in </a:t>
          </a:r>
          <a:r>
            <a:rPr kumimoji="0" lang="pt-PT" sz="1800" b="0" u="none" strike="noStrike" cap="none" normalizeH="0" baseline="0" dirty="0" err="1">
              <a:ln>
                <a:noFill/>
              </a:ln>
              <a:solidFill>
                <a:schemeClr val="bg1"/>
              </a:solidFill>
              <a:effectLst/>
              <a:latin typeface="+mn-lt"/>
            </a:rPr>
            <a:t>the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quantity</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the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customer</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wants</a:t>
          </a:r>
          <a:endParaRPr lang="en-GB" sz="1800" b="0" dirty="0" err="1">
            <a:solidFill>
              <a:schemeClr val="bg1"/>
            </a:solidFill>
          </a:endParaRPr>
        </a:p>
      </dgm:t>
    </dgm:pt>
    <dgm:pt modelId="{7073032A-C7B4-4904-B8FD-14FDA6517374}" type="parTrans" cxnId="{0855F137-A75E-4F3E-89C4-A38030DE4C58}">
      <dgm:prSet/>
      <dgm:spPr/>
      <dgm:t>
        <a:bodyPr/>
        <a:lstStyle/>
        <a:p>
          <a:endParaRPr lang="en-GB"/>
        </a:p>
      </dgm:t>
    </dgm:pt>
    <dgm:pt modelId="{B451F78B-F517-4015-8CD5-CB7C33364A64}" type="sibTrans" cxnId="{0855F137-A75E-4F3E-89C4-A38030DE4C58}">
      <dgm:prSet/>
      <dgm:spPr/>
      <dgm:t>
        <a:bodyPr/>
        <a:lstStyle/>
        <a:p>
          <a:endParaRPr lang="en-GB"/>
        </a:p>
      </dgm:t>
    </dgm:pt>
    <dgm:pt modelId="{F304F8BD-CCFF-4188-A679-B921AE1E1944}">
      <dgm:prSet phldrT="[Text]" custT="1"/>
      <dgm:spPr/>
      <dgm:t>
        <a:bodyPr/>
        <a:lstStyle/>
        <a:p>
          <a:pPr rtl="0"/>
          <a:r>
            <a:rPr kumimoji="0" lang="pt-PT" sz="1800" b="0" u="none" strike="noStrike" cap="none" normalizeH="0" baseline="0" dirty="0" err="1">
              <a:ln>
                <a:noFill/>
              </a:ln>
              <a:solidFill>
                <a:schemeClr val="bg1"/>
              </a:solidFill>
              <a:effectLst/>
              <a:latin typeface="+mn-lt"/>
            </a:rPr>
            <a:t>Reduced</a:t>
          </a:r>
          <a:r>
            <a:rPr kumimoji="0" lang="pt-PT" sz="1800" b="0" u="none" strike="noStrike" cap="none" normalizeH="0" baseline="0" dirty="0">
              <a:ln>
                <a:noFill/>
              </a:ln>
              <a:solidFill>
                <a:schemeClr val="bg1"/>
              </a:solidFill>
              <a:effectLst/>
              <a:latin typeface="+mn-lt"/>
            </a:rPr>
            <a:t> response time – </a:t>
          </a:r>
          <a:r>
            <a:rPr kumimoji="0" lang="pt-PT" sz="1800" b="0" u="none" strike="noStrike" cap="none" normalizeH="0" baseline="0" dirty="0" err="1">
              <a:ln>
                <a:noFill/>
              </a:ln>
              <a:solidFill>
                <a:schemeClr val="bg1"/>
              </a:solidFill>
              <a:effectLst/>
              <a:latin typeface="+mn-lt"/>
            </a:rPr>
            <a:t>small</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scale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production</a:t>
          </a:r>
          <a:r>
            <a:rPr kumimoji="0" lang="pt-PT" sz="1800" b="0" u="none" strike="noStrike" cap="none" normalizeH="0" baseline="0" dirty="0">
              <a:ln>
                <a:noFill/>
              </a:ln>
              <a:solidFill>
                <a:schemeClr val="bg1"/>
              </a:solidFill>
              <a:effectLst/>
              <a:latin typeface="+mn-lt"/>
            </a:rPr>
            <a:t> – </a:t>
          </a:r>
          <a:r>
            <a:rPr kumimoji="0" lang="pt-PT" sz="1800" b="0" u="none" strike="noStrike" cap="none" normalizeH="0" baseline="0" dirty="0" err="1">
              <a:ln>
                <a:noFill/>
              </a:ln>
              <a:solidFill>
                <a:schemeClr val="bg1"/>
              </a:solidFill>
              <a:effectLst/>
              <a:latin typeface="+mn-lt"/>
            </a:rPr>
            <a:t>one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piece</a:t>
          </a:r>
          <a:r>
            <a:rPr kumimoji="0" lang="pt-PT" sz="1800" b="0" u="none" strike="noStrike" cap="none" normalizeH="0" baseline="0" dirty="0">
              <a:ln>
                <a:noFill/>
              </a:ln>
              <a:solidFill>
                <a:schemeClr val="bg1"/>
              </a:solidFill>
              <a:effectLst/>
              <a:latin typeface="+mn-lt"/>
            </a:rPr>
            <a:t> </a:t>
          </a:r>
          <a:r>
            <a:rPr kumimoji="0" lang="pt-PT" sz="1800" b="0" u="none" strike="noStrike" cap="none" normalizeH="0" baseline="0" dirty="0" err="1">
              <a:ln>
                <a:noFill/>
              </a:ln>
              <a:solidFill>
                <a:schemeClr val="bg1"/>
              </a:solidFill>
              <a:effectLst/>
              <a:latin typeface="+mn-lt"/>
            </a:rPr>
            <a:t>flow</a:t>
          </a:r>
          <a:endParaRPr lang="en-GB" sz="1800" b="0" dirty="0">
            <a:solidFill>
              <a:schemeClr val="bg1"/>
            </a:solidFill>
          </a:endParaRPr>
        </a:p>
      </dgm:t>
    </dgm:pt>
    <dgm:pt modelId="{355CCF14-8B5E-4E67-B323-FFF984D59913}" type="parTrans" cxnId="{D6CE29DA-F750-41C3-8533-F85527FF2D68}">
      <dgm:prSet/>
      <dgm:spPr/>
      <dgm:t>
        <a:bodyPr/>
        <a:lstStyle/>
        <a:p>
          <a:endParaRPr lang="en-GB"/>
        </a:p>
      </dgm:t>
    </dgm:pt>
    <dgm:pt modelId="{415CF43C-E781-4FDA-AB29-7FA910AFAFD9}" type="sibTrans" cxnId="{D6CE29DA-F750-41C3-8533-F85527FF2D68}">
      <dgm:prSet/>
      <dgm:spPr/>
      <dgm:t>
        <a:bodyPr/>
        <a:lstStyle/>
        <a:p>
          <a:endParaRPr lang="en-GB"/>
        </a:p>
      </dgm:t>
    </dgm:pt>
    <dgm:pt modelId="{741BB7C6-EDBD-48DC-B707-55354B46E85D}">
      <dgm:prSet phldrT="[Text]" custT="1"/>
      <dgm:spPr/>
      <dgm:t>
        <a:bodyPr/>
        <a:lstStyle/>
        <a:p>
          <a:pPr rtl="0"/>
          <a:r>
            <a:rPr kumimoji="0" lang="pt-PT" altLang="ja-JP" sz="2400" b="0" u="none" strike="noStrike" cap="none" normalizeH="0" baseline="0" dirty="0" err="1">
              <a:ln>
                <a:noFill/>
              </a:ln>
              <a:solidFill>
                <a:schemeClr val="bg1"/>
              </a:solidFill>
              <a:effectLst/>
              <a:latin typeface="+mn-lt"/>
            </a:rPr>
            <a:t>Leadership</a:t>
          </a:r>
          <a:endParaRPr lang="en-GB" sz="2400" b="0" dirty="0">
            <a:solidFill>
              <a:schemeClr val="bg1"/>
            </a:solidFill>
          </a:endParaRPr>
        </a:p>
      </dgm:t>
    </dgm:pt>
    <dgm:pt modelId="{DA5F2A9B-D35F-48B8-B4A6-94714352D70C}" type="parTrans" cxnId="{B9C18E59-441C-43AB-82DE-69A919E5D46F}">
      <dgm:prSet/>
      <dgm:spPr/>
      <dgm:t>
        <a:bodyPr/>
        <a:lstStyle/>
        <a:p>
          <a:endParaRPr lang="en-GB"/>
        </a:p>
      </dgm:t>
    </dgm:pt>
    <dgm:pt modelId="{02E84E52-A699-4FD5-9A67-189E5B63EC0C}" type="sibTrans" cxnId="{B9C18E59-441C-43AB-82DE-69A919E5D46F}">
      <dgm:prSet/>
      <dgm:spPr/>
      <dgm:t>
        <a:bodyPr/>
        <a:lstStyle/>
        <a:p>
          <a:endParaRPr lang="en-GB"/>
        </a:p>
      </dgm:t>
    </dgm:pt>
    <dgm:pt modelId="{4B137736-3C38-412C-9834-4E37B4B39E82}">
      <dgm:prSet phldrT="[Text]"/>
      <dgm:spPr/>
      <dgm:t>
        <a:bodyPr/>
        <a:lstStyle/>
        <a:p>
          <a:pPr rtl="0"/>
          <a:r>
            <a:rPr kumimoji="0" lang="pt-PT" altLang="ja-JP" b="0" u="none" strike="noStrike" cap="none" normalizeH="0" baseline="0" dirty="0" err="1">
              <a:ln>
                <a:noFill/>
              </a:ln>
              <a:solidFill>
                <a:schemeClr val="bg1"/>
              </a:solidFill>
              <a:effectLst/>
              <a:latin typeface="+mn-lt"/>
            </a:rPr>
            <a:t>Executive</a:t>
          </a:r>
          <a:r>
            <a:rPr kumimoji="0" lang="pt-PT" altLang="ja-JP" b="0" u="none" strike="noStrike" cap="none" normalizeH="0" baseline="0" dirty="0">
              <a:ln>
                <a:noFill/>
              </a:ln>
              <a:solidFill>
                <a:schemeClr val="bg1"/>
              </a:solidFill>
              <a:effectLst/>
              <a:latin typeface="+mn-lt"/>
            </a:rPr>
            <a:t> </a:t>
          </a:r>
          <a:r>
            <a:rPr kumimoji="0" lang="pt-PT" altLang="ja-JP" b="0" u="none" strike="noStrike" cap="none" normalizeH="0" baseline="0" dirty="0" err="1">
              <a:ln>
                <a:noFill/>
              </a:ln>
              <a:solidFill>
                <a:schemeClr val="bg1"/>
              </a:solidFill>
              <a:effectLst/>
              <a:latin typeface="+mn-lt"/>
            </a:rPr>
            <a:t>command</a:t>
          </a:r>
          <a:endParaRPr lang="en-GB" b="0" dirty="0">
            <a:solidFill>
              <a:schemeClr val="bg1"/>
            </a:solidFill>
          </a:endParaRPr>
        </a:p>
      </dgm:t>
    </dgm:pt>
    <dgm:pt modelId="{7DECA465-359A-4CF8-9FBD-8A13A101F98E}" type="parTrans" cxnId="{D1F8E877-8E80-4859-A2C8-D8CF976630B8}">
      <dgm:prSet/>
      <dgm:spPr/>
      <dgm:t>
        <a:bodyPr/>
        <a:lstStyle/>
        <a:p>
          <a:endParaRPr lang="en-GB"/>
        </a:p>
      </dgm:t>
    </dgm:pt>
    <dgm:pt modelId="{7CD88EC4-384D-4977-831D-6062B7BEE08F}" type="sibTrans" cxnId="{D1F8E877-8E80-4859-A2C8-D8CF976630B8}">
      <dgm:prSet/>
      <dgm:spPr/>
      <dgm:t>
        <a:bodyPr/>
        <a:lstStyle/>
        <a:p>
          <a:endParaRPr lang="en-GB"/>
        </a:p>
      </dgm:t>
    </dgm:pt>
    <dgm:pt modelId="{45EA9D57-91F7-4DBF-ABF4-5779E416A240}">
      <dgm:prSet phldrT="[Text]"/>
      <dgm:spPr/>
      <dgm:t>
        <a:bodyPr/>
        <a:lstStyle/>
        <a:p>
          <a:pPr rtl="0"/>
          <a:r>
            <a:rPr kumimoji="0" lang="en-US" altLang="ja-JP" b="0" u="none" strike="noStrike" cap="none" normalizeH="0" baseline="0" dirty="0">
              <a:ln>
                <a:noFill/>
              </a:ln>
              <a:solidFill>
                <a:schemeClr val="bg1"/>
              </a:solidFill>
              <a:effectLst/>
              <a:latin typeface="+mn-lt"/>
            </a:rPr>
            <a:t>Vision and global participation</a:t>
          </a:r>
          <a:endParaRPr lang="en-GB" b="0" dirty="0">
            <a:solidFill>
              <a:schemeClr val="bg1"/>
            </a:solidFill>
          </a:endParaRPr>
        </a:p>
      </dgm:t>
    </dgm:pt>
    <dgm:pt modelId="{ADBC934A-78A2-47BD-9071-D48D0C2C4766}" type="parTrans" cxnId="{62626777-6819-4850-B809-D0DDECEA1D94}">
      <dgm:prSet/>
      <dgm:spPr/>
      <dgm:t>
        <a:bodyPr/>
        <a:lstStyle/>
        <a:p>
          <a:endParaRPr lang="en-GB"/>
        </a:p>
      </dgm:t>
    </dgm:pt>
    <dgm:pt modelId="{4231A01E-CADD-437B-806F-BD2BB6CB7E7D}" type="sibTrans" cxnId="{62626777-6819-4850-B809-D0DDECEA1D94}">
      <dgm:prSet/>
      <dgm:spPr/>
      <dgm:t>
        <a:bodyPr/>
        <a:lstStyle/>
        <a:p>
          <a:endParaRPr lang="en-GB"/>
        </a:p>
      </dgm:t>
    </dgm:pt>
    <dgm:pt modelId="{0A1DA908-6637-43BB-A156-E80154DB1159}" type="pres">
      <dgm:prSet presAssocID="{376DF024-3A3E-4F94-95AF-83ECF45B34A5}" presName="theList" presStyleCnt="0">
        <dgm:presLayoutVars>
          <dgm:dir/>
          <dgm:animLvl val="lvl"/>
          <dgm:resizeHandles val="exact"/>
        </dgm:presLayoutVars>
      </dgm:prSet>
      <dgm:spPr/>
      <dgm:t>
        <a:bodyPr/>
        <a:lstStyle/>
        <a:p>
          <a:endParaRPr lang="fi-FI"/>
        </a:p>
      </dgm:t>
    </dgm:pt>
    <dgm:pt modelId="{3FB419A9-125B-4E52-B39C-F41F062EF73A}" type="pres">
      <dgm:prSet presAssocID="{506605FB-44C4-459C-B59E-3A007D44CE0A}" presName="compNode" presStyleCnt="0"/>
      <dgm:spPr/>
    </dgm:pt>
    <dgm:pt modelId="{9DBF5385-AF3F-42E4-B730-D2DF35869AA4}" type="pres">
      <dgm:prSet presAssocID="{506605FB-44C4-459C-B59E-3A007D44CE0A}" presName="aNode" presStyleLbl="bgShp" presStyleIdx="0" presStyleCnt="3"/>
      <dgm:spPr/>
      <dgm:t>
        <a:bodyPr/>
        <a:lstStyle/>
        <a:p>
          <a:endParaRPr lang="fi-FI"/>
        </a:p>
      </dgm:t>
    </dgm:pt>
    <dgm:pt modelId="{617DE223-23F9-411C-8F12-5F035741C286}" type="pres">
      <dgm:prSet presAssocID="{506605FB-44C4-459C-B59E-3A007D44CE0A}" presName="textNode" presStyleLbl="bgShp" presStyleIdx="0" presStyleCnt="3"/>
      <dgm:spPr/>
      <dgm:t>
        <a:bodyPr/>
        <a:lstStyle/>
        <a:p>
          <a:endParaRPr lang="fi-FI"/>
        </a:p>
      </dgm:t>
    </dgm:pt>
    <dgm:pt modelId="{145EE221-2AA9-44DC-918C-1B4437D802AE}" type="pres">
      <dgm:prSet presAssocID="{506605FB-44C4-459C-B59E-3A007D44CE0A}" presName="compChildNode" presStyleCnt="0"/>
      <dgm:spPr/>
    </dgm:pt>
    <dgm:pt modelId="{EBB46CFC-90FB-4249-B573-8019BD83725F}" type="pres">
      <dgm:prSet presAssocID="{506605FB-44C4-459C-B59E-3A007D44CE0A}" presName="theInnerList" presStyleCnt="0"/>
      <dgm:spPr/>
    </dgm:pt>
    <dgm:pt modelId="{6953FB9E-A0C2-4F46-844E-B9A7305CF8C3}" type="pres">
      <dgm:prSet presAssocID="{E00F4D57-183A-44CD-AF39-78142D719D79}" presName="childNode" presStyleLbl="node1" presStyleIdx="0" presStyleCnt="9">
        <dgm:presLayoutVars>
          <dgm:bulletEnabled val="1"/>
        </dgm:presLayoutVars>
      </dgm:prSet>
      <dgm:spPr/>
      <dgm:t>
        <a:bodyPr/>
        <a:lstStyle/>
        <a:p>
          <a:endParaRPr lang="fi-FI"/>
        </a:p>
      </dgm:t>
    </dgm:pt>
    <dgm:pt modelId="{2901CCE0-FA2F-45A0-8D24-25A802E35FD4}" type="pres">
      <dgm:prSet presAssocID="{E00F4D57-183A-44CD-AF39-78142D719D79}" presName="aSpace2" presStyleCnt="0"/>
      <dgm:spPr/>
    </dgm:pt>
    <dgm:pt modelId="{276D7E9B-7691-433E-9983-8856D2FDFC39}" type="pres">
      <dgm:prSet presAssocID="{042339DA-84A3-465E-A819-ED3C3F1E6B5B}" presName="childNode" presStyleLbl="node1" presStyleIdx="1" presStyleCnt="9">
        <dgm:presLayoutVars>
          <dgm:bulletEnabled val="1"/>
        </dgm:presLayoutVars>
      </dgm:prSet>
      <dgm:spPr/>
      <dgm:t>
        <a:bodyPr/>
        <a:lstStyle/>
        <a:p>
          <a:endParaRPr lang="fi-FI"/>
        </a:p>
      </dgm:t>
    </dgm:pt>
    <dgm:pt modelId="{2B0814E0-5588-442E-9838-010722F3E3E6}" type="pres">
      <dgm:prSet presAssocID="{042339DA-84A3-465E-A819-ED3C3F1E6B5B}" presName="aSpace2" presStyleCnt="0"/>
      <dgm:spPr/>
    </dgm:pt>
    <dgm:pt modelId="{A217856E-7E57-4EE2-8155-F134C8D3AFB7}" type="pres">
      <dgm:prSet presAssocID="{741BB7C6-EDBD-48DC-B707-55354B46E85D}" presName="childNode" presStyleLbl="node1" presStyleIdx="2" presStyleCnt="9">
        <dgm:presLayoutVars>
          <dgm:bulletEnabled val="1"/>
        </dgm:presLayoutVars>
      </dgm:prSet>
      <dgm:spPr/>
      <dgm:t>
        <a:bodyPr/>
        <a:lstStyle/>
        <a:p>
          <a:endParaRPr lang="fi-FI"/>
        </a:p>
      </dgm:t>
    </dgm:pt>
    <dgm:pt modelId="{8BFEA56D-79FC-486A-9902-235B05AF8702}" type="pres">
      <dgm:prSet presAssocID="{506605FB-44C4-459C-B59E-3A007D44CE0A}" presName="aSpace" presStyleCnt="0"/>
      <dgm:spPr/>
    </dgm:pt>
    <dgm:pt modelId="{812E8636-E3CC-4FC1-BBF6-1B21DB5EE338}" type="pres">
      <dgm:prSet presAssocID="{034CEAF9-D23A-4872-B4E9-DFD2618377F7}" presName="compNode" presStyleCnt="0"/>
      <dgm:spPr/>
    </dgm:pt>
    <dgm:pt modelId="{79078612-673B-43FC-958C-DE46E857ACA4}" type="pres">
      <dgm:prSet presAssocID="{034CEAF9-D23A-4872-B4E9-DFD2618377F7}" presName="aNode" presStyleLbl="bgShp" presStyleIdx="1" presStyleCnt="3"/>
      <dgm:spPr/>
      <dgm:t>
        <a:bodyPr/>
        <a:lstStyle/>
        <a:p>
          <a:endParaRPr lang="fi-FI"/>
        </a:p>
      </dgm:t>
    </dgm:pt>
    <dgm:pt modelId="{26449CF4-2545-4852-882A-3A35DD667ACF}" type="pres">
      <dgm:prSet presAssocID="{034CEAF9-D23A-4872-B4E9-DFD2618377F7}" presName="textNode" presStyleLbl="bgShp" presStyleIdx="1" presStyleCnt="3"/>
      <dgm:spPr/>
      <dgm:t>
        <a:bodyPr/>
        <a:lstStyle/>
        <a:p>
          <a:endParaRPr lang="fi-FI"/>
        </a:p>
      </dgm:t>
    </dgm:pt>
    <dgm:pt modelId="{53F79FB8-45C1-4B36-BEED-886158FE95F1}" type="pres">
      <dgm:prSet presAssocID="{034CEAF9-D23A-4872-B4E9-DFD2618377F7}" presName="compChildNode" presStyleCnt="0"/>
      <dgm:spPr/>
    </dgm:pt>
    <dgm:pt modelId="{FF08471A-27C9-40B4-B877-178250B1B707}" type="pres">
      <dgm:prSet presAssocID="{034CEAF9-D23A-4872-B4E9-DFD2618377F7}" presName="theInnerList" presStyleCnt="0"/>
      <dgm:spPr/>
    </dgm:pt>
    <dgm:pt modelId="{57531954-5836-4C3A-9E59-94FC8E1E4710}" type="pres">
      <dgm:prSet presAssocID="{A372B89C-92EE-444B-8A82-5710F3AD3C5B}" presName="childNode" presStyleLbl="node1" presStyleIdx="3" presStyleCnt="9">
        <dgm:presLayoutVars>
          <dgm:bulletEnabled val="1"/>
        </dgm:presLayoutVars>
      </dgm:prSet>
      <dgm:spPr/>
      <dgm:t>
        <a:bodyPr/>
        <a:lstStyle/>
        <a:p>
          <a:endParaRPr lang="fi-FI"/>
        </a:p>
      </dgm:t>
    </dgm:pt>
    <dgm:pt modelId="{D9E3D114-4746-4B97-AC6F-C7922BA9A171}" type="pres">
      <dgm:prSet presAssocID="{A372B89C-92EE-444B-8A82-5710F3AD3C5B}" presName="aSpace2" presStyleCnt="0"/>
      <dgm:spPr/>
    </dgm:pt>
    <dgm:pt modelId="{B1C76A62-9D59-4728-BA10-9A87DBAB6308}" type="pres">
      <dgm:prSet presAssocID="{9A7C3F36-84A6-4C43-B1E8-C195ADD30466}" presName="childNode" presStyleLbl="node1" presStyleIdx="4" presStyleCnt="9">
        <dgm:presLayoutVars>
          <dgm:bulletEnabled val="1"/>
        </dgm:presLayoutVars>
      </dgm:prSet>
      <dgm:spPr/>
      <dgm:t>
        <a:bodyPr/>
        <a:lstStyle/>
        <a:p>
          <a:endParaRPr lang="fi-FI"/>
        </a:p>
      </dgm:t>
    </dgm:pt>
    <dgm:pt modelId="{35D93C30-3CA7-4499-8212-FCAFD780EB86}" type="pres">
      <dgm:prSet presAssocID="{9A7C3F36-84A6-4C43-B1E8-C195ADD30466}" presName="aSpace2" presStyleCnt="0"/>
      <dgm:spPr/>
    </dgm:pt>
    <dgm:pt modelId="{2B604087-44CB-4477-BBA3-F5CA0FCD0191}" type="pres">
      <dgm:prSet presAssocID="{4B137736-3C38-412C-9834-4E37B4B39E82}" presName="childNode" presStyleLbl="node1" presStyleIdx="5" presStyleCnt="9">
        <dgm:presLayoutVars>
          <dgm:bulletEnabled val="1"/>
        </dgm:presLayoutVars>
      </dgm:prSet>
      <dgm:spPr/>
      <dgm:t>
        <a:bodyPr/>
        <a:lstStyle/>
        <a:p>
          <a:endParaRPr lang="fi-FI"/>
        </a:p>
      </dgm:t>
    </dgm:pt>
    <dgm:pt modelId="{7283E05B-3472-45B9-B7DC-1ED2EAE15455}" type="pres">
      <dgm:prSet presAssocID="{034CEAF9-D23A-4872-B4E9-DFD2618377F7}" presName="aSpace" presStyleCnt="0"/>
      <dgm:spPr/>
    </dgm:pt>
    <dgm:pt modelId="{2A2366A7-5E87-4D95-B951-4C3C50EF044C}" type="pres">
      <dgm:prSet presAssocID="{764E1EB3-0182-413E-81C3-B6D060D74ECC}" presName="compNode" presStyleCnt="0"/>
      <dgm:spPr/>
    </dgm:pt>
    <dgm:pt modelId="{043E55D0-EFE8-41DF-9E4A-72BAAB75020A}" type="pres">
      <dgm:prSet presAssocID="{764E1EB3-0182-413E-81C3-B6D060D74ECC}" presName="aNode" presStyleLbl="bgShp" presStyleIdx="2" presStyleCnt="3"/>
      <dgm:spPr/>
      <dgm:t>
        <a:bodyPr/>
        <a:lstStyle/>
        <a:p>
          <a:endParaRPr lang="fi-FI"/>
        </a:p>
      </dgm:t>
    </dgm:pt>
    <dgm:pt modelId="{A4325C13-3D17-48F1-81BA-8ACBC9CA3004}" type="pres">
      <dgm:prSet presAssocID="{764E1EB3-0182-413E-81C3-B6D060D74ECC}" presName="textNode" presStyleLbl="bgShp" presStyleIdx="2" presStyleCnt="3"/>
      <dgm:spPr/>
      <dgm:t>
        <a:bodyPr/>
        <a:lstStyle/>
        <a:p>
          <a:endParaRPr lang="fi-FI"/>
        </a:p>
      </dgm:t>
    </dgm:pt>
    <dgm:pt modelId="{61A98D11-6034-4AE6-94F3-ADD445636005}" type="pres">
      <dgm:prSet presAssocID="{764E1EB3-0182-413E-81C3-B6D060D74ECC}" presName="compChildNode" presStyleCnt="0"/>
      <dgm:spPr/>
    </dgm:pt>
    <dgm:pt modelId="{EEEB1F54-0B02-46E8-85AE-9B216070C068}" type="pres">
      <dgm:prSet presAssocID="{764E1EB3-0182-413E-81C3-B6D060D74ECC}" presName="theInnerList" presStyleCnt="0"/>
      <dgm:spPr/>
    </dgm:pt>
    <dgm:pt modelId="{28A877BC-DB20-4A7F-911F-67B2E472107A}" type="pres">
      <dgm:prSet presAssocID="{3DFFFECF-9F6E-4111-A45D-22376D66738D}" presName="childNode" presStyleLbl="node1" presStyleIdx="6" presStyleCnt="9">
        <dgm:presLayoutVars>
          <dgm:bulletEnabled val="1"/>
        </dgm:presLayoutVars>
      </dgm:prSet>
      <dgm:spPr/>
      <dgm:t>
        <a:bodyPr/>
        <a:lstStyle/>
        <a:p>
          <a:endParaRPr lang="fi-FI"/>
        </a:p>
      </dgm:t>
    </dgm:pt>
    <dgm:pt modelId="{A221C8A5-3BA7-4DCD-8F50-98D88CEB193F}" type="pres">
      <dgm:prSet presAssocID="{3DFFFECF-9F6E-4111-A45D-22376D66738D}" presName="aSpace2" presStyleCnt="0"/>
      <dgm:spPr/>
    </dgm:pt>
    <dgm:pt modelId="{B9F1B269-6C28-42FE-807E-FADA59FA4F46}" type="pres">
      <dgm:prSet presAssocID="{F304F8BD-CCFF-4188-A679-B921AE1E1944}" presName="childNode" presStyleLbl="node1" presStyleIdx="7" presStyleCnt="9">
        <dgm:presLayoutVars>
          <dgm:bulletEnabled val="1"/>
        </dgm:presLayoutVars>
      </dgm:prSet>
      <dgm:spPr/>
      <dgm:t>
        <a:bodyPr/>
        <a:lstStyle/>
        <a:p>
          <a:endParaRPr lang="fi-FI"/>
        </a:p>
      </dgm:t>
    </dgm:pt>
    <dgm:pt modelId="{C6D34559-3301-4024-A63C-251EC5D048D0}" type="pres">
      <dgm:prSet presAssocID="{F304F8BD-CCFF-4188-A679-B921AE1E1944}" presName="aSpace2" presStyleCnt="0"/>
      <dgm:spPr/>
    </dgm:pt>
    <dgm:pt modelId="{5D4B998B-21DD-43BD-BA44-743A9A0047FD}" type="pres">
      <dgm:prSet presAssocID="{45EA9D57-91F7-4DBF-ABF4-5779E416A240}" presName="childNode" presStyleLbl="node1" presStyleIdx="8" presStyleCnt="9">
        <dgm:presLayoutVars>
          <dgm:bulletEnabled val="1"/>
        </dgm:presLayoutVars>
      </dgm:prSet>
      <dgm:spPr/>
      <dgm:t>
        <a:bodyPr/>
        <a:lstStyle/>
        <a:p>
          <a:endParaRPr lang="fi-FI"/>
        </a:p>
      </dgm:t>
    </dgm:pt>
  </dgm:ptLst>
  <dgm:cxnLst>
    <dgm:cxn modelId="{45328792-EB92-4602-9902-D0705249FCFB}" srcId="{506605FB-44C4-459C-B59E-3A007D44CE0A}" destId="{E00F4D57-183A-44CD-AF39-78142D719D79}" srcOrd="0" destOrd="0" parTransId="{A380182C-32BA-4DA0-86D1-357A95B268E8}" sibTransId="{F276AFED-FDB1-4A68-8C52-EF5D93B5DE2B}"/>
    <dgm:cxn modelId="{2E83DDB7-76EE-454A-8DF5-42F372D1AEF5}" srcId="{506605FB-44C4-459C-B59E-3A007D44CE0A}" destId="{042339DA-84A3-465E-A819-ED3C3F1E6B5B}" srcOrd="1" destOrd="0" parTransId="{77D1E3BC-1654-418A-932B-3F52AB7E7FFB}" sibTransId="{7B95E09C-D77F-447D-AAAA-6EB2A4AE4A83}"/>
    <dgm:cxn modelId="{49DB1B04-6102-47C5-8B9E-E2A94E637E80}" srcId="{376DF024-3A3E-4F94-95AF-83ECF45B34A5}" destId="{034CEAF9-D23A-4872-B4E9-DFD2618377F7}" srcOrd="1" destOrd="0" parTransId="{CF7A7E10-92DA-41B6-A14F-D8C636EB1991}" sibTransId="{A8008C45-3A46-46FE-8DB2-B96260FCD7F2}"/>
    <dgm:cxn modelId="{47396D33-8B59-44B6-B349-253D1B2A68C1}" srcId="{376DF024-3A3E-4F94-95AF-83ECF45B34A5}" destId="{764E1EB3-0182-413E-81C3-B6D060D74ECC}" srcOrd="2" destOrd="0" parTransId="{CDEBFEB9-ECC9-472B-A56A-549B26E80616}" sibTransId="{2ADEEA34-145B-4D49-8FF4-8ED26D881759}"/>
    <dgm:cxn modelId="{632564F3-47B3-437C-9131-3C04CA8632DB}" type="presOf" srcId="{3DFFFECF-9F6E-4111-A45D-22376D66738D}" destId="{28A877BC-DB20-4A7F-911F-67B2E472107A}" srcOrd="0" destOrd="0" presId="urn:microsoft.com/office/officeart/2005/8/layout/lProcess2"/>
    <dgm:cxn modelId="{11C6D169-2CE2-407F-BB2C-B7DD6C9C8D68}" type="presOf" srcId="{042339DA-84A3-465E-A819-ED3C3F1E6B5B}" destId="{276D7E9B-7691-433E-9983-8856D2FDFC39}" srcOrd="0" destOrd="0" presId="urn:microsoft.com/office/officeart/2005/8/layout/lProcess2"/>
    <dgm:cxn modelId="{99E6C36C-416A-4204-8182-333403D5B6D5}" type="presOf" srcId="{45EA9D57-91F7-4DBF-ABF4-5779E416A240}" destId="{5D4B998B-21DD-43BD-BA44-743A9A0047FD}" srcOrd="0" destOrd="0" presId="urn:microsoft.com/office/officeart/2005/8/layout/lProcess2"/>
    <dgm:cxn modelId="{D6CE29DA-F750-41C3-8533-F85527FF2D68}" srcId="{764E1EB3-0182-413E-81C3-B6D060D74ECC}" destId="{F304F8BD-CCFF-4188-A679-B921AE1E1944}" srcOrd="1" destOrd="0" parTransId="{355CCF14-8B5E-4E67-B323-FFF984D59913}" sibTransId="{415CF43C-E781-4FDA-AB29-7FA910AFAFD9}"/>
    <dgm:cxn modelId="{FB6F315D-DCDD-4F11-AFB4-2CA8CF967BFC}" type="presOf" srcId="{764E1EB3-0182-413E-81C3-B6D060D74ECC}" destId="{043E55D0-EFE8-41DF-9E4A-72BAAB75020A}" srcOrd="0" destOrd="0" presId="urn:microsoft.com/office/officeart/2005/8/layout/lProcess2"/>
    <dgm:cxn modelId="{01F2AED1-DF73-4768-AC70-762D3F740536}" srcId="{376DF024-3A3E-4F94-95AF-83ECF45B34A5}" destId="{506605FB-44C4-459C-B59E-3A007D44CE0A}" srcOrd="0" destOrd="0" parTransId="{F6F9AD52-13F3-4F3F-B8F3-7C71AD7C8DF8}" sibTransId="{E5987613-8300-4C1C-B96B-E22F8CE80D3D}"/>
    <dgm:cxn modelId="{8F0D37B2-5078-414B-BC62-D37224CCAE68}" type="presOf" srcId="{034CEAF9-D23A-4872-B4E9-DFD2618377F7}" destId="{79078612-673B-43FC-958C-DE46E857ACA4}" srcOrd="0" destOrd="0" presId="urn:microsoft.com/office/officeart/2005/8/layout/lProcess2"/>
    <dgm:cxn modelId="{CCC81EA3-BCD8-440A-9091-D268A1BBFFFC}" type="presOf" srcId="{376DF024-3A3E-4F94-95AF-83ECF45B34A5}" destId="{0A1DA908-6637-43BB-A156-E80154DB1159}" srcOrd="0" destOrd="0" presId="urn:microsoft.com/office/officeart/2005/8/layout/lProcess2"/>
    <dgm:cxn modelId="{C65803DA-BF5C-4404-9E28-A3BCF2E8387B}" type="presOf" srcId="{506605FB-44C4-459C-B59E-3A007D44CE0A}" destId="{617DE223-23F9-411C-8F12-5F035741C286}" srcOrd="1" destOrd="0" presId="urn:microsoft.com/office/officeart/2005/8/layout/lProcess2"/>
    <dgm:cxn modelId="{53CCBF13-77F5-4E36-976B-DDF28A5CAE30}" type="presOf" srcId="{764E1EB3-0182-413E-81C3-B6D060D74ECC}" destId="{A4325C13-3D17-48F1-81BA-8ACBC9CA3004}" srcOrd="1" destOrd="0" presId="urn:microsoft.com/office/officeart/2005/8/layout/lProcess2"/>
    <dgm:cxn modelId="{4339FADA-F0A3-45EA-BC49-8B847A78ACE7}" srcId="{034CEAF9-D23A-4872-B4E9-DFD2618377F7}" destId="{A372B89C-92EE-444B-8A82-5710F3AD3C5B}" srcOrd="0" destOrd="0" parTransId="{0E50CA16-84B8-4319-8E68-8FBDE90FC7C9}" sibTransId="{12B9AE36-7983-49DE-B990-1CBB83912FDE}"/>
    <dgm:cxn modelId="{3C59D133-CF38-49C3-96FC-1A0EE4EED40C}" type="presOf" srcId="{F304F8BD-CCFF-4188-A679-B921AE1E1944}" destId="{B9F1B269-6C28-42FE-807E-FADA59FA4F46}" srcOrd="0" destOrd="0" presId="urn:microsoft.com/office/officeart/2005/8/layout/lProcess2"/>
    <dgm:cxn modelId="{B9C18E59-441C-43AB-82DE-69A919E5D46F}" srcId="{506605FB-44C4-459C-B59E-3A007D44CE0A}" destId="{741BB7C6-EDBD-48DC-B707-55354B46E85D}" srcOrd="2" destOrd="0" parTransId="{DA5F2A9B-D35F-48B8-B4A6-94714352D70C}" sibTransId="{02E84E52-A699-4FD5-9A67-189E5B63EC0C}"/>
    <dgm:cxn modelId="{62626777-6819-4850-B809-D0DDECEA1D94}" srcId="{764E1EB3-0182-413E-81C3-B6D060D74ECC}" destId="{45EA9D57-91F7-4DBF-ABF4-5779E416A240}" srcOrd="2" destOrd="0" parTransId="{ADBC934A-78A2-47BD-9071-D48D0C2C4766}" sibTransId="{4231A01E-CADD-437B-806F-BD2BB6CB7E7D}"/>
    <dgm:cxn modelId="{D9DE6B2A-A09F-4AD5-AEEB-C4D08EC486E4}" srcId="{034CEAF9-D23A-4872-B4E9-DFD2618377F7}" destId="{9A7C3F36-84A6-4C43-B1E8-C195ADD30466}" srcOrd="1" destOrd="0" parTransId="{DA3C0EE6-1AF0-4712-9853-2A15DB747A54}" sibTransId="{14B2FEDF-0F89-4FCC-9562-88BB656548FB}"/>
    <dgm:cxn modelId="{B2043D2F-B7CA-4CC4-8663-6F82609A5FC5}" type="presOf" srcId="{A372B89C-92EE-444B-8A82-5710F3AD3C5B}" destId="{57531954-5836-4C3A-9E59-94FC8E1E4710}" srcOrd="0" destOrd="0" presId="urn:microsoft.com/office/officeart/2005/8/layout/lProcess2"/>
    <dgm:cxn modelId="{F5E61F62-2D2F-4338-983C-37DFED5EE2CD}" type="presOf" srcId="{9A7C3F36-84A6-4C43-B1E8-C195ADD30466}" destId="{B1C76A62-9D59-4728-BA10-9A87DBAB6308}" srcOrd="0" destOrd="0" presId="urn:microsoft.com/office/officeart/2005/8/layout/lProcess2"/>
    <dgm:cxn modelId="{200F7FF8-8A2C-4FE1-B4BF-3D6F7F306CA5}" type="presOf" srcId="{506605FB-44C4-459C-B59E-3A007D44CE0A}" destId="{9DBF5385-AF3F-42E4-B730-D2DF35869AA4}" srcOrd="0" destOrd="0" presId="urn:microsoft.com/office/officeart/2005/8/layout/lProcess2"/>
    <dgm:cxn modelId="{D1F8E877-8E80-4859-A2C8-D8CF976630B8}" srcId="{034CEAF9-D23A-4872-B4E9-DFD2618377F7}" destId="{4B137736-3C38-412C-9834-4E37B4B39E82}" srcOrd="2" destOrd="0" parTransId="{7DECA465-359A-4CF8-9FBD-8A13A101F98E}" sibTransId="{7CD88EC4-384D-4977-831D-6062B7BEE08F}"/>
    <dgm:cxn modelId="{11C873F9-C594-478C-8335-1E453986AB88}" type="presOf" srcId="{741BB7C6-EDBD-48DC-B707-55354B46E85D}" destId="{A217856E-7E57-4EE2-8155-F134C8D3AFB7}" srcOrd="0" destOrd="0" presId="urn:microsoft.com/office/officeart/2005/8/layout/lProcess2"/>
    <dgm:cxn modelId="{0855F137-A75E-4F3E-89C4-A38030DE4C58}" srcId="{764E1EB3-0182-413E-81C3-B6D060D74ECC}" destId="{3DFFFECF-9F6E-4111-A45D-22376D66738D}" srcOrd="0" destOrd="0" parTransId="{7073032A-C7B4-4904-B8FD-14FDA6517374}" sibTransId="{B451F78B-F517-4015-8CD5-CB7C33364A64}"/>
    <dgm:cxn modelId="{79715475-25B0-4382-A18A-4F78213D9C0E}" type="presOf" srcId="{4B137736-3C38-412C-9834-4E37B4B39E82}" destId="{2B604087-44CB-4477-BBA3-F5CA0FCD0191}" srcOrd="0" destOrd="0" presId="urn:microsoft.com/office/officeart/2005/8/layout/lProcess2"/>
    <dgm:cxn modelId="{1E9E453D-8B67-49F5-A006-7AFE5134C2D8}" type="presOf" srcId="{034CEAF9-D23A-4872-B4E9-DFD2618377F7}" destId="{26449CF4-2545-4852-882A-3A35DD667ACF}" srcOrd="1" destOrd="0" presId="urn:microsoft.com/office/officeart/2005/8/layout/lProcess2"/>
    <dgm:cxn modelId="{06F13B0F-77B3-41FF-9E50-A92A56DB9F22}" type="presOf" srcId="{E00F4D57-183A-44CD-AF39-78142D719D79}" destId="{6953FB9E-A0C2-4F46-844E-B9A7305CF8C3}" srcOrd="0" destOrd="0" presId="urn:microsoft.com/office/officeart/2005/8/layout/lProcess2"/>
    <dgm:cxn modelId="{8A6D5386-7AB5-4685-8991-201F131DCFB5}" type="presParOf" srcId="{0A1DA908-6637-43BB-A156-E80154DB1159}" destId="{3FB419A9-125B-4E52-B39C-F41F062EF73A}" srcOrd="0" destOrd="0" presId="urn:microsoft.com/office/officeart/2005/8/layout/lProcess2"/>
    <dgm:cxn modelId="{9D1B4EDC-6C8D-4C54-A95E-C79E5945F354}" type="presParOf" srcId="{3FB419A9-125B-4E52-B39C-F41F062EF73A}" destId="{9DBF5385-AF3F-42E4-B730-D2DF35869AA4}" srcOrd="0" destOrd="0" presId="urn:microsoft.com/office/officeart/2005/8/layout/lProcess2"/>
    <dgm:cxn modelId="{A837BF79-8F4E-4F47-812C-123F9A9222DD}" type="presParOf" srcId="{3FB419A9-125B-4E52-B39C-F41F062EF73A}" destId="{617DE223-23F9-411C-8F12-5F035741C286}" srcOrd="1" destOrd="0" presId="urn:microsoft.com/office/officeart/2005/8/layout/lProcess2"/>
    <dgm:cxn modelId="{680DDBDD-4012-4A1E-81AB-D9A5721C5BFE}" type="presParOf" srcId="{3FB419A9-125B-4E52-B39C-F41F062EF73A}" destId="{145EE221-2AA9-44DC-918C-1B4437D802AE}" srcOrd="2" destOrd="0" presId="urn:microsoft.com/office/officeart/2005/8/layout/lProcess2"/>
    <dgm:cxn modelId="{525ECC38-224D-405C-A236-96D033359474}" type="presParOf" srcId="{145EE221-2AA9-44DC-918C-1B4437D802AE}" destId="{EBB46CFC-90FB-4249-B573-8019BD83725F}" srcOrd="0" destOrd="0" presId="urn:microsoft.com/office/officeart/2005/8/layout/lProcess2"/>
    <dgm:cxn modelId="{CF375898-2299-4EF2-8770-08AD8433F723}" type="presParOf" srcId="{EBB46CFC-90FB-4249-B573-8019BD83725F}" destId="{6953FB9E-A0C2-4F46-844E-B9A7305CF8C3}" srcOrd="0" destOrd="0" presId="urn:microsoft.com/office/officeart/2005/8/layout/lProcess2"/>
    <dgm:cxn modelId="{2492C14B-6ACC-414E-BB4F-40068CC445C8}" type="presParOf" srcId="{EBB46CFC-90FB-4249-B573-8019BD83725F}" destId="{2901CCE0-FA2F-45A0-8D24-25A802E35FD4}" srcOrd="1" destOrd="0" presId="urn:microsoft.com/office/officeart/2005/8/layout/lProcess2"/>
    <dgm:cxn modelId="{9DC90101-AC1C-423D-8D19-E72D25D6242C}" type="presParOf" srcId="{EBB46CFC-90FB-4249-B573-8019BD83725F}" destId="{276D7E9B-7691-433E-9983-8856D2FDFC39}" srcOrd="2" destOrd="0" presId="urn:microsoft.com/office/officeart/2005/8/layout/lProcess2"/>
    <dgm:cxn modelId="{9FBB8E76-52FA-44BB-972C-41FD706A3904}" type="presParOf" srcId="{EBB46CFC-90FB-4249-B573-8019BD83725F}" destId="{2B0814E0-5588-442E-9838-010722F3E3E6}" srcOrd="3" destOrd="0" presId="urn:microsoft.com/office/officeart/2005/8/layout/lProcess2"/>
    <dgm:cxn modelId="{F1F21D3B-F2EB-41A2-A57F-AD0263FD6D27}" type="presParOf" srcId="{EBB46CFC-90FB-4249-B573-8019BD83725F}" destId="{A217856E-7E57-4EE2-8155-F134C8D3AFB7}" srcOrd="4" destOrd="0" presId="urn:microsoft.com/office/officeart/2005/8/layout/lProcess2"/>
    <dgm:cxn modelId="{88CA475C-0AC0-42A5-B4D3-1D794BE9C07C}" type="presParOf" srcId="{0A1DA908-6637-43BB-A156-E80154DB1159}" destId="{8BFEA56D-79FC-486A-9902-235B05AF8702}" srcOrd="1" destOrd="0" presId="urn:microsoft.com/office/officeart/2005/8/layout/lProcess2"/>
    <dgm:cxn modelId="{1682E0F0-30FD-4BE9-9828-29F87F8BFCAA}" type="presParOf" srcId="{0A1DA908-6637-43BB-A156-E80154DB1159}" destId="{812E8636-E3CC-4FC1-BBF6-1B21DB5EE338}" srcOrd="2" destOrd="0" presId="urn:microsoft.com/office/officeart/2005/8/layout/lProcess2"/>
    <dgm:cxn modelId="{A7353749-6B1B-4358-A546-5AEE0214F266}" type="presParOf" srcId="{812E8636-E3CC-4FC1-BBF6-1B21DB5EE338}" destId="{79078612-673B-43FC-958C-DE46E857ACA4}" srcOrd="0" destOrd="0" presId="urn:microsoft.com/office/officeart/2005/8/layout/lProcess2"/>
    <dgm:cxn modelId="{3791E4FF-9836-4527-BD03-029AD43A7B72}" type="presParOf" srcId="{812E8636-E3CC-4FC1-BBF6-1B21DB5EE338}" destId="{26449CF4-2545-4852-882A-3A35DD667ACF}" srcOrd="1" destOrd="0" presId="urn:microsoft.com/office/officeart/2005/8/layout/lProcess2"/>
    <dgm:cxn modelId="{0FB0941A-F7F9-4669-8764-ADFC19F3DC95}" type="presParOf" srcId="{812E8636-E3CC-4FC1-BBF6-1B21DB5EE338}" destId="{53F79FB8-45C1-4B36-BEED-886158FE95F1}" srcOrd="2" destOrd="0" presId="urn:microsoft.com/office/officeart/2005/8/layout/lProcess2"/>
    <dgm:cxn modelId="{6E6863A7-D512-4AD3-A35B-D0A14B61D110}" type="presParOf" srcId="{53F79FB8-45C1-4B36-BEED-886158FE95F1}" destId="{FF08471A-27C9-40B4-B877-178250B1B707}" srcOrd="0" destOrd="0" presId="urn:microsoft.com/office/officeart/2005/8/layout/lProcess2"/>
    <dgm:cxn modelId="{74E6B9A9-096F-4B63-96DA-B643BED9EF1B}" type="presParOf" srcId="{FF08471A-27C9-40B4-B877-178250B1B707}" destId="{57531954-5836-4C3A-9E59-94FC8E1E4710}" srcOrd="0" destOrd="0" presId="urn:microsoft.com/office/officeart/2005/8/layout/lProcess2"/>
    <dgm:cxn modelId="{E046565E-F53E-4B9C-A21A-5BD82C43589D}" type="presParOf" srcId="{FF08471A-27C9-40B4-B877-178250B1B707}" destId="{D9E3D114-4746-4B97-AC6F-C7922BA9A171}" srcOrd="1" destOrd="0" presId="urn:microsoft.com/office/officeart/2005/8/layout/lProcess2"/>
    <dgm:cxn modelId="{E942D555-3856-4CC4-9A67-7C0D8D87E1E3}" type="presParOf" srcId="{FF08471A-27C9-40B4-B877-178250B1B707}" destId="{B1C76A62-9D59-4728-BA10-9A87DBAB6308}" srcOrd="2" destOrd="0" presId="urn:microsoft.com/office/officeart/2005/8/layout/lProcess2"/>
    <dgm:cxn modelId="{58C983D3-0493-490D-8F9F-C62C652FC37B}" type="presParOf" srcId="{FF08471A-27C9-40B4-B877-178250B1B707}" destId="{35D93C30-3CA7-4499-8212-FCAFD780EB86}" srcOrd="3" destOrd="0" presId="urn:microsoft.com/office/officeart/2005/8/layout/lProcess2"/>
    <dgm:cxn modelId="{2F9F70E3-EC68-45BD-AC4F-E48C04B4F400}" type="presParOf" srcId="{FF08471A-27C9-40B4-B877-178250B1B707}" destId="{2B604087-44CB-4477-BBA3-F5CA0FCD0191}" srcOrd="4" destOrd="0" presId="urn:microsoft.com/office/officeart/2005/8/layout/lProcess2"/>
    <dgm:cxn modelId="{64F73EBF-E720-4BE9-88FF-C22CB6F6B01C}" type="presParOf" srcId="{0A1DA908-6637-43BB-A156-E80154DB1159}" destId="{7283E05B-3472-45B9-B7DC-1ED2EAE15455}" srcOrd="3" destOrd="0" presId="urn:microsoft.com/office/officeart/2005/8/layout/lProcess2"/>
    <dgm:cxn modelId="{366095E0-75C6-437C-9C53-7ECFD6DADB91}" type="presParOf" srcId="{0A1DA908-6637-43BB-A156-E80154DB1159}" destId="{2A2366A7-5E87-4D95-B951-4C3C50EF044C}" srcOrd="4" destOrd="0" presId="urn:microsoft.com/office/officeart/2005/8/layout/lProcess2"/>
    <dgm:cxn modelId="{BC8AB4A9-3F5B-4E57-BFC8-13866254CF94}" type="presParOf" srcId="{2A2366A7-5E87-4D95-B951-4C3C50EF044C}" destId="{043E55D0-EFE8-41DF-9E4A-72BAAB75020A}" srcOrd="0" destOrd="0" presId="urn:microsoft.com/office/officeart/2005/8/layout/lProcess2"/>
    <dgm:cxn modelId="{98B7E162-AC70-44E3-A757-3345CF59CE93}" type="presParOf" srcId="{2A2366A7-5E87-4D95-B951-4C3C50EF044C}" destId="{A4325C13-3D17-48F1-81BA-8ACBC9CA3004}" srcOrd="1" destOrd="0" presId="urn:microsoft.com/office/officeart/2005/8/layout/lProcess2"/>
    <dgm:cxn modelId="{2DB01651-97AC-481A-AFC6-295BAE93640C}" type="presParOf" srcId="{2A2366A7-5E87-4D95-B951-4C3C50EF044C}" destId="{61A98D11-6034-4AE6-94F3-ADD445636005}" srcOrd="2" destOrd="0" presId="urn:microsoft.com/office/officeart/2005/8/layout/lProcess2"/>
    <dgm:cxn modelId="{E34BF268-7FA0-4F1B-A727-9B3FC5E91105}" type="presParOf" srcId="{61A98D11-6034-4AE6-94F3-ADD445636005}" destId="{EEEB1F54-0B02-46E8-85AE-9B216070C068}" srcOrd="0" destOrd="0" presId="urn:microsoft.com/office/officeart/2005/8/layout/lProcess2"/>
    <dgm:cxn modelId="{6798EC17-EA65-4E10-BFF9-84B5D1FD72B9}" type="presParOf" srcId="{EEEB1F54-0B02-46E8-85AE-9B216070C068}" destId="{28A877BC-DB20-4A7F-911F-67B2E472107A}" srcOrd="0" destOrd="0" presId="urn:microsoft.com/office/officeart/2005/8/layout/lProcess2"/>
    <dgm:cxn modelId="{A029460F-AAFB-4B46-A481-6CB29D92D671}" type="presParOf" srcId="{EEEB1F54-0B02-46E8-85AE-9B216070C068}" destId="{A221C8A5-3BA7-4DCD-8F50-98D88CEB193F}" srcOrd="1" destOrd="0" presId="urn:microsoft.com/office/officeart/2005/8/layout/lProcess2"/>
    <dgm:cxn modelId="{7595D31E-608B-413F-A0D3-3E6E02559670}" type="presParOf" srcId="{EEEB1F54-0B02-46E8-85AE-9B216070C068}" destId="{B9F1B269-6C28-42FE-807E-FADA59FA4F46}" srcOrd="2" destOrd="0" presId="urn:microsoft.com/office/officeart/2005/8/layout/lProcess2"/>
    <dgm:cxn modelId="{E7DC01C0-9D0D-4005-BE15-42F8392EB036}" type="presParOf" srcId="{EEEB1F54-0B02-46E8-85AE-9B216070C068}" destId="{C6D34559-3301-4024-A63C-251EC5D048D0}" srcOrd="3" destOrd="0" presId="urn:microsoft.com/office/officeart/2005/8/layout/lProcess2"/>
    <dgm:cxn modelId="{3AC0EB3E-84D9-47D0-AFAC-43D155FE4F67}" type="presParOf" srcId="{EEEB1F54-0B02-46E8-85AE-9B216070C068}" destId="{5D4B998B-21DD-43BD-BA44-743A9A0047F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DF024-3A3E-4F94-95AF-83ECF45B34A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06605FB-44C4-459C-B59E-3A007D44CE0A}">
      <dgm:prSet phldrT="[Text]" custT="1"/>
      <dgm:spPr/>
      <dgm:t>
        <a:bodyPr/>
        <a:lstStyle/>
        <a:p>
          <a:r>
            <a:rPr lang="en-GB" sz="3200" dirty="0">
              <a:latin typeface="Calibri"/>
              <a:cs typeface="Calibri"/>
            </a:rPr>
            <a:t>Characteristics</a:t>
          </a:r>
        </a:p>
      </dgm:t>
    </dgm:pt>
    <dgm:pt modelId="{F6F9AD52-13F3-4F3F-B8F3-7C71AD7C8DF8}" type="parTrans" cxnId="{01F2AED1-DF73-4768-AC70-762D3F740536}">
      <dgm:prSet/>
      <dgm:spPr/>
      <dgm:t>
        <a:bodyPr/>
        <a:lstStyle/>
        <a:p>
          <a:endParaRPr lang="en-GB"/>
        </a:p>
      </dgm:t>
    </dgm:pt>
    <dgm:pt modelId="{E5987613-8300-4C1C-B96B-E22F8CE80D3D}" type="sibTrans" cxnId="{01F2AED1-DF73-4768-AC70-762D3F740536}">
      <dgm:prSet/>
      <dgm:spPr/>
      <dgm:t>
        <a:bodyPr/>
        <a:lstStyle/>
        <a:p>
          <a:endParaRPr lang="en-GB"/>
        </a:p>
      </dgm:t>
    </dgm:pt>
    <dgm:pt modelId="{E00F4D57-183A-44CD-AF39-78142D719D79}">
      <dgm:prSet phldrT="[Text]" custT="1"/>
      <dgm:spPr/>
      <dgm:t>
        <a:bodyPr/>
        <a:lstStyle/>
        <a:p>
          <a:pPr rtl="0"/>
          <a:r>
            <a:rPr kumimoji="0" lang="pt-PT" sz="2400" u="none" strike="noStrike" cap="none" normalizeH="0" baseline="0" err="1">
              <a:ln>
                <a:noFill/>
              </a:ln>
              <a:solidFill>
                <a:schemeClr val="bg1"/>
              </a:solidFill>
              <a:effectLst/>
              <a:latin typeface="+mn-lt"/>
            </a:rPr>
            <a:t>Production</a:t>
          </a:r>
          <a:endParaRPr lang="en-GB" sz="2400">
            <a:solidFill>
              <a:schemeClr val="bg1"/>
            </a:solidFill>
          </a:endParaRPr>
        </a:p>
      </dgm:t>
    </dgm:pt>
    <dgm:pt modelId="{A380182C-32BA-4DA0-86D1-357A95B268E8}" type="parTrans" cxnId="{45328792-EB92-4602-9902-D0705249FCFB}">
      <dgm:prSet/>
      <dgm:spPr/>
      <dgm:t>
        <a:bodyPr/>
        <a:lstStyle/>
        <a:p>
          <a:endParaRPr lang="en-GB"/>
        </a:p>
      </dgm:t>
    </dgm:pt>
    <dgm:pt modelId="{F276AFED-FDB1-4A68-8C52-EF5D93B5DE2B}" type="sibTrans" cxnId="{45328792-EB92-4602-9902-D0705249FCFB}">
      <dgm:prSet/>
      <dgm:spPr/>
      <dgm:t>
        <a:bodyPr/>
        <a:lstStyle/>
        <a:p>
          <a:endParaRPr lang="en-GB"/>
        </a:p>
      </dgm:t>
    </dgm:pt>
    <dgm:pt modelId="{042339DA-84A3-465E-A819-ED3C3F1E6B5B}">
      <dgm:prSet phldrT="[Text]" custT="1"/>
      <dgm:spPr/>
      <dgm:t>
        <a:bodyPr/>
        <a:lstStyle/>
        <a:p>
          <a:pPr rtl="0"/>
          <a:r>
            <a:rPr kumimoji="0" lang="pt-PT" sz="2400" u="none" strike="noStrike" cap="none" normalizeH="0" baseline="0" err="1">
              <a:ln>
                <a:noFill/>
              </a:ln>
              <a:solidFill>
                <a:schemeClr val="bg1"/>
              </a:solidFill>
              <a:effectLst/>
              <a:latin typeface="+mn-lt"/>
            </a:rPr>
            <a:t>Organization</a:t>
          </a:r>
          <a:endParaRPr lang="en-GB" sz="2400">
            <a:solidFill>
              <a:schemeClr val="bg1"/>
            </a:solidFill>
          </a:endParaRPr>
        </a:p>
      </dgm:t>
    </dgm:pt>
    <dgm:pt modelId="{77D1E3BC-1654-418A-932B-3F52AB7E7FFB}" type="parTrans" cxnId="{2E83DDB7-76EE-454A-8DF5-42F372D1AEF5}">
      <dgm:prSet/>
      <dgm:spPr/>
      <dgm:t>
        <a:bodyPr/>
        <a:lstStyle/>
        <a:p>
          <a:endParaRPr lang="en-GB"/>
        </a:p>
      </dgm:t>
    </dgm:pt>
    <dgm:pt modelId="{7B95E09C-D77F-447D-AAAA-6EB2A4AE4A83}" type="sibTrans" cxnId="{2E83DDB7-76EE-454A-8DF5-42F372D1AEF5}">
      <dgm:prSet/>
      <dgm:spPr/>
      <dgm:t>
        <a:bodyPr/>
        <a:lstStyle/>
        <a:p>
          <a:endParaRPr lang="en-GB"/>
        </a:p>
      </dgm:t>
    </dgm:pt>
    <dgm:pt modelId="{034CEAF9-D23A-4872-B4E9-DFD2618377F7}">
      <dgm:prSet phldrT="[Text]" custT="1"/>
      <dgm:spPr/>
      <dgm:t>
        <a:bodyPr/>
        <a:lstStyle/>
        <a:p>
          <a:r>
            <a:rPr lang="en-GB" sz="3200" dirty="0">
              <a:latin typeface="Calibri"/>
              <a:cs typeface="Calibri"/>
            </a:rPr>
            <a:t>Traditional</a:t>
          </a:r>
        </a:p>
      </dgm:t>
    </dgm:pt>
    <dgm:pt modelId="{CF7A7E10-92DA-41B6-A14F-D8C636EB1991}" type="parTrans" cxnId="{49DB1B04-6102-47C5-8B9E-E2A94E637E80}">
      <dgm:prSet/>
      <dgm:spPr/>
      <dgm:t>
        <a:bodyPr/>
        <a:lstStyle/>
        <a:p>
          <a:endParaRPr lang="en-GB"/>
        </a:p>
      </dgm:t>
    </dgm:pt>
    <dgm:pt modelId="{A8008C45-3A46-46FE-8DB2-B96260FCD7F2}" type="sibTrans" cxnId="{49DB1B04-6102-47C5-8B9E-E2A94E637E80}">
      <dgm:prSet/>
      <dgm:spPr/>
      <dgm:t>
        <a:bodyPr/>
        <a:lstStyle/>
        <a:p>
          <a:endParaRPr lang="en-GB"/>
        </a:p>
      </dgm:t>
    </dgm:pt>
    <dgm:pt modelId="{A372B89C-92EE-444B-8A82-5710F3AD3C5B}">
      <dgm:prSet phldrT="[Text]"/>
      <dgm:spPr/>
      <dgm:t>
        <a:bodyPr/>
        <a:lstStyle/>
        <a:p>
          <a:pPr rtl="0"/>
          <a:r>
            <a:rPr lang="pt-PT" b="0" dirty="0" err="1">
              <a:solidFill>
                <a:schemeClr val="bg1"/>
              </a:solidFill>
              <a:latin typeface="+mn-lt"/>
            </a:rPr>
            <a:t>Large</a:t>
          </a:r>
          <a:r>
            <a:rPr lang="pt-PT" b="0" dirty="0">
              <a:solidFill>
                <a:schemeClr val="bg1"/>
              </a:solidFill>
              <a:latin typeface="+mn-lt"/>
            </a:rPr>
            <a:t> </a:t>
          </a:r>
          <a:r>
            <a:rPr lang="pt-PT" b="0" dirty="0" err="1">
              <a:solidFill>
                <a:schemeClr val="bg1"/>
              </a:solidFill>
              <a:latin typeface="+mn-lt"/>
            </a:rPr>
            <a:t>scale</a:t>
          </a:r>
          <a:r>
            <a:rPr lang="pt-PT" b="0" dirty="0">
              <a:solidFill>
                <a:schemeClr val="bg1"/>
              </a:solidFill>
              <a:latin typeface="+mn-lt"/>
            </a:rPr>
            <a:t> </a:t>
          </a:r>
          <a:r>
            <a:rPr lang="pt-PT" b="0" dirty="0" err="1">
              <a:solidFill>
                <a:schemeClr val="bg1"/>
              </a:solidFill>
              <a:latin typeface="+mn-lt"/>
            </a:rPr>
            <a:t>equipments</a:t>
          </a:r>
          <a:r>
            <a:rPr lang="pt-PT" b="0" dirty="0">
              <a:solidFill>
                <a:schemeClr val="bg1"/>
              </a:solidFill>
              <a:latin typeface="+mn-lt"/>
            </a:rPr>
            <a:t>, </a:t>
          </a:r>
          <a:r>
            <a:rPr lang="pt-PT" b="0" dirty="0" err="1">
              <a:solidFill>
                <a:schemeClr val="bg1"/>
              </a:solidFill>
              <a:latin typeface="+mn-lt"/>
            </a:rPr>
            <a:t>functional</a:t>
          </a:r>
          <a:r>
            <a:rPr lang="pt-PT" b="0" dirty="0">
              <a:solidFill>
                <a:schemeClr val="bg1"/>
              </a:solidFill>
              <a:latin typeface="+mn-lt"/>
            </a:rPr>
            <a:t> layout, </a:t>
          </a:r>
          <a:r>
            <a:rPr lang="pt-PT" b="0" dirty="0" err="1">
              <a:solidFill>
                <a:schemeClr val="bg1"/>
              </a:solidFill>
              <a:latin typeface="+mn-lt"/>
            </a:rPr>
            <a:t>long</a:t>
          </a:r>
          <a:r>
            <a:rPr lang="pt-PT" b="0" dirty="0">
              <a:solidFill>
                <a:schemeClr val="bg1"/>
              </a:solidFill>
              <a:latin typeface="+mn-lt"/>
            </a:rPr>
            <a:t> </a:t>
          </a:r>
          <a:r>
            <a:rPr lang="pt-PT" b="0" dirty="0" err="1">
              <a:solidFill>
                <a:schemeClr val="bg1"/>
              </a:solidFill>
              <a:latin typeface="+mn-lt"/>
            </a:rPr>
            <a:t>production</a:t>
          </a:r>
          <a:r>
            <a:rPr lang="pt-PT" b="0" dirty="0">
              <a:solidFill>
                <a:schemeClr val="bg1"/>
              </a:solidFill>
              <a:latin typeface="+mn-lt"/>
            </a:rPr>
            <a:t> times, </a:t>
          </a:r>
          <a:r>
            <a:rPr lang="pt-PT" b="0" dirty="0" err="1">
              <a:solidFill>
                <a:schemeClr val="bg1"/>
              </a:solidFill>
              <a:latin typeface="+mn-lt"/>
            </a:rPr>
            <a:t>excessive</a:t>
          </a:r>
          <a:r>
            <a:rPr lang="pt-PT" b="0" dirty="0">
              <a:solidFill>
                <a:schemeClr val="bg1"/>
              </a:solidFill>
              <a:latin typeface="+mn-lt"/>
            </a:rPr>
            <a:t> </a:t>
          </a:r>
          <a:r>
            <a:rPr lang="pt-PT" b="0" dirty="0" err="1">
              <a:solidFill>
                <a:schemeClr val="bg1"/>
              </a:solidFill>
              <a:latin typeface="+mn-lt"/>
            </a:rPr>
            <a:t>inventory</a:t>
          </a:r>
          <a:r>
            <a:rPr lang="pt-PT" b="0" baseline="0" dirty="0">
              <a:solidFill>
                <a:schemeClr val="bg1"/>
              </a:solidFill>
              <a:latin typeface="+mn-lt"/>
            </a:rPr>
            <a:t>.</a:t>
          </a:r>
          <a:endParaRPr lang="en-GB" b="0" dirty="0">
            <a:solidFill>
              <a:schemeClr val="bg1"/>
            </a:solidFill>
          </a:endParaRPr>
        </a:p>
      </dgm:t>
    </dgm:pt>
    <dgm:pt modelId="{0E50CA16-84B8-4319-8E68-8FBDE90FC7C9}" type="parTrans" cxnId="{4339FADA-F0A3-45EA-BC49-8B847A78ACE7}">
      <dgm:prSet/>
      <dgm:spPr/>
      <dgm:t>
        <a:bodyPr/>
        <a:lstStyle/>
        <a:p>
          <a:endParaRPr lang="en-GB"/>
        </a:p>
      </dgm:t>
    </dgm:pt>
    <dgm:pt modelId="{12B9AE36-7983-49DE-B990-1CBB83912FDE}" type="sibTrans" cxnId="{4339FADA-F0A3-45EA-BC49-8B847A78ACE7}">
      <dgm:prSet/>
      <dgm:spPr/>
      <dgm:t>
        <a:bodyPr/>
        <a:lstStyle/>
        <a:p>
          <a:endParaRPr lang="en-GB"/>
        </a:p>
      </dgm:t>
    </dgm:pt>
    <dgm:pt modelId="{9A7C3F36-84A6-4C43-B1E8-C195ADD30466}">
      <dgm:prSet phldrT="[Text]"/>
      <dgm:spPr/>
      <dgm:t>
        <a:bodyPr/>
        <a:lstStyle/>
        <a:p>
          <a:pPr rtl="0"/>
          <a:r>
            <a:rPr lang="pt-PT" b="0" dirty="0">
              <a:solidFill>
                <a:schemeClr val="bg1"/>
              </a:solidFill>
              <a:latin typeface="+mn-lt"/>
            </a:rPr>
            <a:t>Vertical </a:t>
          </a:r>
          <a:r>
            <a:rPr lang="pt-PT" b="0" dirty="0" err="1">
              <a:solidFill>
                <a:schemeClr val="bg1"/>
              </a:solidFill>
              <a:latin typeface="+mn-lt"/>
            </a:rPr>
            <a:t>structure</a:t>
          </a:r>
          <a:r>
            <a:rPr lang="pt-PT" b="0" baseline="0" dirty="0">
              <a:solidFill>
                <a:schemeClr val="bg1"/>
              </a:solidFill>
              <a:latin typeface="+mn-lt"/>
            </a:rPr>
            <a:t> – </a:t>
          </a:r>
          <a:r>
            <a:rPr lang="pt-PT" baseline="0" dirty="0" err="1">
              <a:solidFill>
                <a:schemeClr val="bg1"/>
              </a:solidFill>
              <a:latin typeface="+mn-lt"/>
            </a:rPr>
            <a:t>execution</a:t>
          </a:r>
          <a:r>
            <a:rPr lang="pt-PT" baseline="0" dirty="0">
              <a:solidFill>
                <a:schemeClr val="bg1"/>
              </a:solidFill>
              <a:latin typeface="+mn-lt"/>
            </a:rPr>
            <a:t> </a:t>
          </a:r>
          <a:r>
            <a:rPr lang="pt-PT" baseline="0" dirty="0" err="1">
              <a:solidFill>
                <a:schemeClr val="bg1"/>
              </a:solidFill>
              <a:latin typeface="+mn-lt"/>
            </a:rPr>
            <a:t>of</a:t>
          </a:r>
          <a:r>
            <a:rPr lang="pt-PT" baseline="0" dirty="0">
              <a:solidFill>
                <a:schemeClr val="bg1"/>
              </a:solidFill>
              <a:latin typeface="+mn-lt"/>
            </a:rPr>
            <a:t> </a:t>
          </a:r>
          <a:r>
            <a:rPr lang="pt-PT" baseline="0" dirty="0" err="1">
              <a:solidFill>
                <a:schemeClr val="bg1"/>
              </a:solidFill>
              <a:latin typeface="+mn-lt"/>
            </a:rPr>
            <a:t>orders</a:t>
          </a:r>
          <a:r>
            <a:rPr lang="pt-PT" baseline="0" dirty="0">
              <a:solidFill>
                <a:schemeClr val="bg1"/>
              </a:solidFill>
              <a:latin typeface="+mn-lt"/>
            </a:rPr>
            <a:t>, </a:t>
          </a:r>
          <a:r>
            <a:rPr lang="pt-PT" baseline="0" dirty="0" err="1">
              <a:solidFill>
                <a:schemeClr val="bg1"/>
              </a:solidFill>
              <a:latin typeface="+mn-lt"/>
            </a:rPr>
            <a:t>information</a:t>
          </a:r>
          <a:r>
            <a:rPr lang="pt-PT" baseline="0" dirty="0">
              <a:solidFill>
                <a:schemeClr val="bg1"/>
              </a:solidFill>
              <a:latin typeface="+mn-lt"/>
            </a:rPr>
            <a:t> </a:t>
          </a:r>
          <a:r>
            <a:rPr lang="pt-PT" baseline="0" dirty="0" err="1">
              <a:solidFill>
                <a:schemeClr val="bg1"/>
              </a:solidFill>
              <a:latin typeface="+mn-lt"/>
            </a:rPr>
            <a:t>flow</a:t>
          </a:r>
          <a:r>
            <a:rPr lang="pt-PT" baseline="0" dirty="0">
              <a:solidFill>
                <a:schemeClr val="bg1"/>
              </a:solidFill>
              <a:latin typeface="+mn-lt"/>
            </a:rPr>
            <a:t> in “silos”.</a:t>
          </a:r>
          <a:endParaRPr lang="en-GB" dirty="0">
            <a:solidFill>
              <a:schemeClr val="bg1"/>
            </a:solidFill>
          </a:endParaRPr>
        </a:p>
      </dgm:t>
    </dgm:pt>
    <dgm:pt modelId="{DA3C0EE6-1AF0-4712-9853-2A15DB747A54}" type="parTrans" cxnId="{D9DE6B2A-A09F-4AD5-AEEB-C4D08EC486E4}">
      <dgm:prSet/>
      <dgm:spPr/>
      <dgm:t>
        <a:bodyPr/>
        <a:lstStyle/>
        <a:p>
          <a:endParaRPr lang="en-GB"/>
        </a:p>
      </dgm:t>
    </dgm:pt>
    <dgm:pt modelId="{14B2FEDF-0F89-4FCC-9562-88BB656548FB}" type="sibTrans" cxnId="{D9DE6B2A-A09F-4AD5-AEEB-C4D08EC486E4}">
      <dgm:prSet/>
      <dgm:spPr/>
      <dgm:t>
        <a:bodyPr/>
        <a:lstStyle/>
        <a:p>
          <a:endParaRPr lang="en-GB"/>
        </a:p>
      </dgm:t>
    </dgm:pt>
    <dgm:pt modelId="{764E1EB3-0182-413E-81C3-B6D060D74ECC}">
      <dgm:prSet phldrT="[Text]" custT="1"/>
      <dgm:spPr/>
      <dgm:t>
        <a:bodyPr/>
        <a:lstStyle/>
        <a:p>
          <a:r>
            <a:rPr lang="en-GB" sz="3200" dirty="0">
              <a:latin typeface="Calibri"/>
              <a:cs typeface="Calibri"/>
            </a:rPr>
            <a:t>LEAN</a:t>
          </a:r>
        </a:p>
      </dgm:t>
    </dgm:pt>
    <dgm:pt modelId="{CDEBFEB9-ECC9-472B-A56A-549B26E80616}" type="parTrans" cxnId="{47396D33-8B59-44B6-B349-253D1B2A68C1}">
      <dgm:prSet/>
      <dgm:spPr/>
      <dgm:t>
        <a:bodyPr/>
        <a:lstStyle/>
        <a:p>
          <a:endParaRPr lang="en-GB"/>
        </a:p>
      </dgm:t>
    </dgm:pt>
    <dgm:pt modelId="{2ADEEA34-145B-4D49-8FF4-8ED26D881759}" type="sibTrans" cxnId="{47396D33-8B59-44B6-B349-253D1B2A68C1}">
      <dgm:prSet/>
      <dgm:spPr/>
      <dgm:t>
        <a:bodyPr/>
        <a:lstStyle/>
        <a:p>
          <a:endParaRPr lang="en-GB"/>
        </a:p>
      </dgm:t>
    </dgm:pt>
    <dgm:pt modelId="{3DFFFECF-9F6E-4111-A45D-22376D66738D}">
      <dgm:prSet phldrT="[Text]" custT="1"/>
      <dgm:spPr/>
      <dgm:t>
        <a:bodyPr/>
        <a:lstStyle/>
        <a:p>
          <a:pPr rtl="0"/>
          <a:r>
            <a:rPr lang="pt-PT" sz="1400" b="0" dirty="0" err="1">
              <a:solidFill>
                <a:schemeClr val="bg1"/>
              </a:solidFill>
              <a:latin typeface="+mn-lt"/>
            </a:rPr>
            <a:t>Human</a:t>
          </a:r>
          <a:r>
            <a:rPr lang="pt-PT" sz="1400" b="0" dirty="0">
              <a:solidFill>
                <a:schemeClr val="bg1"/>
              </a:solidFill>
              <a:latin typeface="+mn-lt"/>
            </a:rPr>
            <a:t> </a:t>
          </a:r>
          <a:r>
            <a:rPr lang="pt-PT" sz="1400" b="0" dirty="0" err="1">
              <a:solidFill>
                <a:schemeClr val="bg1"/>
              </a:solidFill>
              <a:latin typeface="+mn-lt"/>
            </a:rPr>
            <a:t>scale</a:t>
          </a:r>
          <a:r>
            <a:rPr lang="pt-PT" sz="1400" b="0" dirty="0">
              <a:solidFill>
                <a:schemeClr val="bg1"/>
              </a:solidFill>
              <a:latin typeface="+mn-lt"/>
            </a:rPr>
            <a:t> </a:t>
          </a:r>
          <a:r>
            <a:rPr lang="pt-PT" sz="1400" dirty="0" err="1">
              <a:solidFill>
                <a:schemeClr val="bg1"/>
              </a:solidFill>
              <a:latin typeface="+mn-lt"/>
            </a:rPr>
            <a:t>equipments</a:t>
          </a:r>
          <a:r>
            <a:rPr lang="pt-PT" sz="1400" dirty="0">
              <a:solidFill>
                <a:schemeClr val="bg1"/>
              </a:solidFill>
              <a:latin typeface="+mn-lt"/>
            </a:rPr>
            <a:t>, </a:t>
          </a:r>
          <a:r>
            <a:rPr lang="pt-PT" sz="1400" dirty="0" err="1">
              <a:solidFill>
                <a:schemeClr val="bg1"/>
              </a:solidFill>
              <a:latin typeface="+mn-lt"/>
            </a:rPr>
            <a:t>working</a:t>
          </a:r>
          <a:r>
            <a:rPr lang="pt-PT" sz="1400" dirty="0">
              <a:solidFill>
                <a:schemeClr val="bg1"/>
              </a:solidFill>
              <a:latin typeface="+mn-lt"/>
            </a:rPr>
            <a:t> </a:t>
          </a:r>
          <a:r>
            <a:rPr lang="pt-PT" sz="1400" dirty="0" err="1">
              <a:solidFill>
                <a:schemeClr val="bg1"/>
              </a:solidFill>
              <a:latin typeface="+mn-lt"/>
            </a:rPr>
            <a:t>cell</a:t>
          </a:r>
          <a:r>
            <a:rPr lang="pt-PT" sz="1400" dirty="0">
              <a:solidFill>
                <a:schemeClr val="bg1"/>
              </a:solidFill>
              <a:latin typeface="+mn-lt"/>
            </a:rPr>
            <a:t> layout, short </a:t>
          </a:r>
          <a:r>
            <a:rPr lang="pt-PT" sz="1400" dirty="0" err="1">
              <a:solidFill>
                <a:schemeClr val="bg1"/>
              </a:solidFill>
              <a:latin typeface="+mn-lt"/>
            </a:rPr>
            <a:t>production</a:t>
          </a:r>
          <a:r>
            <a:rPr lang="pt-PT" sz="1400" dirty="0">
              <a:solidFill>
                <a:schemeClr val="bg1"/>
              </a:solidFill>
              <a:latin typeface="+mn-lt"/>
            </a:rPr>
            <a:t> times, “zero </a:t>
          </a:r>
          <a:r>
            <a:rPr lang="pt-PT" sz="1400" dirty="0" err="1">
              <a:solidFill>
                <a:schemeClr val="bg1"/>
              </a:solidFill>
              <a:latin typeface="+mn-lt"/>
            </a:rPr>
            <a:t>inventory</a:t>
          </a:r>
          <a:r>
            <a:rPr lang="pt-PT" sz="1400" dirty="0">
              <a:solidFill>
                <a:schemeClr val="bg1"/>
              </a:solidFill>
              <a:latin typeface="+mn-lt"/>
            </a:rPr>
            <a:t>”, zero </a:t>
          </a:r>
          <a:r>
            <a:rPr lang="pt-PT" sz="1400" dirty="0" err="1">
              <a:solidFill>
                <a:schemeClr val="bg1"/>
              </a:solidFill>
              <a:latin typeface="+mn-lt"/>
            </a:rPr>
            <a:t>defects</a:t>
          </a:r>
          <a:r>
            <a:rPr lang="pt-PT" sz="1400" dirty="0">
              <a:solidFill>
                <a:schemeClr val="bg1"/>
              </a:solidFill>
              <a:latin typeface="+mn-lt"/>
            </a:rPr>
            <a:t>.</a:t>
          </a:r>
          <a:endParaRPr lang="en-GB" sz="1400" dirty="0">
            <a:solidFill>
              <a:schemeClr val="bg1"/>
            </a:solidFill>
          </a:endParaRPr>
        </a:p>
      </dgm:t>
    </dgm:pt>
    <dgm:pt modelId="{7073032A-C7B4-4904-B8FD-14FDA6517374}" type="parTrans" cxnId="{0855F137-A75E-4F3E-89C4-A38030DE4C58}">
      <dgm:prSet/>
      <dgm:spPr/>
      <dgm:t>
        <a:bodyPr/>
        <a:lstStyle/>
        <a:p>
          <a:endParaRPr lang="en-GB"/>
        </a:p>
      </dgm:t>
    </dgm:pt>
    <dgm:pt modelId="{B451F78B-F517-4015-8CD5-CB7C33364A64}" type="sibTrans" cxnId="{0855F137-A75E-4F3E-89C4-A38030DE4C58}">
      <dgm:prSet/>
      <dgm:spPr/>
      <dgm:t>
        <a:bodyPr/>
        <a:lstStyle/>
        <a:p>
          <a:endParaRPr lang="en-GB"/>
        </a:p>
      </dgm:t>
    </dgm:pt>
    <dgm:pt modelId="{F304F8BD-CCFF-4188-A679-B921AE1E1944}">
      <dgm:prSet phldrT="[Text]" custT="1"/>
      <dgm:spPr/>
      <dgm:t>
        <a:bodyPr/>
        <a:lstStyle/>
        <a:p>
          <a:pPr rtl="0"/>
          <a:r>
            <a:rPr lang="pt-PT" sz="1400" b="0" dirty="0">
              <a:solidFill>
                <a:schemeClr val="bg1"/>
              </a:solidFill>
              <a:latin typeface="+mn-lt"/>
            </a:rPr>
            <a:t>Horizontal </a:t>
          </a:r>
          <a:r>
            <a:rPr lang="pt-PT" sz="1400" b="0" dirty="0" err="1">
              <a:solidFill>
                <a:schemeClr val="bg1"/>
              </a:solidFill>
              <a:latin typeface="+mn-lt"/>
            </a:rPr>
            <a:t>Structures</a:t>
          </a:r>
          <a:r>
            <a:rPr lang="pt-PT" sz="1400" b="0" dirty="0">
              <a:solidFill>
                <a:schemeClr val="bg1"/>
              </a:solidFill>
              <a:latin typeface="+mn-lt"/>
            </a:rPr>
            <a:t> </a:t>
          </a:r>
          <a:r>
            <a:rPr lang="pt-PT" sz="1400" b="0" baseline="0" dirty="0">
              <a:solidFill>
                <a:schemeClr val="bg1"/>
              </a:solidFill>
              <a:latin typeface="+mn-lt"/>
            </a:rPr>
            <a:t>– </a:t>
          </a:r>
          <a:r>
            <a:rPr lang="pt-PT" sz="1400" b="0" baseline="0" dirty="0" err="1">
              <a:solidFill>
                <a:schemeClr val="bg1"/>
              </a:solidFill>
              <a:latin typeface="+mn-lt"/>
            </a:rPr>
            <a:t>along</a:t>
          </a:r>
          <a:r>
            <a:rPr lang="pt-PT" sz="1400" b="0" baseline="0" dirty="0">
              <a:solidFill>
                <a:schemeClr val="bg1"/>
              </a:solidFill>
              <a:latin typeface="+mn-lt"/>
            </a:rPr>
            <a:t> </a:t>
          </a:r>
          <a:r>
            <a:rPr lang="pt-PT" sz="1400" b="0" baseline="0" dirty="0" err="1">
              <a:solidFill>
                <a:schemeClr val="bg1"/>
              </a:solidFill>
              <a:latin typeface="+mn-lt"/>
            </a:rPr>
            <a:t>the</a:t>
          </a:r>
          <a:r>
            <a:rPr lang="pt-PT" sz="1400" b="0" baseline="0" dirty="0">
              <a:solidFill>
                <a:schemeClr val="bg1"/>
              </a:solidFill>
              <a:latin typeface="+mn-lt"/>
            </a:rPr>
            <a:t> </a:t>
          </a:r>
          <a:r>
            <a:rPr lang="pt-PT" sz="1400" b="0" baseline="0" dirty="0" err="1">
              <a:solidFill>
                <a:schemeClr val="bg1"/>
              </a:solidFill>
              <a:latin typeface="+mn-lt"/>
            </a:rPr>
            <a:t>production’s</a:t>
          </a:r>
          <a:r>
            <a:rPr lang="pt-PT" sz="1400" b="0" baseline="0" dirty="0">
              <a:solidFill>
                <a:schemeClr val="bg1"/>
              </a:solidFill>
              <a:latin typeface="+mn-lt"/>
            </a:rPr>
            <a:t> </a:t>
          </a:r>
          <a:r>
            <a:rPr lang="pt-PT" sz="1400" b="0" baseline="0" dirty="0" err="1">
              <a:solidFill>
                <a:schemeClr val="bg1"/>
              </a:solidFill>
              <a:latin typeface="+mn-lt"/>
            </a:rPr>
            <a:t>value</a:t>
          </a:r>
          <a:r>
            <a:rPr lang="pt-PT" sz="1400" b="0" baseline="0" dirty="0">
              <a:solidFill>
                <a:schemeClr val="bg1"/>
              </a:solidFill>
              <a:latin typeface="+mn-lt"/>
            </a:rPr>
            <a:t> </a:t>
          </a:r>
          <a:r>
            <a:rPr lang="pt-PT" sz="1400" b="0" baseline="0" dirty="0" err="1">
              <a:solidFill>
                <a:schemeClr val="bg1"/>
              </a:solidFill>
              <a:latin typeface="+mn-lt"/>
            </a:rPr>
            <a:t>chain</a:t>
          </a:r>
          <a:r>
            <a:rPr lang="pt-PT" sz="1400" b="0" baseline="0" dirty="0">
              <a:solidFill>
                <a:schemeClr val="bg1"/>
              </a:solidFill>
              <a:latin typeface="+mn-lt"/>
            </a:rPr>
            <a:t>, </a:t>
          </a:r>
          <a:r>
            <a:rPr lang="en-GB" sz="1400" dirty="0">
              <a:solidFill>
                <a:schemeClr val="bg1"/>
              </a:solidFill>
              <a:latin typeface="+mn-lt"/>
            </a:rPr>
            <a:t>which encourage teamwork among various departments.</a:t>
          </a:r>
          <a:endParaRPr lang="en-GB" sz="1400" dirty="0">
            <a:solidFill>
              <a:schemeClr val="bg1"/>
            </a:solidFill>
          </a:endParaRPr>
        </a:p>
      </dgm:t>
    </dgm:pt>
    <dgm:pt modelId="{355CCF14-8B5E-4E67-B323-FFF984D59913}" type="parTrans" cxnId="{D6CE29DA-F750-41C3-8533-F85527FF2D68}">
      <dgm:prSet/>
      <dgm:spPr/>
      <dgm:t>
        <a:bodyPr/>
        <a:lstStyle/>
        <a:p>
          <a:endParaRPr lang="en-GB"/>
        </a:p>
      </dgm:t>
    </dgm:pt>
    <dgm:pt modelId="{415CF43C-E781-4FDA-AB29-7FA910AFAFD9}" type="sibTrans" cxnId="{D6CE29DA-F750-41C3-8533-F85527FF2D68}">
      <dgm:prSet/>
      <dgm:spPr/>
      <dgm:t>
        <a:bodyPr/>
        <a:lstStyle/>
        <a:p>
          <a:endParaRPr lang="en-GB"/>
        </a:p>
      </dgm:t>
    </dgm:pt>
    <dgm:pt modelId="{741BB7C6-EDBD-48DC-B707-55354B46E85D}">
      <dgm:prSet phldrT="[Text]" custT="1"/>
      <dgm:spPr/>
      <dgm:t>
        <a:bodyPr/>
        <a:lstStyle/>
        <a:p>
          <a:pPr rtl="0"/>
          <a:r>
            <a:rPr kumimoji="0" lang="pt-PT" altLang="ja-JP" sz="2400" u="none" strike="noStrike" cap="none" normalizeH="0" baseline="0" err="1">
              <a:ln>
                <a:noFill/>
              </a:ln>
              <a:solidFill>
                <a:schemeClr val="bg1"/>
              </a:solidFill>
              <a:effectLst/>
              <a:latin typeface="+mn-lt"/>
            </a:rPr>
            <a:t>Culture</a:t>
          </a:r>
          <a:endParaRPr lang="en-GB" sz="2400">
            <a:solidFill>
              <a:schemeClr val="bg1"/>
            </a:solidFill>
          </a:endParaRPr>
        </a:p>
      </dgm:t>
    </dgm:pt>
    <dgm:pt modelId="{DA5F2A9B-D35F-48B8-B4A6-94714352D70C}" type="parTrans" cxnId="{B9C18E59-441C-43AB-82DE-69A919E5D46F}">
      <dgm:prSet/>
      <dgm:spPr/>
      <dgm:t>
        <a:bodyPr/>
        <a:lstStyle/>
        <a:p>
          <a:endParaRPr lang="en-GB"/>
        </a:p>
      </dgm:t>
    </dgm:pt>
    <dgm:pt modelId="{02E84E52-A699-4FD5-9A67-189E5B63EC0C}" type="sibTrans" cxnId="{B9C18E59-441C-43AB-82DE-69A919E5D46F}">
      <dgm:prSet/>
      <dgm:spPr/>
      <dgm:t>
        <a:bodyPr/>
        <a:lstStyle/>
        <a:p>
          <a:endParaRPr lang="en-GB"/>
        </a:p>
      </dgm:t>
    </dgm:pt>
    <dgm:pt modelId="{4B137736-3C38-412C-9834-4E37B4B39E82}">
      <dgm:prSet phldrT="[Text]"/>
      <dgm:spPr/>
      <dgm:t>
        <a:bodyPr/>
        <a:lstStyle/>
        <a:p>
          <a:pPr rtl="0"/>
          <a:r>
            <a:rPr lang="pt-PT" b="0" dirty="0" err="1">
              <a:solidFill>
                <a:schemeClr val="bg1"/>
              </a:solidFill>
              <a:latin typeface="+mn-lt"/>
            </a:rPr>
            <a:t>Loyalty</a:t>
          </a:r>
          <a:r>
            <a:rPr lang="pt-PT" b="0" dirty="0">
              <a:solidFill>
                <a:schemeClr val="bg1"/>
              </a:solidFill>
              <a:latin typeface="+mn-lt"/>
            </a:rPr>
            <a:t> </a:t>
          </a:r>
          <a:r>
            <a:rPr lang="pt-PT" b="0" dirty="0" err="1">
              <a:solidFill>
                <a:schemeClr val="bg1"/>
              </a:solidFill>
              <a:latin typeface="+mn-lt"/>
            </a:rPr>
            <a:t>and</a:t>
          </a:r>
          <a:r>
            <a:rPr lang="pt-PT" b="0" dirty="0">
              <a:solidFill>
                <a:schemeClr val="bg1"/>
              </a:solidFill>
              <a:latin typeface="+mn-lt"/>
            </a:rPr>
            <a:t> </a:t>
          </a:r>
          <a:r>
            <a:rPr lang="pt-PT" b="0" dirty="0" err="1">
              <a:solidFill>
                <a:schemeClr val="bg1"/>
              </a:solidFill>
              <a:latin typeface="+mn-lt"/>
            </a:rPr>
            <a:t>obedience</a:t>
          </a:r>
          <a:endParaRPr lang="en-GB" b="0" dirty="0">
            <a:solidFill>
              <a:schemeClr val="bg1"/>
            </a:solidFill>
          </a:endParaRPr>
        </a:p>
      </dgm:t>
    </dgm:pt>
    <dgm:pt modelId="{7DECA465-359A-4CF8-9FBD-8A13A101F98E}" type="parTrans" cxnId="{D1F8E877-8E80-4859-A2C8-D8CF976630B8}">
      <dgm:prSet/>
      <dgm:spPr/>
      <dgm:t>
        <a:bodyPr/>
        <a:lstStyle/>
        <a:p>
          <a:endParaRPr lang="en-GB"/>
        </a:p>
      </dgm:t>
    </dgm:pt>
    <dgm:pt modelId="{7CD88EC4-384D-4977-831D-6062B7BEE08F}" type="sibTrans" cxnId="{D1F8E877-8E80-4859-A2C8-D8CF976630B8}">
      <dgm:prSet/>
      <dgm:spPr/>
      <dgm:t>
        <a:bodyPr/>
        <a:lstStyle/>
        <a:p>
          <a:endParaRPr lang="en-GB"/>
        </a:p>
      </dgm:t>
    </dgm:pt>
    <dgm:pt modelId="{45EA9D57-91F7-4DBF-ABF4-5779E416A240}">
      <dgm:prSet phldrT="[Text]"/>
      <dgm:spPr/>
      <dgm:t>
        <a:bodyPr/>
        <a:lstStyle/>
        <a:p>
          <a:pPr rtl="0"/>
          <a:r>
            <a:rPr lang="en-GB" b="0" baseline="0" dirty="0">
              <a:solidFill>
                <a:schemeClr val="bg1"/>
              </a:solidFill>
              <a:latin typeface="+mn-lt"/>
              <a:ea typeface="+mn-ea"/>
              <a:cs typeface="+mn-cs"/>
            </a:rPr>
            <a:t>Harmony and involvement based on human resources development</a:t>
          </a:r>
          <a:endParaRPr lang="en-GB" b="0" dirty="0">
            <a:solidFill>
              <a:schemeClr val="bg1"/>
            </a:solidFill>
          </a:endParaRPr>
        </a:p>
      </dgm:t>
    </dgm:pt>
    <dgm:pt modelId="{ADBC934A-78A2-47BD-9071-D48D0C2C4766}" type="parTrans" cxnId="{62626777-6819-4850-B809-D0DDECEA1D94}">
      <dgm:prSet/>
      <dgm:spPr/>
      <dgm:t>
        <a:bodyPr/>
        <a:lstStyle/>
        <a:p>
          <a:endParaRPr lang="en-GB"/>
        </a:p>
      </dgm:t>
    </dgm:pt>
    <dgm:pt modelId="{4231A01E-CADD-437B-806F-BD2BB6CB7E7D}" type="sibTrans" cxnId="{62626777-6819-4850-B809-D0DDECEA1D94}">
      <dgm:prSet/>
      <dgm:spPr/>
      <dgm:t>
        <a:bodyPr/>
        <a:lstStyle/>
        <a:p>
          <a:endParaRPr lang="en-GB"/>
        </a:p>
      </dgm:t>
    </dgm:pt>
    <dgm:pt modelId="{0A1DA908-6637-43BB-A156-E80154DB1159}" type="pres">
      <dgm:prSet presAssocID="{376DF024-3A3E-4F94-95AF-83ECF45B34A5}" presName="theList" presStyleCnt="0">
        <dgm:presLayoutVars>
          <dgm:dir/>
          <dgm:animLvl val="lvl"/>
          <dgm:resizeHandles val="exact"/>
        </dgm:presLayoutVars>
      </dgm:prSet>
      <dgm:spPr/>
      <dgm:t>
        <a:bodyPr/>
        <a:lstStyle/>
        <a:p>
          <a:endParaRPr lang="fi-FI"/>
        </a:p>
      </dgm:t>
    </dgm:pt>
    <dgm:pt modelId="{3FB419A9-125B-4E52-B39C-F41F062EF73A}" type="pres">
      <dgm:prSet presAssocID="{506605FB-44C4-459C-B59E-3A007D44CE0A}" presName="compNode" presStyleCnt="0"/>
      <dgm:spPr/>
    </dgm:pt>
    <dgm:pt modelId="{9DBF5385-AF3F-42E4-B730-D2DF35869AA4}" type="pres">
      <dgm:prSet presAssocID="{506605FB-44C4-459C-B59E-3A007D44CE0A}" presName="aNode" presStyleLbl="bgShp" presStyleIdx="0" presStyleCnt="3"/>
      <dgm:spPr/>
      <dgm:t>
        <a:bodyPr/>
        <a:lstStyle/>
        <a:p>
          <a:endParaRPr lang="fi-FI"/>
        </a:p>
      </dgm:t>
    </dgm:pt>
    <dgm:pt modelId="{617DE223-23F9-411C-8F12-5F035741C286}" type="pres">
      <dgm:prSet presAssocID="{506605FB-44C4-459C-B59E-3A007D44CE0A}" presName="textNode" presStyleLbl="bgShp" presStyleIdx="0" presStyleCnt="3"/>
      <dgm:spPr/>
      <dgm:t>
        <a:bodyPr/>
        <a:lstStyle/>
        <a:p>
          <a:endParaRPr lang="fi-FI"/>
        </a:p>
      </dgm:t>
    </dgm:pt>
    <dgm:pt modelId="{145EE221-2AA9-44DC-918C-1B4437D802AE}" type="pres">
      <dgm:prSet presAssocID="{506605FB-44C4-459C-B59E-3A007D44CE0A}" presName="compChildNode" presStyleCnt="0"/>
      <dgm:spPr/>
    </dgm:pt>
    <dgm:pt modelId="{EBB46CFC-90FB-4249-B573-8019BD83725F}" type="pres">
      <dgm:prSet presAssocID="{506605FB-44C4-459C-B59E-3A007D44CE0A}" presName="theInnerList" presStyleCnt="0"/>
      <dgm:spPr/>
    </dgm:pt>
    <dgm:pt modelId="{6953FB9E-A0C2-4F46-844E-B9A7305CF8C3}" type="pres">
      <dgm:prSet presAssocID="{E00F4D57-183A-44CD-AF39-78142D719D79}" presName="childNode" presStyleLbl="node1" presStyleIdx="0" presStyleCnt="9">
        <dgm:presLayoutVars>
          <dgm:bulletEnabled val="1"/>
        </dgm:presLayoutVars>
      </dgm:prSet>
      <dgm:spPr/>
      <dgm:t>
        <a:bodyPr/>
        <a:lstStyle/>
        <a:p>
          <a:endParaRPr lang="fi-FI"/>
        </a:p>
      </dgm:t>
    </dgm:pt>
    <dgm:pt modelId="{2901CCE0-FA2F-45A0-8D24-25A802E35FD4}" type="pres">
      <dgm:prSet presAssocID="{E00F4D57-183A-44CD-AF39-78142D719D79}" presName="aSpace2" presStyleCnt="0"/>
      <dgm:spPr/>
    </dgm:pt>
    <dgm:pt modelId="{276D7E9B-7691-433E-9983-8856D2FDFC39}" type="pres">
      <dgm:prSet presAssocID="{042339DA-84A3-465E-A819-ED3C3F1E6B5B}" presName="childNode" presStyleLbl="node1" presStyleIdx="1" presStyleCnt="9">
        <dgm:presLayoutVars>
          <dgm:bulletEnabled val="1"/>
        </dgm:presLayoutVars>
      </dgm:prSet>
      <dgm:spPr/>
      <dgm:t>
        <a:bodyPr/>
        <a:lstStyle/>
        <a:p>
          <a:endParaRPr lang="fi-FI"/>
        </a:p>
      </dgm:t>
    </dgm:pt>
    <dgm:pt modelId="{2B0814E0-5588-442E-9838-010722F3E3E6}" type="pres">
      <dgm:prSet presAssocID="{042339DA-84A3-465E-A819-ED3C3F1E6B5B}" presName="aSpace2" presStyleCnt="0"/>
      <dgm:spPr/>
    </dgm:pt>
    <dgm:pt modelId="{A217856E-7E57-4EE2-8155-F134C8D3AFB7}" type="pres">
      <dgm:prSet presAssocID="{741BB7C6-EDBD-48DC-B707-55354B46E85D}" presName="childNode" presStyleLbl="node1" presStyleIdx="2" presStyleCnt="9">
        <dgm:presLayoutVars>
          <dgm:bulletEnabled val="1"/>
        </dgm:presLayoutVars>
      </dgm:prSet>
      <dgm:spPr/>
      <dgm:t>
        <a:bodyPr/>
        <a:lstStyle/>
        <a:p>
          <a:endParaRPr lang="fi-FI"/>
        </a:p>
      </dgm:t>
    </dgm:pt>
    <dgm:pt modelId="{8BFEA56D-79FC-486A-9902-235B05AF8702}" type="pres">
      <dgm:prSet presAssocID="{506605FB-44C4-459C-B59E-3A007D44CE0A}" presName="aSpace" presStyleCnt="0"/>
      <dgm:spPr/>
    </dgm:pt>
    <dgm:pt modelId="{812E8636-E3CC-4FC1-BBF6-1B21DB5EE338}" type="pres">
      <dgm:prSet presAssocID="{034CEAF9-D23A-4872-B4E9-DFD2618377F7}" presName="compNode" presStyleCnt="0"/>
      <dgm:spPr/>
    </dgm:pt>
    <dgm:pt modelId="{79078612-673B-43FC-958C-DE46E857ACA4}" type="pres">
      <dgm:prSet presAssocID="{034CEAF9-D23A-4872-B4E9-DFD2618377F7}" presName="aNode" presStyleLbl="bgShp" presStyleIdx="1" presStyleCnt="3"/>
      <dgm:spPr/>
      <dgm:t>
        <a:bodyPr/>
        <a:lstStyle/>
        <a:p>
          <a:endParaRPr lang="fi-FI"/>
        </a:p>
      </dgm:t>
    </dgm:pt>
    <dgm:pt modelId="{26449CF4-2545-4852-882A-3A35DD667ACF}" type="pres">
      <dgm:prSet presAssocID="{034CEAF9-D23A-4872-B4E9-DFD2618377F7}" presName="textNode" presStyleLbl="bgShp" presStyleIdx="1" presStyleCnt="3"/>
      <dgm:spPr/>
      <dgm:t>
        <a:bodyPr/>
        <a:lstStyle/>
        <a:p>
          <a:endParaRPr lang="fi-FI"/>
        </a:p>
      </dgm:t>
    </dgm:pt>
    <dgm:pt modelId="{53F79FB8-45C1-4B36-BEED-886158FE95F1}" type="pres">
      <dgm:prSet presAssocID="{034CEAF9-D23A-4872-B4E9-DFD2618377F7}" presName="compChildNode" presStyleCnt="0"/>
      <dgm:spPr/>
    </dgm:pt>
    <dgm:pt modelId="{FF08471A-27C9-40B4-B877-178250B1B707}" type="pres">
      <dgm:prSet presAssocID="{034CEAF9-D23A-4872-B4E9-DFD2618377F7}" presName="theInnerList" presStyleCnt="0"/>
      <dgm:spPr/>
    </dgm:pt>
    <dgm:pt modelId="{57531954-5836-4C3A-9E59-94FC8E1E4710}" type="pres">
      <dgm:prSet presAssocID="{A372B89C-92EE-444B-8A82-5710F3AD3C5B}" presName="childNode" presStyleLbl="node1" presStyleIdx="3" presStyleCnt="9">
        <dgm:presLayoutVars>
          <dgm:bulletEnabled val="1"/>
        </dgm:presLayoutVars>
      </dgm:prSet>
      <dgm:spPr/>
      <dgm:t>
        <a:bodyPr/>
        <a:lstStyle/>
        <a:p>
          <a:endParaRPr lang="fi-FI"/>
        </a:p>
      </dgm:t>
    </dgm:pt>
    <dgm:pt modelId="{D9E3D114-4746-4B97-AC6F-C7922BA9A171}" type="pres">
      <dgm:prSet presAssocID="{A372B89C-92EE-444B-8A82-5710F3AD3C5B}" presName="aSpace2" presStyleCnt="0"/>
      <dgm:spPr/>
    </dgm:pt>
    <dgm:pt modelId="{B1C76A62-9D59-4728-BA10-9A87DBAB6308}" type="pres">
      <dgm:prSet presAssocID="{9A7C3F36-84A6-4C43-B1E8-C195ADD30466}" presName="childNode" presStyleLbl="node1" presStyleIdx="4" presStyleCnt="9">
        <dgm:presLayoutVars>
          <dgm:bulletEnabled val="1"/>
        </dgm:presLayoutVars>
      </dgm:prSet>
      <dgm:spPr/>
      <dgm:t>
        <a:bodyPr/>
        <a:lstStyle/>
        <a:p>
          <a:endParaRPr lang="fi-FI"/>
        </a:p>
      </dgm:t>
    </dgm:pt>
    <dgm:pt modelId="{35D93C30-3CA7-4499-8212-FCAFD780EB86}" type="pres">
      <dgm:prSet presAssocID="{9A7C3F36-84A6-4C43-B1E8-C195ADD30466}" presName="aSpace2" presStyleCnt="0"/>
      <dgm:spPr/>
    </dgm:pt>
    <dgm:pt modelId="{2B604087-44CB-4477-BBA3-F5CA0FCD0191}" type="pres">
      <dgm:prSet presAssocID="{4B137736-3C38-412C-9834-4E37B4B39E82}" presName="childNode" presStyleLbl="node1" presStyleIdx="5" presStyleCnt="9">
        <dgm:presLayoutVars>
          <dgm:bulletEnabled val="1"/>
        </dgm:presLayoutVars>
      </dgm:prSet>
      <dgm:spPr/>
      <dgm:t>
        <a:bodyPr/>
        <a:lstStyle/>
        <a:p>
          <a:endParaRPr lang="fi-FI"/>
        </a:p>
      </dgm:t>
    </dgm:pt>
    <dgm:pt modelId="{7283E05B-3472-45B9-B7DC-1ED2EAE15455}" type="pres">
      <dgm:prSet presAssocID="{034CEAF9-D23A-4872-B4E9-DFD2618377F7}" presName="aSpace" presStyleCnt="0"/>
      <dgm:spPr/>
    </dgm:pt>
    <dgm:pt modelId="{2A2366A7-5E87-4D95-B951-4C3C50EF044C}" type="pres">
      <dgm:prSet presAssocID="{764E1EB3-0182-413E-81C3-B6D060D74ECC}" presName="compNode" presStyleCnt="0"/>
      <dgm:spPr/>
    </dgm:pt>
    <dgm:pt modelId="{043E55D0-EFE8-41DF-9E4A-72BAAB75020A}" type="pres">
      <dgm:prSet presAssocID="{764E1EB3-0182-413E-81C3-B6D060D74ECC}" presName="aNode" presStyleLbl="bgShp" presStyleIdx="2" presStyleCnt="3"/>
      <dgm:spPr/>
      <dgm:t>
        <a:bodyPr/>
        <a:lstStyle/>
        <a:p>
          <a:endParaRPr lang="fi-FI"/>
        </a:p>
      </dgm:t>
    </dgm:pt>
    <dgm:pt modelId="{A4325C13-3D17-48F1-81BA-8ACBC9CA3004}" type="pres">
      <dgm:prSet presAssocID="{764E1EB3-0182-413E-81C3-B6D060D74ECC}" presName="textNode" presStyleLbl="bgShp" presStyleIdx="2" presStyleCnt="3"/>
      <dgm:spPr/>
      <dgm:t>
        <a:bodyPr/>
        <a:lstStyle/>
        <a:p>
          <a:endParaRPr lang="fi-FI"/>
        </a:p>
      </dgm:t>
    </dgm:pt>
    <dgm:pt modelId="{61A98D11-6034-4AE6-94F3-ADD445636005}" type="pres">
      <dgm:prSet presAssocID="{764E1EB3-0182-413E-81C3-B6D060D74ECC}" presName="compChildNode" presStyleCnt="0"/>
      <dgm:spPr/>
    </dgm:pt>
    <dgm:pt modelId="{EEEB1F54-0B02-46E8-85AE-9B216070C068}" type="pres">
      <dgm:prSet presAssocID="{764E1EB3-0182-413E-81C3-B6D060D74ECC}" presName="theInnerList" presStyleCnt="0"/>
      <dgm:spPr/>
    </dgm:pt>
    <dgm:pt modelId="{28A877BC-DB20-4A7F-911F-67B2E472107A}" type="pres">
      <dgm:prSet presAssocID="{3DFFFECF-9F6E-4111-A45D-22376D66738D}" presName="childNode" presStyleLbl="node1" presStyleIdx="6" presStyleCnt="9">
        <dgm:presLayoutVars>
          <dgm:bulletEnabled val="1"/>
        </dgm:presLayoutVars>
      </dgm:prSet>
      <dgm:spPr/>
      <dgm:t>
        <a:bodyPr/>
        <a:lstStyle/>
        <a:p>
          <a:endParaRPr lang="fi-FI"/>
        </a:p>
      </dgm:t>
    </dgm:pt>
    <dgm:pt modelId="{A221C8A5-3BA7-4DCD-8F50-98D88CEB193F}" type="pres">
      <dgm:prSet presAssocID="{3DFFFECF-9F6E-4111-A45D-22376D66738D}" presName="aSpace2" presStyleCnt="0"/>
      <dgm:spPr/>
    </dgm:pt>
    <dgm:pt modelId="{B9F1B269-6C28-42FE-807E-FADA59FA4F46}" type="pres">
      <dgm:prSet presAssocID="{F304F8BD-CCFF-4188-A679-B921AE1E1944}" presName="childNode" presStyleLbl="node1" presStyleIdx="7" presStyleCnt="9">
        <dgm:presLayoutVars>
          <dgm:bulletEnabled val="1"/>
        </dgm:presLayoutVars>
      </dgm:prSet>
      <dgm:spPr/>
      <dgm:t>
        <a:bodyPr/>
        <a:lstStyle/>
        <a:p>
          <a:endParaRPr lang="fi-FI"/>
        </a:p>
      </dgm:t>
    </dgm:pt>
    <dgm:pt modelId="{C6D34559-3301-4024-A63C-251EC5D048D0}" type="pres">
      <dgm:prSet presAssocID="{F304F8BD-CCFF-4188-A679-B921AE1E1944}" presName="aSpace2" presStyleCnt="0"/>
      <dgm:spPr/>
    </dgm:pt>
    <dgm:pt modelId="{5D4B998B-21DD-43BD-BA44-743A9A0047FD}" type="pres">
      <dgm:prSet presAssocID="{45EA9D57-91F7-4DBF-ABF4-5779E416A240}" presName="childNode" presStyleLbl="node1" presStyleIdx="8" presStyleCnt="9">
        <dgm:presLayoutVars>
          <dgm:bulletEnabled val="1"/>
        </dgm:presLayoutVars>
      </dgm:prSet>
      <dgm:spPr/>
      <dgm:t>
        <a:bodyPr/>
        <a:lstStyle/>
        <a:p>
          <a:endParaRPr lang="fi-FI"/>
        </a:p>
      </dgm:t>
    </dgm:pt>
  </dgm:ptLst>
  <dgm:cxnLst>
    <dgm:cxn modelId="{D9DE6B2A-A09F-4AD5-AEEB-C4D08EC486E4}" srcId="{034CEAF9-D23A-4872-B4E9-DFD2618377F7}" destId="{9A7C3F36-84A6-4C43-B1E8-C195ADD30466}" srcOrd="1" destOrd="0" parTransId="{DA3C0EE6-1AF0-4712-9853-2A15DB747A54}" sibTransId="{14B2FEDF-0F89-4FCC-9562-88BB656548FB}"/>
    <dgm:cxn modelId="{C039EF4B-20AA-4211-B6C4-D9D3F7AA99A8}" type="presOf" srcId="{9A7C3F36-84A6-4C43-B1E8-C195ADD30466}" destId="{B1C76A62-9D59-4728-BA10-9A87DBAB6308}" srcOrd="0" destOrd="0" presId="urn:microsoft.com/office/officeart/2005/8/layout/lProcess2"/>
    <dgm:cxn modelId="{47396D33-8B59-44B6-B349-253D1B2A68C1}" srcId="{376DF024-3A3E-4F94-95AF-83ECF45B34A5}" destId="{764E1EB3-0182-413E-81C3-B6D060D74ECC}" srcOrd="2" destOrd="0" parTransId="{CDEBFEB9-ECC9-472B-A56A-549B26E80616}" sibTransId="{2ADEEA34-145B-4D49-8FF4-8ED26D881759}"/>
    <dgm:cxn modelId="{9E8A591B-415A-4D02-9579-017FF64AE7A9}" type="presOf" srcId="{3DFFFECF-9F6E-4111-A45D-22376D66738D}" destId="{28A877BC-DB20-4A7F-911F-67B2E472107A}" srcOrd="0" destOrd="0" presId="urn:microsoft.com/office/officeart/2005/8/layout/lProcess2"/>
    <dgm:cxn modelId="{4852E368-D875-4EBA-A64A-7222CC56909B}" type="presOf" srcId="{042339DA-84A3-465E-A819-ED3C3F1E6B5B}" destId="{276D7E9B-7691-433E-9983-8856D2FDFC39}" srcOrd="0" destOrd="0" presId="urn:microsoft.com/office/officeart/2005/8/layout/lProcess2"/>
    <dgm:cxn modelId="{62626777-6819-4850-B809-D0DDECEA1D94}" srcId="{764E1EB3-0182-413E-81C3-B6D060D74ECC}" destId="{45EA9D57-91F7-4DBF-ABF4-5779E416A240}" srcOrd="2" destOrd="0" parTransId="{ADBC934A-78A2-47BD-9071-D48D0C2C4766}" sibTransId="{4231A01E-CADD-437B-806F-BD2BB6CB7E7D}"/>
    <dgm:cxn modelId="{49DB1B04-6102-47C5-8B9E-E2A94E637E80}" srcId="{376DF024-3A3E-4F94-95AF-83ECF45B34A5}" destId="{034CEAF9-D23A-4872-B4E9-DFD2618377F7}" srcOrd="1" destOrd="0" parTransId="{CF7A7E10-92DA-41B6-A14F-D8C636EB1991}" sibTransId="{A8008C45-3A46-46FE-8DB2-B96260FCD7F2}"/>
    <dgm:cxn modelId="{45328792-EB92-4602-9902-D0705249FCFB}" srcId="{506605FB-44C4-459C-B59E-3A007D44CE0A}" destId="{E00F4D57-183A-44CD-AF39-78142D719D79}" srcOrd="0" destOrd="0" parTransId="{A380182C-32BA-4DA0-86D1-357A95B268E8}" sibTransId="{F276AFED-FDB1-4A68-8C52-EF5D93B5DE2B}"/>
    <dgm:cxn modelId="{2A8BBB3D-0D09-4F76-80C4-4FD8980373F0}" type="presOf" srcId="{506605FB-44C4-459C-B59E-3A007D44CE0A}" destId="{617DE223-23F9-411C-8F12-5F035741C286}" srcOrd="1" destOrd="0" presId="urn:microsoft.com/office/officeart/2005/8/layout/lProcess2"/>
    <dgm:cxn modelId="{B2805475-3C11-4199-9DED-6911243F241B}" type="presOf" srcId="{F304F8BD-CCFF-4188-A679-B921AE1E1944}" destId="{B9F1B269-6C28-42FE-807E-FADA59FA4F46}" srcOrd="0" destOrd="0" presId="urn:microsoft.com/office/officeart/2005/8/layout/lProcess2"/>
    <dgm:cxn modelId="{01F2AED1-DF73-4768-AC70-762D3F740536}" srcId="{376DF024-3A3E-4F94-95AF-83ECF45B34A5}" destId="{506605FB-44C4-459C-B59E-3A007D44CE0A}" srcOrd="0" destOrd="0" parTransId="{F6F9AD52-13F3-4F3F-B8F3-7C71AD7C8DF8}" sibTransId="{E5987613-8300-4C1C-B96B-E22F8CE80D3D}"/>
    <dgm:cxn modelId="{D1F8E877-8E80-4859-A2C8-D8CF976630B8}" srcId="{034CEAF9-D23A-4872-B4E9-DFD2618377F7}" destId="{4B137736-3C38-412C-9834-4E37B4B39E82}" srcOrd="2" destOrd="0" parTransId="{7DECA465-359A-4CF8-9FBD-8A13A101F98E}" sibTransId="{7CD88EC4-384D-4977-831D-6062B7BEE08F}"/>
    <dgm:cxn modelId="{52835402-1586-464D-9667-D4EB11996F86}" type="presOf" srcId="{764E1EB3-0182-413E-81C3-B6D060D74ECC}" destId="{A4325C13-3D17-48F1-81BA-8ACBC9CA3004}" srcOrd="1" destOrd="0" presId="urn:microsoft.com/office/officeart/2005/8/layout/lProcess2"/>
    <dgm:cxn modelId="{D6CE29DA-F750-41C3-8533-F85527FF2D68}" srcId="{764E1EB3-0182-413E-81C3-B6D060D74ECC}" destId="{F304F8BD-CCFF-4188-A679-B921AE1E1944}" srcOrd="1" destOrd="0" parTransId="{355CCF14-8B5E-4E67-B323-FFF984D59913}" sibTransId="{415CF43C-E781-4FDA-AB29-7FA910AFAFD9}"/>
    <dgm:cxn modelId="{7A9D43FE-CAD2-4690-9A4A-0B649E136AF3}" type="presOf" srcId="{034CEAF9-D23A-4872-B4E9-DFD2618377F7}" destId="{26449CF4-2545-4852-882A-3A35DD667ACF}" srcOrd="1" destOrd="0" presId="urn:microsoft.com/office/officeart/2005/8/layout/lProcess2"/>
    <dgm:cxn modelId="{74961ABA-2087-4C36-BA3E-ADD8BCBE7B7C}" type="presOf" srcId="{E00F4D57-183A-44CD-AF39-78142D719D79}" destId="{6953FB9E-A0C2-4F46-844E-B9A7305CF8C3}" srcOrd="0" destOrd="0" presId="urn:microsoft.com/office/officeart/2005/8/layout/lProcess2"/>
    <dgm:cxn modelId="{B7CA8BE8-52A8-4921-8667-E11D01F8A095}" type="presOf" srcId="{034CEAF9-D23A-4872-B4E9-DFD2618377F7}" destId="{79078612-673B-43FC-958C-DE46E857ACA4}" srcOrd="0" destOrd="0" presId="urn:microsoft.com/office/officeart/2005/8/layout/lProcess2"/>
    <dgm:cxn modelId="{B9C18E59-441C-43AB-82DE-69A919E5D46F}" srcId="{506605FB-44C4-459C-B59E-3A007D44CE0A}" destId="{741BB7C6-EDBD-48DC-B707-55354B46E85D}" srcOrd="2" destOrd="0" parTransId="{DA5F2A9B-D35F-48B8-B4A6-94714352D70C}" sibTransId="{02E84E52-A699-4FD5-9A67-189E5B63EC0C}"/>
    <dgm:cxn modelId="{2E83DDB7-76EE-454A-8DF5-42F372D1AEF5}" srcId="{506605FB-44C4-459C-B59E-3A007D44CE0A}" destId="{042339DA-84A3-465E-A819-ED3C3F1E6B5B}" srcOrd="1" destOrd="0" parTransId="{77D1E3BC-1654-418A-932B-3F52AB7E7FFB}" sibTransId="{7B95E09C-D77F-447D-AAAA-6EB2A4AE4A83}"/>
    <dgm:cxn modelId="{DADA215B-FEFC-4861-9529-3DB6819EE15B}" type="presOf" srcId="{376DF024-3A3E-4F94-95AF-83ECF45B34A5}" destId="{0A1DA908-6637-43BB-A156-E80154DB1159}" srcOrd="0" destOrd="0" presId="urn:microsoft.com/office/officeart/2005/8/layout/lProcess2"/>
    <dgm:cxn modelId="{4339FADA-F0A3-45EA-BC49-8B847A78ACE7}" srcId="{034CEAF9-D23A-4872-B4E9-DFD2618377F7}" destId="{A372B89C-92EE-444B-8A82-5710F3AD3C5B}" srcOrd="0" destOrd="0" parTransId="{0E50CA16-84B8-4319-8E68-8FBDE90FC7C9}" sibTransId="{12B9AE36-7983-49DE-B990-1CBB83912FDE}"/>
    <dgm:cxn modelId="{FE1E7E29-4104-4EB1-B230-903DDDAEAEF1}" type="presOf" srcId="{A372B89C-92EE-444B-8A82-5710F3AD3C5B}" destId="{57531954-5836-4C3A-9E59-94FC8E1E4710}" srcOrd="0" destOrd="0" presId="urn:microsoft.com/office/officeart/2005/8/layout/lProcess2"/>
    <dgm:cxn modelId="{69E4C9FA-D1E4-4844-99A7-9E381F34F623}" type="presOf" srcId="{506605FB-44C4-459C-B59E-3A007D44CE0A}" destId="{9DBF5385-AF3F-42E4-B730-D2DF35869AA4}" srcOrd="0" destOrd="0" presId="urn:microsoft.com/office/officeart/2005/8/layout/lProcess2"/>
    <dgm:cxn modelId="{A71829F3-7111-4DA1-A4FA-7660855AF5E7}" type="presOf" srcId="{4B137736-3C38-412C-9834-4E37B4B39E82}" destId="{2B604087-44CB-4477-BBA3-F5CA0FCD0191}" srcOrd="0" destOrd="0" presId="urn:microsoft.com/office/officeart/2005/8/layout/lProcess2"/>
    <dgm:cxn modelId="{12311013-4C1F-4B04-93FA-AAF211961137}" type="presOf" srcId="{741BB7C6-EDBD-48DC-B707-55354B46E85D}" destId="{A217856E-7E57-4EE2-8155-F134C8D3AFB7}" srcOrd="0" destOrd="0" presId="urn:microsoft.com/office/officeart/2005/8/layout/lProcess2"/>
    <dgm:cxn modelId="{0855F137-A75E-4F3E-89C4-A38030DE4C58}" srcId="{764E1EB3-0182-413E-81C3-B6D060D74ECC}" destId="{3DFFFECF-9F6E-4111-A45D-22376D66738D}" srcOrd="0" destOrd="0" parTransId="{7073032A-C7B4-4904-B8FD-14FDA6517374}" sibTransId="{B451F78B-F517-4015-8CD5-CB7C33364A64}"/>
    <dgm:cxn modelId="{7434F0B6-17F7-4482-810F-6C1BCFE651DA}" type="presOf" srcId="{764E1EB3-0182-413E-81C3-B6D060D74ECC}" destId="{043E55D0-EFE8-41DF-9E4A-72BAAB75020A}" srcOrd="0" destOrd="0" presId="urn:microsoft.com/office/officeart/2005/8/layout/lProcess2"/>
    <dgm:cxn modelId="{19BD98F2-A29E-45EE-8D51-BF1252FECAC3}" type="presOf" srcId="{45EA9D57-91F7-4DBF-ABF4-5779E416A240}" destId="{5D4B998B-21DD-43BD-BA44-743A9A0047FD}" srcOrd="0" destOrd="0" presId="urn:microsoft.com/office/officeart/2005/8/layout/lProcess2"/>
    <dgm:cxn modelId="{6BE20229-3A9B-42A1-849C-8026D89E5F30}" type="presParOf" srcId="{0A1DA908-6637-43BB-A156-E80154DB1159}" destId="{3FB419A9-125B-4E52-B39C-F41F062EF73A}" srcOrd="0" destOrd="0" presId="urn:microsoft.com/office/officeart/2005/8/layout/lProcess2"/>
    <dgm:cxn modelId="{DA6505E5-1510-4061-B3A2-FC8265539211}" type="presParOf" srcId="{3FB419A9-125B-4E52-B39C-F41F062EF73A}" destId="{9DBF5385-AF3F-42E4-B730-D2DF35869AA4}" srcOrd="0" destOrd="0" presId="urn:microsoft.com/office/officeart/2005/8/layout/lProcess2"/>
    <dgm:cxn modelId="{301A7144-E3B9-4804-8D18-D74B19212B66}" type="presParOf" srcId="{3FB419A9-125B-4E52-B39C-F41F062EF73A}" destId="{617DE223-23F9-411C-8F12-5F035741C286}" srcOrd="1" destOrd="0" presId="urn:microsoft.com/office/officeart/2005/8/layout/lProcess2"/>
    <dgm:cxn modelId="{8E27977F-CAF4-4A3E-A639-D3D0A1F63606}" type="presParOf" srcId="{3FB419A9-125B-4E52-B39C-F41F062EF73A}" destId="{145EE221-2AA9-44DC-918C-1B4437D802AE}" srcOrd="2" destOrd="0" presId="urn:microsoft.com/office/officeart/2005/8/layout/lProcess2"/>
    <dgm:cxn modelId="{E469CB86-39FD-4BD0-8900-2D723B89D5B4}" type="presParOf" srcId="{145EE221-2AA9-44DC-918C-1B4437D802AE}" destId="{EBB46CFC-90FB-4249-B573-8019BD83725F}" srcOrd="0" destOrd="0" presId="urn:microsoft.com/office/officeart/2005/8/layout/lProcess2"/>
    <dgm:cxn modelId="{BCAC3EF0-05B3-418E-8EF8-FFAF6D3BB81B}" type="presParOf" srcId="{EBB46CFC-90FB-4249-B573-8019BD83725F}" destId="{6953FB9E-A0C2-4F46-844E-B9A7305CF8C3}" srcOrd="0" destOrd="0" presId="urn:microsoft.com/office/officeart/2005/8/layout/lProcess2"/>
    <dgm:cxn modelId="{240E69FB-BA53-401B-AF5C-B5C7A1744FA3}" type="presParOf" srcId="{EBB46CFC-90FB-4249-B573-8019BD83725F}" destId="{2901CCE0-FA2F-45A0-8D24-25A802E35FD4}" srcOrd="1" destOrd="0" presId="urn:microsoft.com/office/officeart/2005/8/layout/lProcess2"/>
    <dgm:cxn modelId="{D491E756-A360-4EF2-8B5A-39F8BCA5248D}" type="presParOf" srcId="{EBB46CFC-90FB-4249-B573-8019BD83725F}" destId="{276D7E9B-7691-433E-9983-8856D2FDFC39}" srcOrd="2" destOrd="0" presId="urn:microsoft.com/office/officeart/2005/8/layout/lProcess2"/>
    <dgm:cxn modelId="{2CBC58AB-4709-4A66-A272-2EF55FD0EAEE}" type="presParOf" srcId="{EBB46CFC-90FB-4249-B573-8019BD83725F}" destId="{2B0814E0-5588-442E-9838-010722F3E3E6}" srcOrd="3" destOrd="0" presId="urn:microsoft.com/office/officeart/2005/8/layout/lProcess2"/>
    <dgm:cxn modelId="{EFE4412E-D251-4F51-BEBB-37D047B30E24}" type="presParOf" srcId="{EBB46CFC-90FB-4249-B573-8019BD83725F}" destId="{A217856E-7E57-4EE2-8155-F134C8D3AFB7}" srcOrd="4" destOrd="0" presId="urn:microsoft.com/office/officeart/2005/8/layout/lProcess2"/>
    <dgm:cxn modelId="{C1ED5C9B-2FF4-4732-AC76-E12AE219B17F}" type="presParOf" srcId="{0A1DA908-6637-43BB-A156-E80154DB1159}" destId="{8BFEA56D-79FC-486A-9902-235B05AF8702}" srcOrd="1" destOrd="0" presId="urn:microsoft.com/office/officeart/2005/8/layout/lProcess2"/>
    <dgm:cxn modelId="{24D6FFA4-2DD8-4156-B252-E010AD7F7B00}" type="presParOf" srcId="{0A1DA908-6637-43BB-A156-E80154DB1159}" destId="{812E8636-E3CC-4FC1-BBF6-1B21DB5EE338}" srcOrd="2" destOrd="0" presId="urn:microsoft.com/office/officeart/2005/8/layout/lProcess2"/>
    <dgm:cxn modelId="{E1342BB6-609C-445A-8233-5D05B23E286D}" type="presParOf" srcId="{812E8636-E3CC-4FC1-BBF6-1B21DB5EE338}" destId="{79078612-673B-43FC-958C-DE46E857ACA4}" srcOrd="0" destOrd="0" presId="urn:microsoft.com/office/officeart/2005/8/layout/lProcess2"/>
    <dgm:cxn modelId="{087FD31F-5086-4B9B-884F-05F78CF67483}" type="presParOf" srcId="{812E8636-E3CC-4FC1-BBF6-1B21DB5EE338}" destId="{26449CF4-2545-4852-882A-3A35DD667ACF}" srcOrd="1" destOrd="0" presId="urn:microsoft.com/office/officeart/2005/8/layout/lProcess2"/>
    <dgm:cxn modelId="{6192DF42-F8C6-41B7-93F4-F7EC5F1B201F}" type="presParOf" srcId="{812E8636-E3CC-4FC1-BBF6-1B21DB5EE338}" destId="{53F79FB8-45C1-4B36-BEED-886158FE95F1}" srcOrd="2" destOrd="0" presId="urn:microsoft.com/office/officeart/2005/8/layout/lProcess2"/>
    <dgm:cxn modelId="{360DD8A1-EBD8-4CFD-A5BA-C063F8F65F2E}" type="presParOf" srcId="{53F79FB8-45C1-4B36-BEED-886158FE95F1}" destId="{FF08471A-27C9-40B4-B877-178250B1B707}" srcOrd="0" destOrd="0" presId="urn:microsoft.com/office/officeart/2005/8/layout/lProcess2"/>
    <dgm:cxn modelId="{75CDEB3F-8A5F-46C3-8055-09B202AF9E17}" type="presParOf" srcId="{FF08471A-27C9-40B4-B877-178250B1B707}" destId="{57531954-5836-4C3A-9E59-94FC8E1E4710}" srcOrd="0" destOrd="0" presId="urn:microsoft.com/office/officeart/2005/8/layout/lProcess2"/>
    <dgm:cxn modelId="{7F7012BA-1890-4C83-90AA-466DE9797ECF}" type="presParOf" srcId="{FF08471A-27C9-40B4-B877-178250B1B707}" destId="{D9E3D114-4746-4B97-AC6F-C7922BA9A171}" srcOrd="1" destOrd="0" presId="urn:microsoft.com/office/officeart/2005/8/layout/lProcess2"/>
    <dgm:cxn modelId="{8EC9726B-7787-47CB-BED8-D0405F27C110}" type="presParOf" srcId="{FF08471A-27C9-40B4-B877-178250B1B707}" destId="{B1C76A62-9D59-4728-BA10-9A87DBAB6308}" srcOrd="2" destOrd="0" presId="urn:microsoft.com/office/officeart/2005/8/layout/lProcess2"/>
    <dgm:cxn modelId="{AC33F1DE-D75C-4EA7-9EC8-A8D2ED136DC8}" type="presParOf" srcId="{FF08471A-27C9-40B4-B877-178250B1B707}" destId="{35D93C30-3CA7-4499-8212-FCAFD780EB86}" srcOrd="3" destOrd="0" presId="urn:microsoft.com/office/officeart/2005/8/layout/lProcess2"/>
    <dgm:cxn modelId="{443CED86-B86E-458B-83FF-C8EAF9DB1722}" type="presParOf" srcId="{FF08471A-27C9-40B4-B877-178250B1B707}" destId="{2B604087-44CB-4477-BBA3-F5CA0FCD0191}" srcOrd="4" destOrd="0" presId="urn:microsoft.com/office/officeart/2005/8/layout/lProcess2"/>
    <dgm:cxn modelId="{F1A0E78B-26AB-407E-B562-54B5D94CEC20}" type="presParOf" srcId="{0A1DA908-6637-43BB-A156-E80154DB1159}" destId="{7283E05B-3472-45B9-B7DC-1ED2EAE15455}" srcOrd="3" destOrd="0" presId="urn:microsoft.com/office/officeart/2005/8/layout/lProcess2"/>
    <dgm:cxn modelId="{29EDA204-E74F-43DA-925B-B6270DB6DF36}" type="presParOf" srcId="{0A1DA908-6637-43BB-A156-E80154DB1159}" destId="{2A2366A7-5E87-4D95-B951-4C3C50EF044C}" srcOrd="4" destOrd="0" presId="urn:microsoft.com/office/officeart/2005/8/layout/lProcess2"/>
    <dgm:cxn modelId="{E02B8A47-3837-43F3-987A-A0D66D56319D}" type="presParOf" srcId="{2A2366A7-5E87-4D95-B951-4C3C50EF044C}" destId="{043E55D0-EFE8-41DF-9E4A-72BAAB75020A}" srcOrd="0" destOrd="0" presId="urn:microsoft.com/office/officeart/2005/8/layout/lProcess2"/>
    <dgm:cxn modelId="{FE8676B1-8DBF-4F36-8973-F105BFE86505}" type="presParOf" srcId="{2A2366A7-5E87-4D95-B951-4C3C50EF044C}" destId="{A4325C13-3D17-48F1-81BA-8ACBC9CA3004}" srcOrd="1" destOrd="0" presId="urn:microsoft.com/office/officeart/2005/8/layout/lProcess2"/>
    <dgm:cxn modelId="{AB5DEB25-C60D-43A4-B0DA-74D64C459D84}" type="presParOf" srcId="{2A2366A7-5E87-4D95-B951-4C3C50EF044C}" destId="{61A98D11-6034-4AE6-94F3-ADD445636005}" srcOrd="2" destOrd="0" presId="urn:microsoft.com/office/officeart/2005/8/layout/lProcess2"/>
    <dgm:cxn modelId="{90CC39E2-EEF8-4BAE-961D-4D310854969C}" type="presParOf" srcId="{61A98D11-6034-4AE6-94F3-ADD445636005}" destId="{EEEB1F54-0B02-46E8-85AE-9B216070C068}" srcOrd="0" destOrd="0" presId="urn:microsoft.com/office/officeart/2005/8/layout/lProcess2"/>
    <dgm:cxn modelId="{EAFF0D2B-D4A5-4155-B313-FADAC3CB8B5A}" type="presParOf" srcId="{EEEB1F54-0B02-46E8-85AE-9B216070C068}" destId="{28A877BC-DB20-4A7F-911F-67B2E472107A}" srcOrd="0" destOrd="0" presId="urn:microsoft.com/office/officeart/2005/8/layout/lProcess2"/>
    <dgm:cxn modelId="{E43383C5-B9FF-4E95-9176-711F912A97BF}" type="presParOf" srcId="{EEEB1F54-0B02-46E8-85AE-9B216070C068}" destId="{A221C8A5-3BA7-4DCD-8F50-98D88CEB193F}" srcOrd="1" destOrd="0" presId="urn:microsoft.com/office/officeart/2005/8/layout/lProcess2"/>
    <dgm:cxn modelId="{0D387C08-0B79-4692-B4FC-9E102EF034AC}" type="presParOf" srcId="{EEEB1F54-0B02-46E8-85AE-9B216070C068}" destId="{B9F1B269-6C28-42FE-807E-FADA59FA4F46}" srcOrd="2" destOrd="0" presId="urn:microsoft.com/office/officeart/2005/8/layout/lProcess2"/>
    <dgm:cxn modelId="{AF2FFCFB-4765-47CA-B5F0-C4C9E4B743DB}" type="presParOf" srcId="{EEEB1F54-0B02-46E8-85AE-9B216070C068}" destId="{C6D34559-3301-4024-A63C-251EC5D048D0}" srcOrd="3" destOrd="0" presId="urn:microsoft.com/office/officeart/2005/8/layout/lProcess2"/>
    <dgm:cxn modelId="{9690A95A-4832-43A0-851B-8894BDA825D0}" type="presParOf" srcId="{EEEB1F54-0B02-46E8-85AE-9B216070C068}" destId="{5D4B998B-21DD-43BD-BA44-743A9A0047F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F5385-AF3F-42E4-B730-D2DF35869AA4}">
      <dsp:nvSpPr>
        <dsp:cNvPr id="0" name=""/>
        <dsp:cNvSpPr/>
      </dsp:nvSpPr>
      <dsp:spPr>
        <a:xfrm>
          <a:off x="1355"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0" kern="1200" dirty="0">
              <a:latin typeface="Calibri"/>
              <a:cs typeface="Calibri"/>
            </a:rPr>
            <a:t>Characteristics</a:t>
          </a:r>
          <a:endParaRPr lang="en-GB" sz="3200" b="0" i="0" u="none" strike="noStrike" kern="1200" cap="none" baseline="0" noProof="0" dirty="0">
            <a:solidFill>
              <a:srgbClr val="010000"/>
            </a:solidFill>
            <a:latin typeface="Calibri"/>
            <a:cs typeface="Calibri"/>
          </a:endParaRPr>
        </a:p>
      </dsp:txBody>
      <dsp:txXfrm>
        <a:off x="1355" y="0"/>
        <a:ext cx="3525313" cy="1189368"/>
      </dsp:txXfrm>
    </dsp:sp>
    <dsp:sp modelId="{6953FB9E-A0C2-4F46-844E-B9A7305CF8C3}">
      <dsp:nvSpPr>
        <dsp:cNvPr id="0" name=""/>
        <dsp:cNvSpPr/>
      </dsp:nvSpPr>
      <dsp:spPr>
        <a:xfrm>
          <a:off x="353887"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sz="2400" b="0" u="none" strike="noStrike" kern="1200" cap="none" normalizeH="0" baseline="0" dirty="0" err="1">
              <a:ln>
                <a:noFill/>
              </a:ln>
              <a:solidFill>
                <a:schemeClr val="bg1"/>
              </a:solidFill>
              <a:effectLst/>
              <a:latin typeface="+mn-lt"/>
            </a:rPr>
            <a:t>Strategy</a:t>
          </a:r>
          <a:endParaRPr lang="en-GB" sz="2400" b="0" kern="1200" dirty="0">
            <a:solidFill>
              <a:schemeClr val="bg1"/>
            </a:solidFill>
          </a:endParaRPr>
        </a:p>
      </dsp:txBody>
      <dsp:txXfrm>
        <a:off x="376700" y="1212520"/>
        <a:ext cx="2774624" cy="733251"/>
      </dsp:txXfrm>
    </dsp:sp>
    <dsp:sp modelId="{276D7E9B-7691-433E-9983-8856D2FDFC39}">
      <dsp:nvSpPr>
        <dsp:cNvPr id="0" name=""/>
        <dsp:cNvSpPr/>
      </dsp:nvSpPr>
      <dsp:spPr>
        <a:xfrm>
          <a:off x="353887"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sz="2400" b="0" u="none" strike="noStrike" kern="1200" cap="none" normalizeH="0" baseline="0" dirty="0" err="1">
              <a:ln>
                <a:noFill/>
              </a:ln>
              <a:solidFill>
                <a:schemeClr val="bg1"/>
              </a:solidFill>
              <a:effectLst/>
              <a:latin typeface="+mn-lt"/>
            </a:rPr>
            <a:t>Customer</a:t>
          </a:r>
          <a:r>
            <a:rPr kumimoji="0" lang="pt-PT" sz="2400" b="0" u="none" strike="noStrike" kern="1200" cap="none" normalizeH="0" baseline="0" dirty="0">
              <a:ln>
                <a:noFill/>
              </a:ln>
              <a:solidFill>
                <a:schemeClr val="bg1"/>
              </a:solidFill>
              <a:effectLst/>
              <a:latin typeface="+mn-lt"/>
            </a:rPr>
            <a:t> </a:t>
          </a:r>
          <a:r>
            <a:rPr kumimoji="0" lang="pt-PT" sz="2400" b="0" u="none" strike="noStrike" kern="1200" cap="none" normalizeH="0" baseline="0" dirty="0" err="1">
              <a:ln>
                <a:noFill/>
              </a:ln>
              <a:solidFill>
                <a:schemeClr val="bg1"/>
              </a:solidFill>
              <a:effectLst/>
              <a:latin typeface="+mn-lt"/>
            </a:rPr>
            <a:t>Satisfaction</a:t>
          </a:r>
          <a:endParaRPr lang="en-GB" sz="2400" b="0" kern="1200" dirty="0">
            <a:solidFill>
              <a:schemeClr val="bg1"/>
            </a:solidFill>
          </a:endParaRPr>
        </a:p>
      </dsp:txBody>
      <dsp:txXfrm>
        <a:off x="376700" y="2111225"/>
        <a:ext cx="2774624" cy="733251"/>
      </dsp:txXfrm>
    </dsp:sp>
    <dsp:sp modelId="{A217856E-7E57-4EE2-8155-F134C8D3AFB7}">
      <dsp:nvSpPr>
        <dsp:cNvPr id="0" name=""/>
        <dsp:cNvSpPr/>
      </dsp:nvSpPr>
      <dsp:spPr>
        <a:xfrm>
          <a:off x="353887"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altLang="ja-JP" sz="2400" b="0" u="none" strike="noStrike" kern="1200" cap="none" normalizeH="0" baseline="0" dirty="0" err="1">
              <a:ln>
                <a:noFill/>
              </a:ln>
              <a:solidFill>
                <a:schemeClr val="bg1"/>
              </a:solidFill>
              <a:effectLst/>
              <a:latin typeface="+mn-lt"/>
            </a:rPr>
            <a:t>Leadership</a:t>
          </a:r>
          <a:endParaRPr lang="en-GB" sz="2400" b="0" kern="1200" dirty="0">
            <a:solidFill>
              <a:schemeClr val="bg1"/>
            </a:solidFill>
          </a:endParaRPr>
        </a:p>
      </dsp:txBody>
      <dsp:txXfrm>
        <a:off x="376700" y="3009930"/>
        <a:ext cx="2774624" cy="733251"/>
      </dsp:txXfrm>
    </dsp:sp>
    <dsp:sp modelId="{79078612-673B-43FC-958C-DE46E857ACA4}">
      <dsp:nvSpPr>
        <dsp:cNvPr id="0" name=""/>
        <dsp:cNvSpPr/>
      </dsp:nvSpPr>
      <dsp:spPr>
        <a:xfrm>
          <a:off x="3791067"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0" kern="1200" dirty="0">
              <a:latin typeface="Calibri"/>
              <a:cs typeface="Calibri"/>
            </a:rPr>
            <a:t>Traditional</a:t>
          </a:r>
        </a:p>
      </dsp:txBody>
      <dsp:txXfrm>
        <a:off x="3791067" y="0"/>
        <a:ext cx="3525313" cy="1189368"/>
      </dsp:txXfrm>
    </dsp:sp>
    <dsp:sp modelId="{57531954-5836-4C3A-9E59-94FC8E1E4710}">
      <dsp:nvSpPr>
        <dsp:cNvPr id="0" name=""/>
        <dsp:cNvSpPr/>
      </dsp:nvSpPr>
      <dsp:spPr>
        <a:xfrm>
          <a:off x="4143598"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kumimoji="0" lang="pt-PT" sz="2300" b="0" u="none" strike="noStrike" kern="1200" cap="none" normalizeH="0" baseline="0" dirty="0" err="1">
              <a:ln>
                <a:noFill/>
              </a:ln>
              <a:solidFill>
                <a:schemeClr val="bg1"/>
              </a:solidFill>
              <a:effectLst/>
              <a:latin typeface="+mn-lt"/>
            </a:rPr>
            <a:t>Produces</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what</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you</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think</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sells</a:t>
          </a:r>
          <a:r>
            <a:rPr kumimoji="0" lang="pt-PT" sz="2300" b="0" u="none" strike="noStrike" kern="1200" cap="none" normalizeH="0" baseline="0" dirty="0">
              <a:ln>
                <a:noFill/>
              </a:ln>
              <a:solidFill>
                <a:schemeClr val="bg1"/>
              </a:solidFill>
              <a:effectLst/>
              <a:latin typeface="+mn-lt"/>
            </a:rPr>
            <a:t>.</a:t>
          </a:r>
          <a:endParaRPr lang="en-GB" sz="2300" b="0" kern="1200" dirty="0">
            <a:solidFill>
              <a:schemeClr val="bg1"/>
            </a:solidFill>
          </a:endParaRPr>
        </a:p>
      </dsp:txBody>
      <dsp:txXfrm>
        <a:off x="4166411" y="1212520"/>
        <a:ext cx="2774624" cy="733251"/>
      </dsp:txXfrm>
    </dsp:sp>
    <dsp:sp modelId="{B1C76A62-9D59-4728-BA10-9A87DBAB6308}">
      <dsp:nvSpPr>
        <dsp:cNvPr id="0" name=""/>
        <dsp:cNvSpPr/>
      </dsp:nvSpPr>
      <dsp:spPr>
        <a:xfrm>
          <a:off x="4143598"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kumimoji="0" lang="pt-PT" sz="2300" b="0" u="none" strike="noStrike" kern="1200" cap="none" normalizeH="0" baseline="0" dirty="0" err="1">
              <a:ln>
                <a:noFill/>
              </a:ln>
              <a:solidFill>
                <a:schemeClr val="bg1"/>
              </a:solidFill>
              <a:effectLst/>
              <a:latin typeface="+mn-lt"/>
            </a:rPr>
            <a:t>Mass</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production</a:t>
          </a:r>
          <a:r>
            <a:rPr kumimoji="0" lang="pt-PT" sz="2300" b="0" u="none" strike="noStrike" kern="1200" cap="none" normalizeH="0" baseline="0" dirty="0">
              <a:ln>
                <a:noFill/>
              </a:ln>
              <a:solidFill>
                <a:schemeClr val="bg1"/>
              </a:solidFill>
              <a:effectLst/>
              <a:latin typeface="+mn-lt"/>
            </a:rPr>
            <a:t> – </a:t>
          </a:r>
          <a:r>
            <a:rPr kumimoji="0" lang="pt-PT" sz="2300" b="0" u="none" strike="noStrike" kern="1200" cap="none" normalizeH="0" baseline="0" dirty="0" err="1">
              <a:ln>
                <a:noFill/>
              </a:ln>
              <a:solidFill>
                <a:schemeClr val="bg1"/>
              </a:solidFill>
              <a:effectLst/>
              <a:latin typeface="+mn-lt"/>
            </a:rPr>
            <a:t>big</a:t>
          </a:r>
          <a:r>
            <a:rPr kumimoji="0" lang="pt-PT" sz="2300" b="0" u="none" strike="noStrike" kern="1200" cap="none" normalizeH="0" baseline="0" dirty="0">
              <a:ln>
                <a:noFill/>
              </a:ln>
              <a:solidFill>
                <a:schemeClr val="bg1"/>
              </a:solidFill>
              <a:effectLst/>
              <a:latin typeface="+mn-lt"/>
            </a:rPr>
            <a:t> </a:t>
          </a:r>
          <a:r>
            <a:rPr kumimoji="0" lang="pt-PT" sz="2300" b="0" u="none" strike="noStrike" kern="1200" cap="none" normalizeH="0" baseline="0" dirty="0" err="1">
              <a:ln>
                <a:noFill/>
              </a:ln>
              <a:solidFill>
                <a:schemeClr val="bg1"/>
              </a:solidFill>
              <a:effectLst/>
              <a:latin typeface="+mn-lt"/>
            </a:rPr>
            <a:t>production</a:t>
          </a:r>
          <a:r>
            <a:rPr kumimoji="0" lang="pt-PT" sz="2300" b="0" u="none" strike="noStrike" kern="1200" cap="none" normalizeH="0" baseline="0" dirty="0">
              <a:ln>
                <a:noFill/>
              </a:ln>
              <a:solidFill>
                <a:schemeClr val="bg1"/>
              </a:solidFill>
              <a:effectLst/>
              <a:latin typeface="+mn-lt"/>
            </a:rPr>
            <a:t> volumes</a:t>
          </a:r>
          <a:endParaRPr lang="en-GB" sz="2300" b="0" kern="1200" dirty="0">
            <a:solidFill>
              <a:schemeClr val="bg1"/>
            </a:solidFill>
          </a:endParaRPr>
        </a:p>
      </dsp:txBody>
      <dsp:txXfrm>
        <a:off x="4166411" y="2111225"/>
        <a:ext cx="2774624" cy="733251"/>
      </dsp:txXfrm>
    </dsp:sp>
    <dsp:sp modelId="{2B604087-44CB-4477-BBA3-F5CA0FCD0191}">
      <dsp:nvSpPr>
        <dsp:cNvPr id="0" name=""/>
        <dsp:cNvSpPr/>
      </dsp:nvSpPr>
      <dsp:spPr>
        <a:xfrm>
          <a:off x="4143598"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kumimoji="0" lang="pt-PT" altLang="ja-JP" sz="2300" b="0" u="none" strike="noStrike" kern="1200" cap="none" normalizeH="0" baseline="0" dirty="0" err="1">
              <a:ln>
                <a:noFill/>
              </a:ln>
              <a:solidFill>
                <a:schemeClr val="bg1"/>
              </a:solidFill>
              <a:effectLst/>
              <a:latin typeface="+mn-lt"/>
            </a:rPr>
            <a:t>Executive</a:t>
          </a:r>
          <a:r>
            <a:rPr kumimoji="0" lang="pt-PT" altLang="ja-JP" sz="2300" b="0" u="none" strike="noStrike" kern="1200" cap="none" normalizeH="0" baseline="0" dirty="0">
              <a:ln>
                <a:noFill/>
              </a:ln>
              <a:solidFill>
                <a:schemeClr val="bg1"/>
              </a:solidFill>
              <a:effectLst/>
              <a:latin typeface="+mn-lt"/>
            </a:rPr>
            <a:t> </a:t>
          </a:r>
          <a:r>
            <a:rPr kumimoji="0" lang="pt-PT" altLang="ja-JP" sz="2300" b="0" u="none" strike="noStrike" kern="1200" cap="none" normalizeH="0" baseline="0" dirty="0" err="1">
              <a:ln>
                <a:noFill/>
              </a:ln>
              <a:solidFill>
                <a:schemeClr val="bg1"/>
              </a:solidFill>
              <a:effectLst/>
              <a:latin typeface="+mn-lt"/>
            </a:rPr>
            <a:t>command</a:t>
          </a:r>
          <a:endParaRPr lang="en-GB" sz="2300" b="0" kern="1200" dirty="0">
            <a:solidFill>
              <a:schemeClr val="bg1"/>
            </a:solidFill>
          </a:endParaRPr>
        </a:p>
      </dsp:txBody>
      <dsp:txXfrm>
        <a:off x="4166411" y="3009930"/>
        <a:ext cx="2774624" cy="733251"/>
      </dsp:txXfrm>
    </dsp:sp>
    <dsp:sp modelId="{043E55D0-EFE8-41DF-9E4A-72BAAB75020A}">
      <dsp:nvSpPr>
        <dsp:cNvPr id="0" name=""/>
        <dsp:cNvSpPr/>
      </dsp:nvSpPr>
      <dsp:spPr>
        <a:xfrm>
          <a:off x="7580779"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0" kern="1200" dirty="0">
              <a:latin typeface="Calibri"/>
              <a:cs typeface="Calibri"/>
            </a:rPr>
            <a:t>LEAN</a:t>
          </a:r>
        </a:p>
      </dsp:txBody>
      <dsp:txXfrm>
        <a:off x="7580779" y="0"/>
        <a:ext cx="3525313" cy="1189368"/>
      </dsp:txXfrm>
    </dsp:sp>
    <dsp:sp modelId="{28A877BC-DB20-4A7F-911F-67B2E472107A}">
      <dsp:nvSpPr>
        <dsp:cNvPr id="0" name=""/>
        <dsp:cNvSpPr/>
      </dsp:nvSpPr>
      <dsp:spPr>
        <a:xfrm>
          <a:off x="7933310"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kumimoji="0" lang="pt-PT" sz="1800" b="0" u="none" strike="noStrike" kern="1200" cap="none" normalizeH="0" baseline="0" dirty="0" err="1">
              <a:ln>
                <a:noFill/>
              </a:ln>
              <a:solidFill>
                <a:schemeClr val="bg1"/>
              </a:solidFill>
              <a:effectLst/>
              <a:latin typeface="+mn-lt"/>
            </a:rPr>
            <a:t>Focus</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on</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the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Customer</a:t>
          </a:r>
          <a:r>
            <a:rPr kumimoji="0" lang="pt-PT" sz="1800" b="0" u="none" strike="noStrike" kern="1200" cap="none" normalizeH="0" baseline="0" dirty="0">
              <a:ln>
                <a:noFill/>
              </a:ln>
              <a:solidFill>
                <a:schemeClr val="bg1"/>
              </a:solidFill>
              <a:effectLst/>
              <a:latin typeface="+mn-lt"/>
            </a:rPr>
            <a:t>  - </a:t>
          </a:r>
          <a:r>
            <a:rPr kumimoji="0" lang="pt-PT" sz="1800" b="0" u="none" strike="noStrike" kern="1200" cap="none" normalizeH="0" baseline="0" dirty="0" err="1">
              <a:ln>
                <a:noFill/>
              </a:ln>
              <a:solidFill>
                <a:schemeClr val="bg1"/>
              </a:solidFill>
              <a:effectLst/>
              <a:latin typeface="+mn-lt"/>
            </a:rPr>
            <a:t>Produce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when</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and</a:t>
          </a:r>
          <a:r>
            <a:rPr kumimoji="0" lang="pt-PT" sz="1800" b="0" u="none" strike="noStrike" kern="1200" cap="none" normalizeH="0" baseline="0" dirty="0">
              <a:ln>
                <a:noFill/>
              </a:ln>
              <a:solidFill>
                <a:schemeClr val="bg1"/>
              </a:solidFill>
              <a:effectLst/>
              <a:latin typeface="+mn-lt"/>
            </a:rPr>
            <a:t> in </a:t>
          </a:r>
          <a:r>
            <a:rPr kumimoji="0" lang="pt-PT" sz="1800" b="0" u="none" strike="noStrike" kern="1200" cap="none" normalizeH="0" baseline="0" dirty="0" err="1">
              <a:ln>
                <a:noFill/>
              </a:ln>
              <a:solidFill>
                <a:schemeClr val="bg1"/>
              </a:solidFill>
              <a:effectLst/>
              <a:latin typeface="+mn-lt"/>
            </a:rPr>
            <a:t>the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quantity</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the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customer</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wants</a:t>
          </a:r>
          <a:endParaRPr lang="en-GB" sz="1800" b="0" kern="1200" dirty="0" err="1">
            <a:solidFill>
              <a:schemeClr val="bg1"/>
            </a:solidFill>
          </a:endParaRPr>
        </a:p>
      </dsp:txBody>
      <dsp:txXfrm>
        <a:off x="7956123" y="1212520"/>
        <a:ext cx="2774624" cy="733251"/>
      </dsp:txXfrm>
    </dsp:sp>
    <dsp:sp modelId="{B9F1B269-6C28-42FE-807E-FADA59FA4F46}">
      <dsp:nvSpPr>
        <dsp:cNvPr id="0" name=""/>
        <dsp:cNvSpPr/>
      </dsp:nvSpPr>
      <dsp:spPr>
        <a:xfrm>
          <a:off x="7933310"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kumimoji="0" lang="pt-PT" sz="1800" b="0" u="none" strike="noStrike" kern="1200" cap="none" normalizeH="0" baseline="0" dirty="0" err="1">
              <a:ln>
                <a:noFill/>
              </a:ln>
              <a:solidFill>
                <a:schemeClr val="bg1"/>
              </a:solidFill>
              <a:effectLst/>
              <a:latin typeface="+mn-lt"/>
            </a:rPr>
            <a:t>Reduced</a:t>
          </a:r>
          <a:r>
            <a:rPr kumimoji="0" lang="pt-PT" sz="1800" b="0" u="none" strike="noStrike" kern="1200" cap="none" normalizeH="0" baseline="0" dirty="0">
              <a:ln>
                <a:noFill/>
              </a:ln>
              <a:solidFill>
                <a:schemeClr val="bg1"/>
              </a:solidFill>
              <a:effectLst/>
              <a:latin typeface="+mn-lt"/>
            </a:rPr>
            <a:t> response time – </a:t>
          </a:r>
          <a:r>
            <a:rPr kumimoji="0" lang="pt-PT" sz="1800" b="0" u="none" strike="noStrike" kern="1200" cap="none" normalizeH="0" baseline="0" dirty="0" err="1">
              <a:ln>
                <a:noFill/>
              </a:ln>
              <a:solidFill>
                <a:schemeClr val="bg1"/>
              </a:solidFill>
              <a:effectLst/>
              <a:latin typeface="+mn-lt"/>
            </a:rPr>
            <a:t>small</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scale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production</a:t>
          </a:r>
          <a:r>
            <a:rPr kumimoji="0" lang="pt-PT" sz="1800" b="0" u="none" strike="noStrike" kern="1200" cap="none" normalizeH="0" baseline="0" dirty="0">
              <a:ln>
                <a:noFill/>
              </a:ln>
              <a:solidFill>
                <a:schemeClr val="bg1"/>
              </a:solidFill>
              <a:effectLst/>
              <a:latin typeface="+mn-lt"/>
            </a:rPr>
            <a:t> – </a:t>
          </a:r>
          <a:r>
            <a:rPr kumimoji="0" lang="pt-PT" sz="1800" b="0" u="none" strike="noStrike" kern="1200" cap="none" normalizeH="0" baseline="0" dirty="0" err="1">
              <a:ln>
                <a:noFill/>
              </a:ln>
              <a:solidFill>
                <a:schemeClr val="bg1"/>
              </a:solidFill>
              <a:effectLst/>
              <a:latin typeface="+mn-lt"/>
            </a:rPr>
            <a:t>one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piece</a:t>
          </a:r>
          <a:r>
            <a:rPr kumimoji="0" lang="pt-PT" sz="1800" b="0" u="none" strike="noStrike" kern="1200" cap="none" normalizeH="0" baseline="0" dirty="0">
              <a:ln>
                <a:noFill/>
              </a:ln>
              <a:solidFill>
                <a:schemeClr val="bg1"/>
              </a:solidFill>
              <a:effectLst/>
              <a:latin typeface="+mn-lt"/>
            </a:rPr>
            <a:t> </a:t>
          </a:r>
          <a:r>
            <a:rPr kumimoji="0" lang="pt-PT" sz="1800" b="0" u="none" strike="noStrike" kern="1200" cap="none" normalizeH="0" baseline="0" dirty="0" err="1">
              <a:ln>
                <a:noFill/>
              </a:ln>
              <a:solidFill>
                <a:schemeClr val="bg1"/>
              </a:solidFill>
              <a:effectLst/>
              <a:latin typeface="+mn-lt"/>
            </a:rPr>
            <a:t>flow</a:t>
          </a:r>
          <a:endParaRPr lang="en-GB" sz="1800" b="0" kern="1200" dirty="0">
            <a:solidFill>
              <a:schemeClr val="bg1"/>
            </a:solidFill>
          </a:endParaRPr>
        </a:p>
      </dsp:txBody>
      <dsp:txXfrm>
        <a:off x="7956123" y="2111225"/>
        <a:ext cx="2774624" cy="733251"/>
      </dsp:txXfrm>
    </dsp:sp>
    <dsp:sp modelId="{5D4B998B-21DD-43BD-BA44-743A9A0047FD}">
      <dsp:nvSpPr>
        <dsp:cNvPr id="0" name=""/>
        <dsp:cNvSpPr/>
      </dsp:nvSpPr>
      <dsp:spPr>
        <a:xfrm>
          <a:off x="7933310"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rtl="0">
            <a:lnSpc>
              <a:spcPct val="90000"/>
            </a:lnSpc>
            <a:spcBef>
              <a:spcPct val="0"/>
            </a:spcBef>
            <a:spcAft>
              <a:spcPct val="35000"/>
            </a:spcAft>
          </a:pPr>
          <a:r>
            <a:rPr kumimoji="0" lang="en-US" altLang="ja-JP" sz="2300" b="0" u="none" strike="noStrike" kern="1200" cap="none" normalizeH="0" baseline="0" dirty="0">
              <a:ln>
                <a:noFill/>
              </a:ln>
              <a:solidFill>
                <a:schemeClr val="bg1"/>
              </a:solidFill>
              <a:effectLst/>
              <a:latin typeface="+mn-lt"/>
            </a:rPr>
            <a:t>Vision and global participation</a:t>
          </a:r>
          <a:endParaRPr lang="en-GB" sz="2300" b="0" kern="1200" dirty="0">
            <a:solidFill>
              <a:schemeClr val="bg1"/>
            </a:solidFill>
          </a:endParaRPr>
        </a:p>
      </dsp:txBody>
      <dsp:txXfrm>
        <a:off x="7956123" y="3009930"/>
        <a:ext cx="2774624" cy="733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F5385-AF3F-42E4-B730-D2DF35869AA4}">
      <dsp:nvSpPr>
        <dsp:cNvPr id="0" name=""/>
        <dsp:cNvSpPr/>
      </dsp:nvSpPr>
      <dsp:spPr>
        <a:xfrm>
          <a:off x="1355"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latin typeface="Calibri"/>
              <a:cs typeface="Calibri"/>
            </a:rPr>
            <a:t>Characteristics</a:t>
          </a:r>
        </a:p>
      </dsp:txBody>
      <dsp:txXfrm>
        <a:off x="1355" y="0"/>
        <a:ext cx="3525313" cy="1189368"/>
      </dsp:txXfrm>
    </dsp:sp>
    <dsp:sp modelId="{6953FB9E-A0C2-4F46-844E-B9A7305CF8C3}">
      <dsp:nvSpPr>
        <dsp:cNvPr id="0" name=""/>
        <dsp:cNvSpPr/>
      </dsp:nvSpPr>
      <dsp:spPr>
        <a:xfrm>
          <a:off x="353887"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sz="2400" u="none" strike="noStrike" kern="1200" cap="none" normalizeH="0" baseline="0" err="1">
              <a:ln>
                <a:noFill/>
              </a:ln>
              <a:solidFill>
                <a:schemeClr val="bg1"/>
              </a:solidFill>
              <a:effectLst/>
              <a:latin typeface="+mn-lt"/>
            </a:rPr>
            <a:t>Production</a:t>
          </a:r>
          <a:endParaRPr lang="en-GB" sz="2400" kern="1200">
            <a:solidFill>
              <a:schemeClr val="bg1"/>
            </a:solidFill>
          </a:endParaRPr>
        </a:p>
      </dsp:txBody>
      <dsp:txXfrm>
        <a:off x="376700" y="1212520"/>
        <a:ext cx="2774624" cy="733251"/>
      </dsp:txXfrm>
    </dsp:sp>
    <dsp:sp modelId="{276D7E9B-7691-433E-9983-8856D2FDFC39}">
      <dsp:nvSpPr>
        <dsp:cNvPr id="0" name=""/>
        <dsp:cNvSpPr/>
      </dsp:nvSpPr>
      <dsp:spPr>
        <a:xfrm>
          <a:off x="353887"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sz="2400" u="none" strike="noStrike" kern="1200" cap="none" normalizeH="0" baseline="0" err="1">
              <a:ln>
                <a:noFill/>
              </a:ln>
              <a:solidFill>
                <a:schemeClr val="bg1"/>
              </a:solidFill>
              <a:effectLst/>
              <a:latin typeface="+mn-lt"/>
            </a:rPr>
            <a:t>Organization</a:t>
          </a:r>
          <a:endParaRPr lang="en-GB" sz="2400" kern="1200">
            <a:solidFill>
              <a:schemeClr val="bg1"/>
            </a:solidFill>
          </a:endParaRPr>
        </a:p>
      </dsp:txBody>
      <dsp:txXfrm>
        <a:off x="376700" y="2111225"/>
        <a:ext cx="2774624" cy="733251"/>
      </dsp:txXfrm>
    </dsp:sp>
    <dsp:sp modelId="{A217856E-7E57-4EE2-8155-F134C8D3AFB7}">
      <dsp:nvSpPr>
        <dsp:cNvPr id="0" name=""/>
        <dsp:cNvSpPr/>
      </dsp:nvSpPr>
      <dsp:spPr>
        <a:xfrm>
          <a:off x="353887"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kumimoji="0" lang="pt-PT" altLang="ja-JP" sz="2400" u="none" strike="noStrike" kern="1200" cap="none" normalizeH="0" baseline="0" err="1">
              <a:ln>
                <a:noFill/>
              </a:ln>
              <a:solidFill>
                <a:schemeClr val="bg1"/>
              </a:solidFill>
              <a:effectLst/>
              <a:latin typeface="+mn-lt"/>
            </a:rPr>
            <a:t>Culture</a:t>
          </a:r>
          <a:endParaRPr lang="en-GB" sz="2400" kern="1200">
            <a:solidFill>
              <a:schemeClr val="bg1"/>
            </a:solidFill>
          </a:endParaRPr>
        </a:p>
      </dsp:txBody>
      <dsp:txXfrm>
        <a:off x="376700" y="3009930"/>
        <a:ext cx="2774624" cy="733251"/>
      </dsp:txXfrm>
    </dsp:sp>
    <dsp:sp modelId="{79078612-673B-43FC-958C-DE46E857ACA4}">
      <dsp:nvSpPr>
        <dsp:cNvPr id="0" name=""/>
        <dsp:cNvSpPr/>
      </dsp:nvSpPr>
      <dsp:spPr>
        <a:xfrm>
          <a:off x="3791067"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latin typeface="Calibri"/>
              <a:cs typeface="Calibri"/>
            </a:rPr>
            <a:t>Traditional</a:t>
          </a:r>
        </a:p>
      </dsp:txBody>
      <dsp:txXfrm>
        <a:off x="3791067" y="0"/>
        <a:ext cx="3525313" cy="1189368"/>
      </dsp:txXfrm>
    </dsp:sp>
    <dsp:sp modelId="{57531954-5836-4C3A-9E59-94FC8E1E4710}">
      <dsp:nvSpPr>
        <dsp:cNvPr id="0" name=""/>
        <dsp:cNvSpPr/>
      </dsp:nvSpPr>
      <dsp:spPr>
        <a:xfrm>
          <a:off x="4143598"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pt-PT" sz="1500" b="0" kern="1200" dirty="0" err="1">
              <a:solidFill>
                <a:schemeClr val="bg1"/>
              </a:solidFill>
              <a:latin typeface="+mn-lt"/>
            </a:rPr>
            <a:t>Large</a:t>
          </a:r>
          <a:r>
            <a:rPr lang="pt-PT" sz="1500" b="0" kern="1200" dirty="0">
              <a:solidFill>
                <a:schemeClr val="bg1"/>
              </a:solidFill>
              <a:latin typeface="+mn-lt"/>
            </a:rPr>
            <a:t> </a:t>
          </a:r>
          <a:r>
            <a:rPr lang="pt-PT" sz="1500" b="0" kern="1200" dirty="0" err="1">
              <a:solidFill>
                <a:schemeClr val="bg1"/>
              </a:solidFill>
              <a:latin typeface="+mn-lt"/>
            </a:rPr>
            <a:t>scale</a:t>
          </a:r>
          <a:r>
            <a:rPr lang="pt-PT" sz="1500" b="0" kern="1200" dirty="0">
              <a:solidFill>
                <a:schemeClr val="bg1"/>
              </a:solidFill>
              <a:latin typeface="+mn-lt"/>
            </a:rPr>
            <a:t> </a:t>
          </a:r>
          <a:r>
            <a:rPr lang="pt-PT" sz="1500" b="0" kern="1200" dirty="0" err="1">
              <a:solidFill>
                <a:schemeClr val="bg1"/>
              </a:solidFill>
              <a:latin typeface="+mn-lt"/>
            </a:rPr>
            <a:t>equipments</a:t>
          </a:r>
          <a:r>
            <a:rPr lang="pt-PT" sz="1500" b="0" kern="1200" dirty="0">
              <a:solidFill>
                <a:schemeClr val="bg1"/>
              </a:solidFill>
              <a:latin typeface="+mn-lt"/>
            </a:rPr>
            <a:t>, </a:t>
          </a:r>
          <a:r>
            <a:rPr lang="pt-PT" sz="1500" b="0" kern="1200" dirty="0" err="1">
              <a:solidFill>
                <a:schemeClr val="bg1"/>
              </a:solidFill>
              <a:latin typeface="+mn-lt"/>
            </a:rPr>
            <a:t>functional</a:t>
          </a:r>
          <a:r>
            <a:rPr lang="pt-PT" sz="1500" b="0" kern="1200" dirty="0">
              <a:solidFill>
                <a:schemeClr val="bg1"/>
              </a:solidFill>
              <a:latin typeface="+mn-lt"/>
            </a:rPr>
            <a:t> layout, </a:t>
          </a:r>
          <a:r>
            <a:rPr lang="pt-PT" sz="1500" b="0" kern="1200" dirty="0" err="1">
              <a:solidFill>
                <a:schemeClr val="bg1"/>
              </a:solidFill>
              <a:latin typeface="+mn-lt"/>
            </a:rPr>
            <a:t>long</a:t>
          </a:r>
          <a:r>
            <a:rPr lang="pt-PT" sz="1500" b="0" kern="1200" dirty="0">
              <a:solidFill>
                <a:schemeClr val="bg1"/>
              </a:solidFill>
              <a:latin typeface="+mn-lt"/>
            </a:rPr>
            <a:t> </a:t>
          </a:r>
          <a:r>
            <a:rPr lang="pt-PT" sz="1500" b="0" kern="1200" dirty="0" err="1">
              <a:solidFill>
                <a:schemeClr val="bg1"/>
              </a:solidFill>
              <a:latin typeface="+mn-lt"/>
            </a:rPr>
            <a:t>production</a:t>
          </a:r>
          <a:r>
            <a:rPr lang="pt-PT" sz="1500" b="0" kern="1200" dirty="0">
              <a:solidFill>
                <a:schemeClr val="bg1"/>
              </a:solidFill>
              <a:latin typeface="+mn-lt"/>
            </a:rPr>
            <a:t> times, </a:t>
          </a:r>
          <a:r>
            <a:rPr lang="pt-PT" sz="1500" b="0" kern="1200" dirty="0" err="1">
              <a:solidFill>
                <a:schemeClr val="bg1"/>
              </a:solidFill>
              <a:latin typeface="+mn-lt"/>
            </a:rPr>
            <a:t>excessive</a:t>
          </a:r>
          <a:r>
            <a:rPr lang="pt-PT" sz="1500" b="0" kern="1200" dirty="0">
              <a:solidFill>
                <a:schemeClr val="bg1"/>
              </a:solidFill>
              <a:latin typeface="+mn-lt"/>
            </a:rPr>
            <a:t> </a:t>
          </a:r>
          <a:r>
            <a:rPr lang="pt-PT" sz="1500" b="0" kern="1200" dirty="0" err="1">
              <a:solidFill>
                <a:schemeClr val="bg1"/>
              </a:solidFill>
              <a:latin typeface="+mn-lt"/>
            </a:rPr>
            <a:t>inventory</a:t>
          </a:r>
          <a:r>
            <a:rPr lang="pt-PT" sz="1500" b="0" kern="1200" baseline="0" dirty="0">
              <a:solidFill>
                <a:schemeClr val="bg1"/>
              </a:solidFill>
              <a:latin typeface="+mn-lt"/>
            </a:rPr>
            <a:t>.</a:t>
          </a:r>
          <a:endParaRPr lang="en-GB" sz="1500" b="0" kern="1200" dirty="0">
            <a:solidFill>
              <a:schemeClr val="bg1"/>
            </a:solidFill>
          </a:endParaRPr>
        </a:p>
      </dsp:txBody>
      <dsp:txXfrm>
        <a:off x="4166411" y="1212520"/>
        <a:ext cx="2774624" cy="733251"/>
      </dsp:txXfrm>
    </dsp:sp>
    <dsp:sp modelId="{B1C76A62-9D59-4728-BA10-9A87DBAB6308}">
      <dsp:nvSpPr>
        <dsp:cNvPr id="0" name=""/>
        <dsp:cNvSpPr/>
      </dsp:nvSpPr>
      <dsp:spPr>
        <a:xfrm>
          <a:off x="4143598"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pt-PT" sz="1500" b="0" kern="1200" dirty="0">
              <a:solidFill>
                <a:schemeClr val="bg1"/>
              </a:solidFill>
              <a:latin typeface="+mn-lt"/>
            </a:rPr>
            <a:t>Vertical </a:t>
          </a:r>
          <a:r>
            <a:rPr lang="pt-PT" sz="1500" b="0" kern="1200" dirty="0" err="1">
              <a:solidFill>
                <a:schemeClr val="bg1"/>
              </a:solidFill>
              <a:latin typeface="+mn-lt"/>
            </a:rPr>
            <a:t>structure</a:t>
          </a:r>
          <a:r>
            <a:rPr lang="pt-PT" sz="1500" b="0" kern="1200" baseline="0" dirty="0">
              <a:solidFill>
                <a:schemeClr val="bg1"/>
              </a:solidFill>
              <a:latin typeface="+mn-lt"/>
            </a:rPr>
            <a:t> – </a:t>
          </a:r>
          <a:r>
            <a:rPr lang="pt-PT" sz="1500" kern="1200" baseline="0" dirty="0" err="1">
              <a:solidFill>
                <a:schemeClr val="bg1"/>
              </a:solidFill>
              <a:latin typeface="+mn-lt"/>
            </a:rPr>
            <a:t>execution</a:t>
          </a:r>
          <a:r>
            <a:rPr lang="pt-PT" sz="1500" kern="1200" baseline="0" dirty="0">
              <a:solidFill>
                <a:schemeClr val="bg1"/>
              </a:solidFill>
              <a:latin typeface="+mn-lt"/>
            </a:rPr>
            <a:t> </a:t>
          </a:r>
          <a:r>
            <a:rPr lang="pt-PT" sz="1500" kern="1200" baseline="0" dirty="0" err="1">
              <a:solidFill>
                <a:schemeClr val="bg1"/>
              </a:solidFill>
              <a:latin typeface="+mn-lt"/>
            </a:rPr>
            <a:t>of</a:t>
          </a:r>
          <a:r>
            <a:rPr lang="pt-PT" sz="1500" kern="1200" baseline="0" dirty="0">
              <a:solidFill>
                <a:schemeClr val="bg1"/>
              </a:solidFill>
              <a:latin typeface="+mn-lt"/>
            </a:rPr>
            <a:t> </a:t>
          </a:r>
          <a:r>
            <a:rPr lang="pt-PT" sz="1500" kern="1200" baseline="0" dirty="0" err="1">
              <a:solidFill>
                <a:schemeClr val="bg1"/>
              </a:solidFill>
              <a:latin typeface="+mn-lt"/>
            </a:rPr>
            <a:t>orders</a:t>
          </a:r>
          <a:r>
            <a:rPr lang="pt-PT" sz="1500" kern="1200" baseline="0" dirty="0">
              <a:solidFill>
                <a:schemeClr val="bg1"/>
              </a:solidFill>
              <a:latin typeface="+mn-lt"/>
            </a:rPr>
            <a:t>, </a:t>
          </a:r>
          <a:r>
            <a:rPr lang="pt-PT" sz="1500" kern="1200" baseline="0" dirty="0" err="1">
              <a:solidFill>
                <a:schemeClr val="bg1"/>
              </a:solidFill>
              <a:latin typeface="+mn-lt"/>
            </a:rPr>
            <a:t>information</a:t>
          </a:r>
          <a:r>
            <a:rPr lang="pt-PT" sz="1500" kern="1200" baseline="0" dirty="0">
              <a:solidFill>
                <a:schemeClr val="bg1"/>
              </a:solidFill>
              <a:latin typeface="+mn-lt"/>
            </a:rPr>
            <a:t> </a:t>
          </a:r>
          <a:r>
            <a:rPr lang="pt-PT" sz="1500" kern="1200" baseline="0" dirty="0" err="1">
              <a:solidFill>
                <a:schemeClr val="bg1"/>
              </a:solidFill>
              <a:latin typeface="+mn-lt"/>
            </a:rPr>
            <a:t>flow</a:t>
          </a:r>
          <a:r>
            <a:rPr lang="pt-PT" sz="1500" kern="1200" baseline="0" dirty="0">
              <a:solidFill>
                <a:schemeClr val="bg1"/>
              </a:solidFill>
              <a:latin typeface="+mn-lt"/>
            </a:rPr>
            <a:t> in “silos”.</a:t>
          </a:r>
          <a:endParaRPr lang="en-GB" sz="1500" kern="1200" dirty="0">
            <a:solidFill>
              <a:schemeClr val="bg1"/>
            </a:solidFill>
          </a:endParaRPr>
        </a:p>
      </dsp:txBody>
      <dsp:txXfrm>
        <a:off x="4166411" y="2111225"/>
        <a:ext cx="2774624" cy="733251"/>
      </dsp:txXfrm>
    </dsp:sp>
    <dsp:sp modelId="{2B604087-44CB-4477-BBA3-F5CA0FCD0191}">
      <dsp:nvSpPr>
        <dsp:cNvPr id="0" name=""/>
        <dsp:cNvSpPr/>
      </dsp:nvSpPr>
      <dsp:spPr>
        <a:xfrm>
          <a:off x="4143598"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pt-PT" sz="1500" b="0" kern="1200" dirty="0" err="1">
              <a:solidFill>
                <a:schemeClr val="bg1"/>
              </a:solidFill>
              <a:latin typeface="+mn-lt"/>
            </a:rPr>
            <a:t>Loyalty</a:t>
          </a:r>
          <a:r>
            <a:rPr lang="pt-PT" sz="1500" b="0" kern="1200" dirty="0">
              <a:solidFill>
                <a:schemeClr val="bg1"/>
              </a:solidFill>
              <a:latin typeface="+mn-lt"/>
            </a:rPr>
            <a:t> </a:t>
          </a:r>
          <a:r>
            <a:rPr lang="pt-PT" sz="1500" b="0" kern="1200" dirty="0" err="1">
              <a:solidFill>
                <a:schemeClr val="bg1"/>
              </a:solidFill>
              <a:latin typeface="+mn-lt"/>
            </a:rPr>
            <a:t>and</a:t>
          </a:r>
          <a:r>
            <a:rPr lang="pt-PT" sz="1500" b="0" kern="1200" dirty="0">
              <a:solidFill>
                <a:schemeClr val="bg1"/>
              </a:solidFill>
              <a:latin typeface="+mn-lt"/>
            </a:rPr>
            <a:t> </a:t>
          </a:r>
          <a:r>
            <a:rPr lang="pt-PT" sz="1500" b="0" kern="1200" dirty="0" err="1">
              <a:solidFill>
                <a:schemeClr val="bg1"/>
              </a:solidFill>
              <a:latin typeface="+mn-lt"/>
            </a:rPr>
            <a:t>obedience</a:t>
          </a:r>
          <a:endParaRPr lang="en-GB" sz="1500" b="0" kern="1200" dirty="0">
            <a:solidFill>
              <a:schemeClr val="bg1"/>
            </a:solidFill>
          </a:endParaRPr>
        </a:p>
      </dsp:txBody>
      <dsp:txXfrm>
        <a:off x="4166411" y="3009930"/>
        <a:ext cx="2774624" cy="733251"/>
      </dsp:txXfrm>
    </dsp:sp>
    <dsp:sp modelId="{043E55D0-EFE8-41DF-9E4A-72BAAB75020A}">
      <dsp:nvSpPr>
        <dsp:cNvPr id="0" name=""/>
        <dsp:cNvSpPr/>
      </dsp:nvSpPr>
      <dsp:spPr>
        <a:xfrm>
          <a:off x="7580779" y="0"/>
          <a:ext cx="3525313" cy="3964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latin typeface="Calibri"/>
              <a:cs typeface="Calibri"/>
            </a:rPr>
            <a:t>LEAN</a:t>
          </a:r>
        </a:p>
      </dsp:txBody>
      <dsp:txXfrm>
        <a:off x="7580779" y="0"/>
        <a:ext cx="3525313" cy="1189368"/>
      </dsp:txXfrm>
    </dsp:sp>
    <dsp:sp modelId="{28A877BC-DB20-4A7F-911F-67B2E472107A}">
      <dsp:nvSpPr>
        <dsp:cNvPr id="0" name=""/>
        <dsp:cNvSpPr/>
      </dsp:nvSpPr>
      <dsp:spPr>
        <a:xfrm>
          <a:off x="7933310" y="118970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pt-PT" sz="1400" b="0" kern="1200" dirty="0" err="1">
              <a:solidFill>
                <a:schemeClr val="bg1"/>
              </a:solidFill>
              <a:latin typeface="+mn-lt"/>
            </a:rPr>
            <a:t>Human</a:t>
          </a:r>
          <a:r>
            <a:rPr lang="pt-PT" sz="1400" b="0" kern="1200" dirty="0">
              <a:solidFill>
                <a:schemeClr val="bg1"/>
              </a:solidFill>
              <a:latin typeface="+mn-lt"/>
            </a:rPr>
            <a:t> </a:t>
          </a:r>
          <a:r>
            <a:rPr lang="pt-PT" sz="1400" b="0" kern="1200" dirty="0" err="1">
              <a:solidFill>
                <a:schemeClr val="bg1"/>
              </a:solidFill>
              <a:latin typeface="+mn-lt"/>
            </a:rPr>
            <a:t>scale</a:t>
          </a:r>
          <a:r>
            <a:rPr lang="pt-PT" sz="1400" b="0" kern="1200" dirty="0">
              <a:solidFill>
                <a:schemeClr val="bg1"/>
              </a:solidFill>
              <a:latin typeface="+mn-lt"/>
            </a:rPr>
            <a:t> </a:t>
          </a:r>
          <a:r>
            <a:rPr lang="pt-PT" sz="1400" kern="1200" dirty="0" err="1">
              <a:solidFill>
                <a:schemeClr val="bg1"/>
              </a:solidFill>
              <a:latin typeface="+mn-lt"/>
            </a:rPr>
            <a:t>equipments</a:t>
          </a:r>
          <a:r>
            <a:rPr lang="pt-PT" sz="1400" kern="1200" dirty="0">
              <a:solidFill>
                <a:schemeClr val="bg1"/>
              </a:solidFill>
              <a:latin typeface="+mn-lt"/>
            </a:rPr>
            <a:t>, </a:t>
          </a:r>
          <a:r>
            <a:rPr lang="pt-PT" sz="1400" kern="1200" dirty="0" err="1">
              <a:solidFill>
                <a:schemeClr val="bg1"/>
              </a:solidFill>
              <a:latin typeface="+mn-lt"/>
            </a:rPr>
            <a:t>working</a:t>
          </a:r>
          <a:r>
            <a:rPr lang="pt-PT" sz="1400" kern="1200" dirty="0">
              <a:solidFill>
                <a:schemeClr val="bg1"/>
              </a:solidFill>
              <a:latin typeface="+mn-lt"/>
            </a:rPr>
            <a:t> </a:t>
          </a:r>
          <a:r>
            <a:rPr lang="pt-PT" sz="1400" kern="1200" dirty="0" err="1">
              <a:solidFill>
                <a:schemeClr val="bg1"/>
              </a:solidFill>
              <a:latin typeface="+mn-lt"/>
            </a:rPr>
            <a:t>cell</a:t>
          </a:r>
          <a:r>
            <a:rPr lang="pt-PT" sz="1400" kern="1200" dirty="0">
              <a:solidFill>
                <a:schemeClr val="bg1"/>
              </a:solidFill>
              <a:latin typeface="+mn-lt"/>
            </a:rPr>
            <a:t> layout, short </a:t>
          </a:r>
          <a:r>
            <a:rPr lang="pt-PT" sz="1400" kern="1200" dirty="0" err="1">
              <a:solidFill>
                <a:schemeClr val="bg1"/>
              </a:solidFill>
              <a:latin typeface="+mn-lt"/>
            </a:rPr>
            <a:t>production</a:t>
          </a:r>
          <a:r>
            <a:rPr lang="pt-PT" sz="1400" kern="1200" dirty="0">
              <a:solidFill>
                <a:schemeClr val="bg1"/>
              </a:solidFill>
              <a:latin typeface="+mn-lt"/>
            </a:rPr>
            <a:t> times, “zero </a:t>
          </a:r>
          <a:r>
            <a:rPr lang="pt-PT" sz="1400" kern="1200" dirty="0" err="1">
              <a:solidFill>
                <a:schemeClr val="bg1"/>
              </a:solidFill>
              <a:latin typeface="+mn-lt"/>
            </a:rPr>
            <a:t>inventory</a:t>
          </a:r>
          <a:r>
            <a:rPr lang="pt-PT" sz="1400" kern="1200" dirty="0">
              <a:solidFill>
                <a:schemeClr val="bg1"/>
              </a:solidFill>
              <a:latin typeface="+mn-lt"/>
            </a:rPr>
            <a:t>”, zero </a:t>
          </a:r>
          <a:r>
            <a:rPr lang="pt-PT" sz="1400" kern="1200" dirty="0" err="1">
              <a:solidFill>
                <a:schemeClr val="bg1"/>
              </a:solidFill>
              <a:latin typeface="+mn-lt"/>
            </a:rPr>
            <a:t>defects</a:t>
          </a:r>
          <a:r>
            <a:rPr lang="pt-PT" sz="1400" kern="1200" dirty="0">
              <a:solidFill>
                <a:schemeClr val="bg1"/>
              </a:solidFill>
              <a:latin typeface="+mn-lt"/>
            </a:rPr>
            <a:t>.</a:t>
          </a:r>
          <a:endParaRPr lang="en-GB" sz="1400" kern="1200" dirty="0">
            <a:solidFill>
              <a:schemeClr val="bg1"/>
            </a:solidFill>
          </a:endParaRPr>
        </a:p>
      </dsp:txBody>
      <dsp:txXfrm>
        <a:off x="7956123" y="1212520"/>
        <a:ext cx="2774624" cy="733251"/>
      </dsp:txXfrm>
    </dsp:sp>
    <dsp:sp modelId="{B9F1B269-6C28-42FE-807E-FADA59FA4F46}">
      <dsp:nvSpPr>
        <dsp:cNvPr id="0" name=""/>
        <dsp:cNvSpPr/>
      </dsp:nvSpPr>
      <dsp:spPr>
        <a:xfrm>
          <a:off x="7933310" y="2088412"/>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pt-PT" sz="1400" b="0" kern="1200" dirty="0">
              <a:solidFill>
                <a:schemeClr val="bg1"/>
              </a:solidFill>
              <a:latin typeface="+mn-lt"/>
            </a:rPr>
            <a:t>Horizontal </a:t>
          </a:r>
          <a:r>
            <a:rPr lang="pt-PT" sz="1400" b="0" kern="1200" dirty="0" err="1">
              <a:solidFill>
                <a:schemeClr val="bg1"/>
              </a:solidFill>
              <a:latin typeface="+mn-lt"/>
            </a:rPr>
            <a:t>Structures</a:t>
          </a:r>
          <a:r>
            <a:rPr lang="pt-PT" sz="1400" b="0" kern="1200" dirty="0">
              <a:solidFill>
                <a:schemeClr val="bg1"/>
              </a:solidFill>
              <a:latin typeface="+mn-lt"/>
            </a:rPr>
            <a:t> </a:t>
          </a:r>
          <a:r>
            <a:rPr lang="pt-PT" sz="1400" b="0" kern="1200" baseline="0" dirty="0">
              <a:solidFill>
                <a:schemeClr val="bg1"/>
              </a:solidFill>
              <a:latin typeface="+mn-lt"/>
            </a:rPr>
            <a:t>– </a:t>
          </a:r>
          <a:r>
            <a:rPr lang="pt-PT" sz="1400" b="0" kern="1200" baseline="0" dirty="0" err="1">
              <a:solidFill>
                <a:schemeClr val="bg1"/>
              </a:solidFill>
              <a:latin typeface="+mn-lt"/>
            </a:rPr>
            <a:t>along</a:t>
          </a:r>
          <a:r>
            <a:rPr lang="pt-PT" sz="1400" b="0" kern="1200" baseline="0" dirty="0">
              <a:solidFill>
                <a:schemeClr val="bg1"/>
              </a:solidFill>
              <a:latin typeface="+mn-lt"/>
            </a:rPr>
            <a:t> </a:t>
          </a:r>
          <a:r>
            <a:rPr lang="pt-PT" sz="1400" b="0" kern="1200" baseline="0" dirty="0" err="1">
              <a:solidFill>
                <a:schemeClr val="bg1"/>
              </a:solidFill>
              <a:latin typeface="+mn-lt"/>
            </a:rPr>
            <a:t>the</a:t>
          </a:r>
          <a:r>
            <a:rPr lang="pt-PT" sz="1400" b="0" kern="1200" baseline="0" dirty="0">
              <a:solidFill>
                <a:schemeClr val="bg1"/>
              </a:solidFill>
              <a:latin typeface="+mn-lt"/>
            </a:rPr>
            <a:t> </a:t>
          </a:r>
          <a:r>
            <a:rPr lang="pt-PT" sz="1400" b="0" kern="1200" baseline="0" dirty="0" err="1">
              <a:solidFill>
                <a:schemeClr val="bg1"/>
              </a:solidFill>
              <a:latin typeface="+mn-lt"/>
            </a:rPr>
            <a:t>production’s</a:t>
          </a:r>
          <a:r>
            <a:rPr lang="pt-PT" sz="1400" b="0" kern="1200" baseline="0" dirty="0">
              <a:solidFill>
                <a:schemeClr val="bg1"/>
              </a:solidFill>
              <a:latin typeface="+mn-lt"/>
            </a:rPr>
            <a:t> </a:t>
          </a:r>
          <a:r>
            <a:rPr lang="pt-PT" sz="1400" b="0" kern="1200" baseline="0" dirty="0" err="1">
              <a:solidFill>
                <a:schemeClr val="bg1"/>
              </a:solidFill>
              <a:latin typeface="+mn-lt"/>
            </a:rPr>
            <a:t>value</a:t>
          </a:r>
          <a:r>
            <a:rPr lang="pt-PT" sz="1400" b="0" kern="1200" baseline="0" dirty="0">
              <a:solidFill>
                <a:schemeClr val="bg1"/>
              </a:solidFill>
              <a:latin typeface="+mn-lt"/>
            </a:rPr>
            <a:t> </a:t>
          </a:r>
          <a:r>
            <a:rPr lang="pt-PT" sz="1400" b="0" kern="1200" baseline="0" dirty="0" err="1">
              <a:solidFill>
                <a:schemeClr val="bg1"/>
              </a:solidFill>
              <a:latin typeface="+mn-lt"/>
            </a:rPr>
            <a:t>chain</a:t>
          </a:r>
          <a:r>
            <a:rPr lang="pt-PT" sz="1400" b="0" kern="1200" baseline="0" dirty="0">
              <a:solidFill>
                <a:schemeClr val="bg1"/>
              </a:solidFill>
              <a:latin typeface="+mn-lt"/>
            </a:rPr>
            <a:t>, </a:t>
          </a:r>
          <a:r>
            <a:rPr lang="en-GB" sz="1400" kern="1200" dirty="0">
              <a:solidFill>
                <a:schemeClr val="bg1"/>
              </a:solidFill>
              <a:latin typeface="+mn-lt"/>
            </a:rPr>
            <a:t>which encourage teamwork among various departments.</a:t>
          </a:r>
          <a:endParaRPr lang="en-GB" sz="1400" kern="1200" dirty="0">
            <a:solidFill>
              <a:schemeClr val="bg1"/>
            </a:solidFill>
          </a:endParaRPr>
        </a:p>
      </dsp:txBody>
      <dsp:txXfrm>
        <a:off x="7956123" y="2111225"/>
        <a:ext cx="2774624" cy="733251"/>
      </dsp:txXfrm>
    </dsp:sp>
    <dsp:sp modelId="{5D4B998B-21DD-43BD-BA44-743A9A0047FD}">
      <dsp:nvSpPr>
        <dsp:cNvPr id="0" name=""/>
        <dsp:cNvSpPr/>
      </dsp:nvSpPr>
      <dsp:spPr>
        <a:xfrm>
          <a:off x="7933310" y="2987117"/>
          <a:ext cx="2820250" cy="778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GB" sz="1500" b="0" kern="1200" baseline="0" dirty="0">
              <a:solidFill>
                <a:schemeClr val="bg1"/>
              </a:solidFill>
              <a:latin typeface="+mn-lt"/>
              <a:ea typeface="+mn-ea"/>
              <a:cs typeface="+mn-cs"/>
            </a:rPr>
            <a:t>Harmony and involvement based on human resources development</a:t>
          </a:r>
          <a:endParaRPr lang="en-GB" sz="1500" b="0" kern="1200" dirty="0">
            <a:solidFill>
              <a:schemeClr val="bg1"/>
            </a:solidFill>
          </a:endParaRPr>
        </a:p>
      </dsp:txBody>
      <dsp:txXfrm>
        <a:off x="7956123" y="3009930"/>
        <a:ext cx="2774624" cy="73325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FDA58-753F-4E77-934B-F783DC35BBF7}"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EDB41-A1C2-497F-81FB-C6FAF30CE6CC}" type="slidenum">
              <a:rPr lang="en-GB" smtClean="0"/>
              <a:t>‹#›</a:t>
            </a:fld>
            <a:endParaRPr lang="en-GB"/>
          </a:p>
        </p:txBody>
      </p:sp>
    </p:spTree>
    <p:extLst>
      <p:ext uri="{BB962C8B-B14F-4D97-AF65-F5344CB8AC3E}">
        <p14:creationId xmlns:p14="http://schemas.microsoft.com/office/powerpoint/2010/main" val="1551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CEDB41-A1C2-497F-81FB-C6FAF30CE6CC}" type="slidenum">
              <a:rPr lang="en-GB" smtClean="0"/>
              <a:t>5</a:t>
            </a:fld>
            <a:endParaRPr lang="en-GB"/>
          </a:p>
        </p:txBody>
      </p:sp>
    </p:spTree>
    <p:extLst>
      <p:ext uri="{BB962C8B-B14F-4D97-AF65-F5344CB8AC3E}">
        <p14:creationId xmlns:p14="http://schemas.microsoft.com/office/powerpoint/2010/main" val="208470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a:solidFill>
                  <a:schemeClr val="tx1"/>
                </a:solidFill>
                <a:effectLst/>
                <a:latin typeface="+mn-lt"/>
                <a:ea typeface="+mn-ea"/>
                <a:cs typeface="+mn-cs"/>
              </a:rPr>
              <a:t>Time managers spend on the team</a:t>
            </a:r>
          </a:p>
        </p:txBody>
      </p:sp>
      <p:sp>
        <p:nvSpPr>
          <p:cNvPr id="4" name="Slide Number Placeholder 3"/>
          <p:cNvSpPr>
            <a:spLocks noGrp="1"/>
          </p:cNvSpPr>
          <p:nvPr>
            <p:ph type="sldNum" sz="quarter" idx="10"/>
          </p:nvPr>
        </p:nvSpPr>
        <p:spPr/>
        <p:txBody>
          <a:bodyPr/>
          <a:lstStyle/>
          <a:p>
            <a:fld id="{890D4ECF-FBD8-4E88-A031-FDA1AA673B51}" type="slidenum">
              <a:rPr lang="en-GB" smtClean="0"/>
              <a:t>7</a:t>
            </a:fld>
            <a:endParaRPr lang="en-GB"/>
          </a:p>
        </p:txBody>
      </p:sp>
    </p:spTree>
    <p:extLst>
      <p:ext uri="{BB962C8B-B14F-4D97-AF65-F5344CB8AC3E}">
        <p14:creationId xmlns:p14="http://schemas.microsoft.com/office/powerpoint/2010/main" val="209165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a:solidFill>
                  <a:schemeClr val="tx1"/>
                </a:solidFill>
                <a:effectLst/>
                <a:latin typeface="+mn-lt"/>
                <a:ea typeface="+mn-ea"/>
                <a:cs typeface="+mn-cs"/>
              </a:rPr>
              <a:t>Time managers spend on the team</a:t>
            </a:r>
          </a:p>
        </p:txBody>
      </p:sp>
      <p:sp>
        <p:nvSpPr>
          <p:cNvPr id="4" name="Slide Number Placeholder 3"/>
          <p:cNvSpPr>
            <a:spLocks noGrp="1"/>
          </p:cNvSpPr>
          <p:nvPr>
            <p:ph type="sldNum" sz="quarter" idx="10"/>
          </p:nvPr>
        </p:nvSpPr>
        <p:spPr/>
        <p:txBody>
          <a:bodyPr/>
          <a:lstStyle/>
          <a:p>
            <a:fld id="{890D4ECF-FBD8-4E88-A031-FDA1AA673B51}" type="slidenum">
              <a:rPr lang="en-GB" smtClean="0"/>
              <a:t>8</a:t>
            </a:fld>
            <a:endParaRPr lang="en-GB"/>
          </a:p>
        </p:txBody>
      </p:sp>
    </p:spTree>
    <p:extLst>
      <p:ext uri="{BB962C8B-B14F-4D97-AF65-F5344CB8AC3E}">
        <p14:creationId xmlns:p14="http://schemas.microsoft.com/office/powerpoint/2010/main" val="377432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D4ECF-FBD8-4E88-A031-FDA1AA673B51}" type="slidenum">
              <a:rPr lang="en-GB" smtClean="0"/>
              <a:t>9</a:t>
            </a:fld>
            <a:endParaRPr lang="en-GB"/>
          </a:p>
        </p:txBody>
      </p:sp>
    </p:spTree>
    <p:extLst>
      <p:ext uri="{BB962C8B-B14F-4D97-AF65-F5344CB8AC3E}">
        <p14:creationId xmlns:p14="http://schemas.microsoft.com/office/powerpoint/2010/main" val="78493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CEDB41-A1C2-497F-81FB-C6FAF30CE6CC}" type="slidenum">
              <a:rPr lang="en-GB" smtClean="0"/>
              <a:t>10</a:t>
            </a:fld>
            <a:endParaRPr lang="en-GB"/>
          </a:p>
        </p:txBody>
      </p:sp>
    </p:spTree>
    <p:extLst>
      <p:ext uri="{BB962C8B-B14F-4D97-AF65-F5344CB8AC3E}">
        <p14:creationId xmlns:p14="http://schemas.microsoft.com/office/powerpoint/2010/main" val="68139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Add the explanations</a:t>
            </a:r>
          </a:p>
        </p:txBody>
      </p:sp>
      <p:sp>
        <p:nvSpPr>
          <p:cNvPr id="4" name="Dian numeron paikkamerkki 3"/>
          <p:cNvSpPr>
            <a:spLocks noGrp="1"/>
          </p:cNvSpPr>
          <p:nvPr>
            <p:ph type="sldNum" sz="quarter" idx="10"/>
          </p:nvPr>
        </p:nvSpPr>
        <p:spPr/>
        <p:txBody>
          <a:bodyPr/>
          <a:lstStyle/>
          <a:p>
            <a:fld id="{188E6B84-60B6-4BB2-AA95-BD317E324EAE}" type="slidenum">
              <a:rPr lang="pt-PT" smtClean="0"/>
              <a:t>11</a:t>
            </a:fld>
            <a:endParaRPr lang="pt-PT"/>
          </a:p>
        </p:txBody>
      </p:sp>
    </p:spTree>
    <p:extLst>
      <p:ext uri="{BB962C8B-B14F-4D97-AF65-F5344CB8AC3E}">
        <p14:creationId xmlns:p14="http://schemas.microsoft.com/office/powerpoint/2010/main" val="14844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At</a:t>
            </a:r>
            <a:r>
              <a:rPr lang="pt-PT" baseline="0" dirty="0"/>
              <a:t> </a:t>
            </a:r>
            <a:r>
              <a:rPr lang="pt-PT" baseline="0" dirty="0" err="1"/>
              <a:t>this</a:t>
            </a:r>
            <a:r>
              <a:rPr lang="pt-PT" baseline="0" dirty="0"/>
              <a:t> </a:t>
            </a:r>
            <a:r>
              <a:rPr lang="pt-PT" baseline="0" dirty="0" err="1"/>
              <a:t>moment</a:t>
            </a:r>
            <a:r>
              <a:rPr lang="pt-PT" baseline="0" dirty="0"/>
              <a:t> </a:t>
            </a:r>
            <a:r>
              <a:rPr lang="pt-PT" baseline="0" dirty="0" err="1"/>
              <a:t>it</a:t>
            </a:r>
            <a:r>
              <a:rPr lang="pt-PT" baseline="0" dirty="0"/>
              <a:t> </a:t>
            </a:r>
            <a:r>
              <a:rPr lang="pt-PT" baseline="0" dirty="0" err="1"/>
              <a:t>will</a:t>
            </a:r>
            <a:r>
              <a:rPr lang="pt-PT" baseline="0" dirty="0"/>
              <a:t> </a:t>
            </a:r>
            <a:r>
              <a:rPr lang="pt-PT" baseline="0" dirty="0" err="1"/>
              <a:t>be</a:t>
            </a:r>
            <a:r>
              <a:rPr lang="pt-PT" baseline="0" dirty="0"/>
              <a:t> </a:t>
            </a:r>
            <a:r>
              <a:rPr lang="pt-PT" baseline="0" dirty="0" err="1"/>
              <a:t>done</a:t>
            </a:r>
            <a:r>
              <a:rPr lang="pt-PT" baseline="0" dirty="0"/>
              <a:t> </a:t>
            </a:r>
            <a:r>
              <a:rPr lang="pt-PT" baseline="0" dirty="0" err="1"/>
              <a:t>the</a:t>
            </a:r>
            <a:r>
              <a:rPr lang="pt-PT" baseline="0" dirty="0"/>
              <a:t> 2nd </a:t>
            </a:r>
            <a:r>
              <a:rPr lang="pt-PT" baseline="0" dirty="0" err="1"/>
              <a:t>and</a:t>
            </a:r>
            <a:r>
              <a:rPr lang="pt-PT" baseline="0" dirty="0"/>
              <a:t> 3rd round </a:t>
            </a:r>
            <a:r>
              <a:rPr lang="pt-PT" baseline="0" dirty="0" err="1"/>
              <a:t>of</a:t>
            </a:r>
            <a:r>
              <a:rPr lang="pt-PT" baseline="0" dirty="0"/>
              <a:t> </a:t>
            </a:r>
            <a:r>
              <a:rPr lang="pt-PT" baseline="0" dirty="0" err="1"/>
              <a:t>the</a:t>
            </a:r>
            <a:r>
              <a:rPr lang="pt-PT" baseline="0" dirty="0"/>
              <a:t> </a:t>
            </a:r>
            <a:r>
              <a:rPr lang="pt-PT" baseline="0" dirty="0" err="1"/>
              <a:t>Ball</a:t>
            </a:r>
            <a:r>
              <a:rPr lang="pt-PT" baseline="0" dirty="0"/>
              <a:t> Game (T00B-Gb)</a:t>
            </a:r>
            <a:endParaRPr lang="en-GB" dirty="0"/>
          </a:p>
        </p:txBody>
      </p:sp>
      <p:sp>
        <p:nvSpPr>
          <p:cNvPr id="4" name="Slide Number Placeholder 3"/>
          <p:cNvSpPr>
            <a:spLocks noGrp="1"/>
          </p:cNvSpPr>
          <p:nvPr>
            <p:ph type="sldNum" sz="quarter" idx="10"/>
          </p:nvPr>
        </p:nvSpPr>
        <p:spPr/>
        <p:txBody>
          <a:bodyPr/>
          <a:lstStyle/>
          <a:p>
            <a:fld id="{13CEDB41-A1C2-497F-81FB-C6FAF30CE6CC}" type="slidenum">
              <a:rPr lang="en-GB" smtClean="0"/>
              <a:t>12</a:t>
            </a:fld>
            <a:endParaRPr lang="en-GB"/>
          </a:p>
        </p:txBody>
      </p:sp>
    </p:spTree>
    <p:extLst>
      <p:ext uri="{BB962C8B-B14F-4D97-AF65-F5344CB8AC3E}">
        <p14:creationId xmlns:p14="http://schemas.microsoft.com/office/powerpoint/2010/main" val="128952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aseline="0" dirty="0" err="1"/>
              <a:t>Ball</a:t>
            </a:r>
            <a:r>
              <a:rPr lang="pt-PT" baseline="0" dirty="0"/>
              <a:t> Game (T00B-Gb)</a:t>
            </a:r>
            <a:endParaRPr lang="en-GB" dirty="0"/>
          </a:p>
        </p:txBody>
      </p:sp>
      <p:sp>
        <p:nvSpPr>
          <p:cNvPr id="4" name="Slide Number Placeholder 3"/>
          <p:cNvSpPr>
            <a:spLocks noGrp="1"/>
          </p:cNvSpPr>
          <p:nvPr>
            <p:ph type="sldNum" sz="quarter" idx="10"/>
          </p:nvPr>
        </p:nvSpPr>
        <p:spPr/>
        <p:txBody>
          <a:bodyPr/>
          <a:lstStyle/>
          <a:p>
            <a:fld id="{84DC6F48-C9B6-4F18-884F-A54260531484}" type="slidenum">
              <a:rPr lang="en-GB" smtClean="0"/>
              <a:t>13</a:t>
            </a:fld>
            <a:endParaRPr lang="en-GB"/>
          </a:p>
        </p:txBody>
      </p:sp>
    </p:spTree>
    <p:extLst>
      <p:ext uri="{BB962C8B-B14F-4D97-AF65-F5344CB8AC3E}">
        <p14:creationId xmlns:p14="http://schemas.microsoft.com/office/powerpoint/2010/main" val="416329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5"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20873" y="669479"/>
            <a:ext cx="11454169" cy="3231654"/>
          </a:xfrm>
          <a:prstGeom prst="rect">
            <a:avLst/>
          </a:prstGeom>
          <a:noFill/>
        </p:spPr>
        <p:txBody>
          <a:bodyPr wrap="square" rtlCol="0" anchor="t">
            <a:spAutoFit/>
          </a:bodyPr>
          <a:lstStyle/>
          <a:p>
            <a:pPr algn="ctr"/>
            <a:r>
              <a:rPr lang="sv-SE" sz="2000" dirty="0">
                <a:latin typeface="Arial"/>
                <a:ea typeface="Arial" charset="0"/>
                <a:cs typeface="Arial"/>
              </a:rPr>
              <a:t>T06</a:t>
            </a:r>
          </a:p>
          <a:p>
            <a:pPr algn="ctr"/>
            <a:r>
              <a:rPr lang="sv-SE" sz="2800" dirty="0">
                <a:latin typeface="Arial"/>
                <a:ea typeface="Arial" charset="0"/>
                <a:cs typeface="Arial"/>
              </a:rPr>
              <a:t>BASIC LEAN TRAINING</a:t>
            </a:r>
            <a:endParaRPr lang="sv-SE" sz="2800" dirty="0"/>
          </a:p>
          <a:p>
            <a:pPr algn="ctr"/>
            <a:r>
              <a:rPr lang="sv-SE" sz="6000" dirty="0" err="1">
                <a:latin typeface="Calibri"/>
                <a:cs typeface="Calibri"/>
              </a:rPr>
              <a:t>Principle</a:t>
            </a:r>
            <a:r>
              <a:rPr lang="sv-SE" sz="6000" dirty="0">
                <a:latin typeface="Calibri"/>
                <a:cs typeface="Calibri"/>
              </a:rPr>
              <a:t> 6</a:t>
            </a:r>
          </a:p>
          <a:p>
            <a:pPr algn="ctr"/>
            <a:r>
              <a:rPr lang="en-US" sz="4800" dirty="0">
                <a:latin typeface="Calibri"/>
                <a:cs typeface="Calibri"/>
              </a:rPr>
              <a:t>People and the culture of the </a:t>
            </a:r>
            <a:r>
              <a:rPr lang="en-US" sz="4800" dirty="0" smtClean="0">
                <a:latin typeface="Calibri"/>
                <a:cs typeface="Calibri"/>
              </a:rPr>
              <a:t/>
            </a:r>
            <a:br>
              <a:rPr lang="en-US" sz="4800" dirty="0" smtClean="0">
                <a:latin typeface="Calibri"/>
                <a:cs typeface="Calibri"/>
              </a:rPr>
            </a:br>
            <a:r>
              <a:rPr lang="en-US" sz="4800" dirty="0" smtClean="0">
                <a:latin typeface="Calibri"/>
                <a:cs typeface="Calibri"/>
              </a:rPr>
              <a:t>working </a:t>
            </a:r>
            <a:r>
              <a:rPr lang="en-US" sz="4800" dirty="0">
                <a:latin typeface="Calibri"/>
                <a:cs typeface="Calibri"/>
              </a:rPr>
              <a:t>environment</a:t>
            </a:r>
          </a:p>
        </p:txBody>
      </p:sp>
      <p:sp>
        <p:nvSpPr>
          <p:cNvPr id="3" name="Suorakulmio 2"/>
          <p:cNvSpPr/>
          <p:nvPr/>
        </p:nvSpPr>
        <p:spPr>
          <a:xfrm>
            <a:off x="3989942" y="4195088"/>
            <a:ext cx="7785100" cy="6851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nl-NL" sz="1200" dirty="0" smtClean="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42" y="4107610"/>
            <a:ext cx="3789414" cy="834673"/>
          </a:xfrm>
          <a:prstGeom prst="rect">
            <a:avLst/>
          </a:prstGeom>
        </p:spPr>
      </p:pic>
    </p:spTree>
    <p:extLst>
      <p:ext uri="{BB962C8B-B14F-4D97-AF65-F5344CB8AC3E}">
        <p14:creationId xmlns:p14="http://schemas.microsoft.com/office/powerpoint/2010/main" val="316986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agezeichen-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9567" y="2125903"/>
            <a:ext cx="3827281" cy="3458152"/>
          </a:xfrm>
          <a:prstGeom prst="rect">
            <a:avLst/>
          </a:prstGeom>
        </p:spPr>
      </p:pic>
      <p:sp>
        <p:nvSpPr>
          <p:cNvPr id="33795" name="TextBox 2"/>
          <p:cNvSpPr txBox="1">
            <a:spLocks noChangeArrowheads="1"/>
          </p:cNvSpPr>
          <p:nvPr/>
        </p:nvSpPr>
        <p:spPr bwMode="auto">
          <a:xfrm>
            <a:off x="833318" y="2501300"/>
            <a:ext cx="5682892" cy="3170099"/>
          </a:xfrm>
          <a:prstGeom prst="rect">
            <a:avLst/>
          </a:prstGeom>
          <a:noFill/>
          <a:ln w="9525">
            <a:noFill/>
            <a:miter lim="800000"/>
            <a:headEnd/>
            <a:tailEnd/>
          </a:ln>
        </p:spPr>
        <p:txBody>
          <a:bodyPr wrap="square" anchor="t">
            <a:spAutoFit/>
          </a:bodyPr>
          <a:lstStyle/>
          <a:p>
            <a:pPr marL="342900" indent="-342900">
              <a:defRPr/>
            </a:pPr>
            <a:r>
              <a:rPr lang="pt-PT" sz="2800" b="1" dirty="0" err="1">
                <a:latin typeface="Calibri"/>
                <a:cs typeface="Calibri"/>
              </a:rPr>
              <a:t>FAQ’s</a:t>
            </a:r>
            <a:r>
              <a:rPr lang="pt-PT" sz="2800" b="1" dirty="0">
                <a:latin typeface="Calibri"/>
                <a:cs typeface="Calibri"/>
              </a:rPr>
              <a:t>:</a:t>
            </a:r>
          </a:p>
          <a:p>
            <a:pPr marL="715645" indent="-352425">
              <a:defRPr/>
            </a:pPr>
            <a:r>
              <a:rPr lang="pt-PT" sz="2800" b="1" dirty="0" err="1">
                <a:latin typeface="Calibri"/>
                <a:cs typeface="Calibri"/>
              </a:rPr>
              <a:t>At</a:t>
            </a:r>
            <a:r>
              <a:rPr lang="pt-PT" sz="2800" b="1" dirty="0">
                <a:latin typeface="Calibri"/>
                <a:cs typeface="Calibri"/>
              </a:rPr>
              <a:t> </a:t>
            </a:r>
            <a:r>
              <a:rPr lang="pt-PT" sz="2800" b="1" dirty="0" err="1">
                <a:latin typeface="Calibri"/>
                <a:cs typeface="Calibri"/>
              </a:rPr>
              <a:t>the</a:t>
            </a:r>
            <a:r>
              <a:rPr lang="pt-PT" sz="2800" b="1" dirty="0">
                <a:latin typeface="Calibri"/>
                <a:cs typeface="Calibri"/>
              </a:rPr>
              <a:t> </a:t>
            </a:r>
            <a:r>
              <a:rPr lang="pt-PT" sz="2800" b="1" dirty="0" err="1">
                <a:latin typeface="Calibri"/>
                <a:cs typeface="Calibri"/>
              </a:rPr>
              <a:t>beginning</a:t>
            </a:r>
            <a:r>
              <a:rPr lang="pt-PT" sz="2800" b="1" dirty="0">
                <a:latin typeface="Calibri"/>
                <a:cs typeface="Calibri"/>
              </a:rPr>
              <a:t>….</a:t>
            </a:r>
          </a:p>
          <a:p>
            <a:pPr marL="715645" indent="-352425">
              <a:buFont typeface="Arial" pitchFamily="34" charset="0"/>
              <a:buAutoNum type="arabicPeriod"/>
              <a:defRPr/>
            </a:pPr>
            <a:r>
              <a:rPr lang="en-GB" dirty="0">
                <a:latin typeface="Calibri"/>
                <a:cs typeface="Calibri"/>
              </a:rPr>
              <a:t>Where should I start? </a:t>
            </a:r>
            <a:endParaRPr lang="en-GB" dirty="0">
              <a:latin typeface="Calibri" pitchFamily="34" charset="0"/>
              <a:cs typeface="Calibri"/>
            </a:endParaRPr>
          </a:p>
          <a:p>
            <a:pPr marL="715645" indent="-352425">
              <a:buFont typeface="Arial" pitchFamily="34" charset="0"/>
              <a:buAutoNum type="arabicPeriod"/>
              <a:defRPr/>
            </a:pPr>
            <a:r>
              <a:rPr lang="en-GB" dirty="0">
                <a:latin typeface="Calibri"/>
                <a:cs typeface="Calibri"/>
              </a:rPr>
              <a:t>Is there any roadmap I can follow?</a:t>
            </a:r>
          </a:p>
          <a:p>
            <a:pPr marL="715645" indent="-352425">
              <a:buFont typeface="Arial" pitchFamily="34" charset="0"/>
              <a:buAutoNum type="arabicPeriod"/>
              <a:defRPr/>
            </a:pPr>
            <a:r>
              <a:rPr lang="en-GB" dirty="0">
                <a:latin typeface="Calibri"/>
                <a:cs typeface="Calibri"/>
              </a:rPr>
              <a:t>What does "Lean thinking" involve?</a:t>
            </a:r>
          </a:p>
          <a:p>
            <a:pPr marL="715645" indent="-352425">
              <a:buFont typeface="Arial" pitchFamily="34" charset="0"/>
              <a:buAutoNum type="arabicPeriod"/>
              <a:defRPr/>
            </a:pPr>
            <a:r>
              <a:rPr lang="pt-PT" dirty="0" err="1">
                <a:latin typeface="Calibri"/>
                <a:cs typeface="Calibri"/>
              </a:rPr>
              <a:t>Who</a:t>
            </a:r>
            <a:r>
              <a:rPr lang="pt-PT" dirty="0">
                <a:latin typeface="Calibri"/>
                <a:cs typeface="Calibri"/>
              </a:rPr>
              <a:t> </a:t>
            </a:r>
            <a:r>
              <a:rPr lang="pt-PT" dirty="0" err="1">
                <a:latin typeface="Calibri"/>
                <a:cs typeface="Calibri"/>
              </a:rPr>
              <a:t>should</a:t>
            </a:r>
            <a:r>
              <a:rPr lang="pt-PT" dirty="0">
                <a:latin typeface="Calibri"/>
                <a:cs typeface="Calibri"/>
              </a:rPr>
              <a:t> I </a:t>
            </a:r>
            <a:r>
              <a:rPr lang="pt-PT" dirty="0" err="1">
                <a:latin typeface="Calibri"/>
                <a:cs typeface="Calibri"/>
              </a:rPr>
              <a:t>involve</a:t>
            </a:r>
            <a:r>
              <a:rPr lang="pt-PT" dirty="0">
                <a:latin typeface="Calibri"/>
                <a:cs typeface="Calibri"/>
              </a:rPr>
              <a:t>?</a:t>
            </a:r>
          </a:p>
          <a:p>
            <a:pPr marL="715645" indent="-352425">
              <a:buFont typeface="Arial" pitchFamily="34" charset="0"/>
              <a:buAutoNum type="arabicPeriod"/>
              <a:defRPr/>
            </a:pPr>
            <a:r>
              <a:rPr lang="en-GB" dirty="0">
                <a:latin typeface="Calibri"/>
                <a:cs typeface="Calibri"/>
              </a:rPr>
              <a:t>Is it only applicable to the factory shop floor?</a:t>
            </a:r>
          </a:p>
          <a:p>
            <a:pPr marL="715645" indent="-352425">
              <a:buFont typeface="Arial" pitchFamily="34" charset="0"/>
              <a:buAutoNum type="arabicPeriod"/>
              <a:defRPr/>
            </a:pPr>
            <a:r>
              <a:rPr lang="en-GB" dirty="0">
                <a:latin typeface="Calibri"/>
                <a:cs typeface="Calibri"/>
              </a:rPr>
              <a:t>Is it only applicable to production companies?</a:t>
            </a:r>
          </a:p>
          <a:p>
            <a:pPr marL="715645" indent="-352425">
              <a:buFont typeface="Arial" pitchFamily="34" charset="0"/>
              <a:buAutoNum type="arabicPeriod"/>
              <a:defRPr/>
            </a:pPr>
            <a:r>
              <a:rPr lang="en-GB" dirty="0">
                <a:latin typeface="Calibri"/>
                <a:cs typeface="Calibri"/>
              </a:rPr>
              <a:t>What will be the benefits?</a:t>
            </a:r>
          </a:p>
          <a:p>
            <a:pPr marL="715645" indent="-352425">
              <a:buFont typeface="Arial" pitchFamily="34" charset="0"/>
              <a:buAutoNum type="arabicPeriod"/>
              <a:defRPr/>
            </a:pPr>
            <a:r>
              <a:rPr lang="en-GB" dirty="0">
                <a:latin typeface="Calibri"/>
                <a:cs typeface="Calibri"/>
              </a:rPr>
              <a:t>Will it make me more profitable?</a:t>
            </a:r>
            <a:endParaRPr lang="pt-PT" dirty="0">
              <a:latin typeface="Calibri"/>
              <a:cs typeface="Calibri"/>
            </a:endParaRPr>
          </a:p>
        </p:txBody>
      </p:sp>
      <p:sp>
        <p:nvSpPr>
          <p:cNvPr id="5" name="Title 4"/>
          <p:cNvSpPr txBox="1">
            <a:spLocks/>
          </p:cNvSpPr>
          <p:nvPr/>
        </p:nvSpPr>
        <p:spPr>
          <a:xfrm>
            <a:off x="530437" y="1636700"/>
            <a:ext cx="7625013" cy="900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lumMod val="50000"/>
                  </a:schemeClr>
                </a:solidFill>
                <a:latin typeface="+mj-lt"/>
                <a:ea typeface="+mj-ea"/>
                <a:cs typeface="+mj-cs"/>
              </a:defRPr>
            </a:lvl1pPr>
          </a:lstStyle>
          <a:p>
            <a:r>
              <a:rPr lang="pt-PT" sz="3200" err="1">
                <a:solidFill>
                  <a:schemeClr val="tx1"/>
                </a:solidFill>
                <a:latin typeface="+mn-lt"/>
              </a:rPr>
              <a:t>Lean</a:t>
            </a:r>
            <a:r>
              <a:rPr lang="pt-PT" sz="3200">
                <a:solidFill>
                  <a:schemeClr val="tx1"/>
                </a:solidFill>
                <a:latin typeface="+mn-lt"/>
              </a:rPr>
              <a:t> </a:t>
            </a:r>
            <a:r>
              <a:rPr lang="pt-PT" sz="3200" err="1">
                <a:solidFill>
                  <a:schemeClr val="tx1"/>
                </a:solidFill>
                <a:latin typeface="+mn-lt"/>
              </a:rPr>
              <a:t>sustainability</a:t>
            </a:r>
            <a:endParaRPr lang="pt-PT" sz="3200">
              <a:solidFill>
                <a:schemeClr val="tx1"/>
              </a:solidFill>
              <a:latin typeface="+mn-lt"/>
            </a:endParaRPr>
          </a:p>
        </p:txBody>
      </p:sp>
      <p:sp>
        <p:nvSpPr>
          <p:cNvPr id="8" name="Otsikko 1"/>
          <p:cNvSpPr txBox="1">
            <a:spLocks/>
          </p:cNvSpPr>
          <p:nvPr/>
        </p:nvSpPr>
        <p:spPr>
          <a:xfrm>
            <a:off x="2187414" y="619288"/>
            <a:ext cx="7878273" cy="982996"/>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200" b="1">
                <a:latin typeface="+mn-lt"/>
              </a:rPr>
              <a:t>People and the culture of the working environment</a:t>
            </a:r>
          </a:p>
        </p:txBody>
      </p:sp>
    </p:spTree>
    <p:extLst>
      <p:ext uri="{BB962C8B-B14F-4D97-AF65-F5344CB8AC3E}">
        <p14:creationId xmlns:p14="http://schemas.microsoft.com/office/powerpoint/2010/main" val="392636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box(in)">
                                      <p:cBhvr>
                                        <p:cTn id="7" dur="500"/>
                                        <p:tgtEl>
                                          <p:spTgt spid="337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5">
                                            <p:txEl>
                                              <p:pRg st="3" end="3"/>
                                            </p:txEl>
                                          </p:spTgt>
                                        </p:tgtEl>
                                        <p:attrNameLst>
                                          <p:attrName>style.visibility</p:attrName>
                                        </p:attrNameLst>
                                      </p:cBhvr>
                                      <p:to>
                                        <p:strVal val="visible"/>
                                      </p:to>
                                    </p:set>
                                    <p:animEffect transition="in" filter="box(in)">
                                      <p:cBhvr>
                                        <p:cTn id="12" dur="500"/>
                                        <p:tgtEl>
                                          <p:spTgt spid="337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ox(in)">
                                      <p:cBhvr>
                                        <p:cTn id="17" dur="5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795">
                                            <p:txEl>
                                              <p:pRg st="5" end="5"/>
                                            </p:txEl>
                                          </p:spTgt>
                                        </p:tgtEl>
                                        <p:attrNameLst>
                                          <p:attrName>style.visibility</p:attrName>
                                        </p:attrNameLst>
                                      </p:cBhvr>
                                      <p:to>
                                        <p:strVal val="visible"/>
                                      </p:to>
                                    </p:set>
                                    <p:animEffect transition="in" filter="box(in)">
                                      <p:cBhvr>
                                        <p:cTn id="22" dur="500"/>
                                        <p:tgtEl>
                                          <p:spTgt spid="337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box(in)">
                                      <p:cBhvr>
                                        <p:cTn id="27" dur="500"/>
                                        <p:tgtEl>
                                          <p:spTgt spid="337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box(in)">
                                      <p:cBhvr>
                                        <p:cTn id="32" dur="500"/>
                                        <p:tgtEl>
                                          <p:spTgt spid="337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3795">
                                            <p:txEl>
                                              <p:pRg st="8" end="8"/>
                                            </p:txEl>
                                          </p:spTgt>
                                        </p:tgtEl>
                                        <p:attrNameLst>
                                          <p:attrName>style.visibility</p:attrName>
                                        </p:attrNameLst>
                                      </p:cBhvr>
                                      <p:to>
                                        <p:strVal val="visible"/>
                                      </p:to>
                                    </p:set>
                                    <p:animEffect transition="in" filter="box(in)">
                                      <p:cBhvr>
                                        <p:cTn id="37"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830791" y="2501253"/>
            <a:ext cx="6953279" cy="2954655"/>
          </a:xfrm>
          <a:prstGeom prst="rect">
            <a:avLst/>
          </a:prstGeom>
          <a:noFill/>
          <a:ln w="9525">
            <a:noFill/>
            <a:miter lim="800000"/>
            <a:headEnd/>
            <a:tailEnd/>
          </a:ln>
        </p:spPr>
        <p:txBody>
          <a:bodyPr wrap="square" anchor="t">
            <a:spAutoFit/>
          </a:bodyPr>
          <a:lstStyle/>
          <a:p>
            <a:pPr marL="342900" indent="-342900" eaLnBrk="0" hangingPunct="0">
              <a:defRPr/>
            </a:pPr>
            <a:r>
              <a:rPr lang="pt-PT" sz="2800" b="1" dirty="0" err="1">
                <a:latin typeface="Calibri"/>
                <a:cs typeface="Calibri"/>
              </a:rPr>
              <a:t>FAQ’s</a:t>
            </a:r>
            <a:r>
              <a:rPr lang="pt-PT" sz="2800" b="1" dirty="0">
                <a:latin typeface="Calibri"/>
                <a:cs typeface="Calibri"/>
              </a:rPr>
              <a:t>:</a:t>
            </a:r>
          </a:p>
          <a:p>
            <a:pPr marL="715645" indent="-352425">
              <a:defRPr/>
            </a:pPr>
            <a:r>
              <a:rPr lang="pt-PT" sz="2800" b="1" dirty="0" err="1">
                <a:latin typeface="Calibri"/>
                <a:cs typeface="Calibri"/>
              </a:rPr>
              <a:t>During</a:t>
            </a:r>
            <a:r>
              <a:rPr lang="pt-PT" sz="2800" b="1" dirty="0">
                <a:latin typeface="Calibri"/>
                <a:cs typeface="Calibri"/>
              </a:rPr>
              <a:t>…</a:t>
            </a:r>
          </a:p>
          <a:p>
            <a:pPr marL="715645" indent="-352425">
              <a:buFont typeface="Arial" pitchFamily="34" charset="0"/>
              <a:buAutoNum type="arabicPeriod"/>
              <a:defRPr/>
            </a:pPr>
            <a:r>
              <a:rPr lang="en-GB" dirty="0">
                <a:latin typeface="Calibri"/>
                <a:cs typeface="Calibri"/>
              </a:rPr>
              <a:t>How long does it take until benefits start appearing?</a:t>
            </a:r>
          </a:p>
          <a:p>
            <a:pPr marL="715645" indent="-352425">
              <a:buFont typeface="Arial" pitchFamily="34" charset="0"/>
              <a:buAutoNum type="arabicPeriod"/>
              <a:defRPr/>
            </a:pPr>
            <a:r>
              <a:rPr lang="en-GB" dirty="0">
                <a:latin typeface="Calibri"/>
                <a:cs typeface="Calibri"/>
              </a:rPr>
              <a:t>How long does it take until the benefits start to disappear?</a:t>
            </a:r>
          </a:p>
          <a:p>
            <a:pPr marL="715645" indent="-352425">
              <a:buFont typeface="Arial" pitchFamily="34" charset="0"/>
              <a:buAutoNum type="arabicPeriod"/>
              <a:defRPr/>
            </a:pPr>
            <a:r>
              <a:rPr lang="en-GB" dirty="0">
                <a:latin typeface="Calibri"/>
                <a:cs typeface="Calibri"/>
              </a:rPr>
              <a:t>Why did people begin to lose their enthusiasm?</a:t>
            </a:r>
          </a:p>
          <a:p>
            <a:pPr marL="715645" indent="-352425">
              <a:buFont typeface="Arial" pitchFamily="34" charset="0"/>
              <a:buAutoNum type="arabicPeriod"/>
              <a:defRPr/>
            </a:pPr>
            <a:r>
              <a:rPr lang="en-GB" dirty="0">
                <a:latin typeface="Calibri"/>
                <a:cs typeface="Calibri"/>
              </a:rPr>
              <a:t>What is the secret to sustainability?</a:t>
            </a:r>
          </a:p>
          <a:p>
            <a:pPr marL="715645" indent="-352425">
              <a:buFont typeface="Arial" pitchFamily="34" charset="0"/>
              <a:buAutoNum type="arabicPeriod"/>
              <a:defRPr/>
            </a:pPr>
            <a:r>
              <a:rPr lang="en-GB" dirty="0">
                <a:latin typeface="Calibri"/>
                <a:cs typeface="Calibri"/>
              </a:rPr>
              <a:t>What is the difference between </a:t>
            </a:r>
            <a:r>
              <a:rPr lang="en-GB" i="1" u="sng" dirty="0">
                <a:latin typeface="Calibri"/>
                <a:cs typeface="Calibri"/>
              </a:rPr>
              <a:t>managing</a:t>
            </a:r>
            <a:r>
              <a:rPr lang="en-GB" dirty="0">
                <a:latin typeface="Calibri"/>
                <a:cs typeface="Calibri"/>
              </a:rPr>
              <a:t> and </a:t>
            </a:r>
            <a:r>
              <a:rPr lang="en-GB" i="1" u="sng" dirty="0">
                <a:latin typeface="Calibri"/>
                <a:cs typeface="Calibri"/>
              </a:rPr>
              <a:t>leading</a:t>
            </a:r>
            <a:r>
              <a:rPr lang="en-GB" dirty="0">
                <a:latin typeface="Calibri"/>
                <a:cs typeface="Calibri"/>
              </a:rPr>
              <a:t> Lean change?</a:t>
            </a:r>
          </a:p>
          <a:p>
            <a:pPr marL="715645" indent="-352425">
              <a:buFont typeface="Arial" pitchFamily="34" charset="0"/>
              <a:buAutoNum type="arabicPeriod"/>
              <a:defRPr/>
            </a:pPr>
            <a:r>
              <a:rPr lang="en-GB" dirty="0">
                <a:latin typeface="Calibri"/>
                <a:cs typeface="Calibri"/>
              </a:rPr>
              <a:t>How do we ensure that the workforce continues to "buy" Lean?</a:t>
            </a:r>
            <a:endParaRPr lang="en-US" sz="2000" dirty="0">
              <a:latin typeface="Calibri"/>
              <a:cs typeface="Calibri"/>
            </a:endParaRPr>
          </a:p>
        </p:txBody>
      </p:sp>
      <p:sp>
        <p:nvSpPr>
          <p:cNvPr id="9" name="Title 4"/>
          <p:cNvSpPr txBox="1">
            <a:spLocks/>
          </p:cNvSpPr>
          <p:nvPr/>
        </p:nvSpPr>
        <p:spPr>
          <a:xfrm>
            <a:off x="530437" y="1636700"/>
            <a:ext cx="7625013" cy="900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lumMod val="50000"/>
                  </a:schemeClr>
                </a:solidFill>
                <a:latin typeface="+mj-lt"/>
                <a:ea typeface="+mj-ea"/>
                <a:cs typeface="+mj-cs"/>
              </a:defRPr>
            </a:lvl1pPr>
          </a:lstStyle>
          <a:p>
            <a:r>
              <a:rPr lang="pt-PT" sz="3200" err="1">
                <a:solidFill>
                  <a:schemeClr val="tx1"/>
                </a:solidFill>
                <a:latin typeface="+mn-lt"/>
              </a:rPr>
              <a:t>Lean</a:t>
            </a:r>
            <a:r>
              <a:rPr lang="pt-PT" sz="3200">
                <a:solidFill>
                  <a:schemeClr val="tx1"/>
                </a:solidFill>
                <a:latin typeface="+mn-lt"/>
              </a:rPr>
              <a:t> </a:t>
            </a:r>
            <a:r>
              <a:rPr lang="pt-PT" sz="3200" err="1">
                <a:solidFill>
                  <a:schemeClr val="tx1"/>
                </a:solidFill>
                <a:latin typeface="+mn-lt"/>
              </a:rPr>
              <a:t>sustainability</a:t>
            </a:r>
            <a:endParaRPr lang="pt-PT" sz="3200">
              <a:solidFill>
                <a:schemeClr val="tx1"/>
              </a:solidFill>
              <a:latin typeface="+mn-lt"/>
            </a:endParaRPr>
          </a:p>
        </p:txBody>
      </p:sp>
      <p:pic>
        <p:nvPicPr>
          <p:cNvPr id="10" name="Picture 9" descr="Fragezeichen-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9567" y="2125903"/>
            <a:ext cx="3827281" cy="3458152"/>
          </a:xfrm>
          <a:prstGeom prst="rect">
            <a:avLst/>
          </a:prstGeom>
        </p:spPr>
      </p:pic>
      <p:sp>
        <p:nvSpPr>
          <p:cNvPr id="2" name="Otsikko 1">
            <a:extLst>
              <a:ext uri="{FF2B5EF4-FFF2-40B4-BE49-F238E27FC236}">
                <a16:creationId xmlns:a16="http://schemas.microsoft.com/office/drawing/2014/main" id="{06176301-D838-4D0E-A650-58920B2A11D5}"/>
              </a:ext>
            </a:extLst>
          </p:cNvPr>
          <p:cNvSpPr txBox="1">
            <a:spLocks/>
          </p:cNvSpPr>
          <p:nvPr/>
        </p:nvSpPr>
        <p:spPr>
          <a:xfrm>
            <a:off x="2187414" y="619288"/>
            <a:ext cx="7878273" cy="982996"/>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200" b="1">
                <a:latin typeface="+mn-lt"/>
              </a:rPr>
              <a:t>People and the culture of the working environment</a:t>
            </a:r>
          </a:p>
        </p:txBody>
      </p:sp>
    </p:spTree>
    <p:extLst>
      <p:ext uri="{BB962C8B-B14F-4D97-AF65-F5344CB8AC3E}">
        <p14:creationId xmlns:p14="http://schemas.microsoft.com/office/powerpoint/2010/main" val="23025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8">
                                            <p:txEl>
                                              <p:pRg st="2" end="2"/>
                                            </p:txEl>
                                          </p:spTgt>
                                        </p:tgtEl>
                                        <p:attrNameLst>
                                          <p:attrName>style.visibility</p:attrName>
                                        </p:attrNameLst>
                                      </p:cBhvr>
                                      <p:to>
                                        <p:strVal val="visible"/>
                                      </p:to>
                                    </p:set>
                                    <p:animEffect transition="in" filter="box(in)">
                                      <p:cBhvr>
                                        <p:cTn id="7" dur="500"/>
                                        <p:tgtEl>
                                          <p:spTgt spid="348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8">
                                            <p:txEl>
                                              <p:pRg st="3" end="3"/>
                                            </p:txEl>
                                          </p:spTgt>
                                        </p:tgtEl>
                                        <p:attrNameLst>
                                          <p:attrName>style.visibility</p:attrName>
                                        </p:attrNameLst>
                                      </p:cBhvr>
                                      <p:to>
                                        <p:strVal val="visible"/>
                                      </p:to>
                                    </p:set>
                                    <p:animEffect transition="in" filter="box(in)">
                                      <p:cBhvr>
                                        <p:cTn id="12" dur="500"/>
                                        <p:tgtEl>
                                          <p:spTgt spid="348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818">
                                            <p:txEl>
                                              <p:pRg st="4" end="4"/>
                                            </p:txEl>
                                          </p:spTgt>
                                        </p:tgtEl>
                                        <p:attrNameLst>
                                          <p:attrName>style.visibility</p:attrName>
                                        </p:attrNameLst>
                                      </p:cBhvr>
                                      <p:to>
                                        <p:strVal val="visible"/>
                                      </p:to>
                                    </p:set>
                                    <p:animEffect transition="in" filter="box(in)">
                                      <p:cBhvr>
                                        <p:cTn id="17" dur="500"/>
                                        <p:tgtEl>
                                          <p:spTgt spid="348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818">
                                            <p:txEl>
                                              <p:pRg st="5" end="5"/>
                                            </p:txEl>
                                          </p:spTgt>
                                        </p:tgtEl>
                                        <p:attrNameLst>
                                          <p:attrName>style.visibility</p:attrName>
                                        </p:attrNameLst>
                                      </p:cBhvr>
                                      <p:to>
                                        <p:strVal val="visible"/>
                                      </p:to>
                                    </p:set>
                                    <p:animEffect transition="in" filter="box(in)">
                                      <p:cBhvr>
                                        <p:cTn id="22" dur="500"/>
                                        <p:tgtEl>
                                          <p:spTgt spid="348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4818">
                                            <p:txEl>
                                              <p:pRg st="6" end="6"/>
                                            </p:txEl>
                                          </p:spTgt>
                                        </p:tgtEl>
                                        <p:attrNameLst>
                                          <p:attrName>style.visibility</p:attrName>
                                        </p:attrNameLst>
                                      </p:cBhvr>
                                      <p:to>
                                        <p:strVal val="visible"/>
                                      </p:to>
                                    </p:set>
                                    <p:animEffect transition="in" filter="box(in)">
                                      <p:cBhvr>
                                        <p:cTn id="27" dur="500"/>
                                        <p:tgtEl>
                                          <p:spTgt spid="34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300903" y="1307461"/>
            <a:ext cx="7789009" cy="4454824"/>
            <a:chOff x="1115616" y="1907204"/>
            <a:chExt cx="7272808" cy="3428062"/>
          </a:xfrm>
        </p:grpSpPr>
        <p:pic>
          <p:nvPicPr>
            <p:cNvPr id="3" name="Picture 7"/>
            <p:cNvPicPr>
              <a:picLocks noChangeAspect="1"/>
            </p:cNvPicPr>
            <p:nvPr/>
          </p:nvPicPr>
          <p:blipFill>
            <a:blip r:embed="rId3"/>
            <a:stretch>
              <a:fillRect/>
            </a:stretch>
          </p:blipFill>
          <p:spPr>
            <a:xfrm>
              <a:off x="1115616" y="1907204"/>
              <a:ext cx="7272808" cy="3428062"/>
            </a:xfrm>
            <a:prstGeom prst="rect">
              <a:avLst/>
            </a:prstGeom>
          </p:spPr>
        </p:pic>
        <p:sp>
          <p:nvSpPr>
            <p:cNvPr id="4" name="Ellipsi 3"/>
            <p:cNvSpPr/>
            <p:nvPr/>
          </p:nvSpPr>
          <p:spPr bwMode="auto">
            <a:xfrm>
              <a:off x="6912619" y="2849425"/>
              <a:ext cx="717703" cy="103232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5" name="Tekstiruutu 4"/>
            <p:cNvSpPr txBox="1"/>
            <p:nvPr/>
          </p:nvSpPr>
          <p:spPr>
            <a:xfrm rot="439277">
              <a:off x="6979946" y="3103978"/>
              <a:ext cx="583051" cy="523220"/>
            </a:xfrm>
            <a:prstGeom prst="rect">
              <a:avLst/>
            </a:prstGeom>
            <a:solidFill>
              <a:schemeClr val="tx1"/>
            </a:solidFill>
          </p:spPr>
          <p:txBody>
            <a:bodyPr wrap="square" rtlCol="0">
              <a:spAutoFit/>
              <a:scene3d>
                <a:camera prst="orthographicFront">
                  <a:rot lat="1800000" lon="600000" rev="0"/>
                </a:camera>
                <a:lightRig rig="threePt" dir="t"/>
              </a:scene3d>
              <a:sp3d/>
            </a:bodyPr>
            <a:lstStyle/>
            <a:p>
              <a:r>
                <a:rPr lang="en-US" sz="1400">
                  <a:solidFill>
                    <a:schemeClr val="bg1"/>
                  </a:solidFill>
                  <a:latin typeface="Arial Narrow" panose="020B0606020202030204" pitchFamily="34" charset="0"/>
                </a:rPr>
                <a:t>You</a:t>
              </a:r>
            </a:p>
            <a:p>
              <a:r>
                <a:rPr lang="en-US" sz="1400">
                  <a:solidFill>
                    <a:schemeClr val="bg1"/>
                  </a:solidFill>
                  <a:latin typeface="Arial Narrow" panose="020B0606020202030204" pitchFamily="34" charset="0"/>
                </a:rPr>
                <a:t>can´t</a:t>
              </a:r>
            </a:p>
          </p:txBody>
        </p:sp>
      </p:grpSp>
      <p:sp>
        <p:nvSpPr>
          <p:cNvPr id="6" name="Suorakulmio 5"/>
          <p:cNvSpPr/>
          <p:nvPr/>
        </p:nvSpPr>
        <p:spPr>
          <a:xfrm>
            <a:off x="5974813" y="3244334"/>
            <a:ext cx="242374" cy="369332"/>
          </a:xfrm>
          <a:prstGeom prst="rect">
            <a:avLst/>
          </a:prstGeom>
        </p:spPr>
        <p:txBody>
          <a:bodyPr wrap="none">
            <a:spAutoFit/>
          </a:bodyPr>
          <a:lstStyle/>
          <a:p>
            <a:r>
              <a:rPr lang="fi-FI">
                <a:solidFill>
                  <a:srgbClr val="000000"/>
                </a:solidFill>
                <a:latin typeface="Times New Roman" panose="02020603050405020304" pitchFamily="18" charset="0"/>
              </a:rPr>
              <a:t> </a:t>
            </a:r>
            <a:endParaRPr lang="en-US"/>
          </a:p>
        </p:txBody>
      </p:sp>
      <p:sp>
        <p:nvSpPr>
          <p:cNvPr id="7" name="Suorakulmio 6"/>
          <p:cNvSpPr/>
          <p:nvPr/>
        </p:nvSpPr>
        <p:spPr>
          <a:xfrm>
            <a:off x="5974813" y="3244334"/>
            <a:ext cx="242374" cy="369332"/>
          </a:xfrm>
          <a:prstGeom prst="rect">
            <a:avLst/>
          </a:prstGeom>
        </p:spPr>
        <p:txBody>
          <a:bodyPr wrap="none">
            <a:spAutoFit/>
          </a:bodyPr>
          <a:lstStyle/>
          <a:p>
            <a:r>
              <a:rPr lang="fi-FI">
                <a:solidFill>
                  <a:srgbClr val="000000"/>
                </a:solidFill>
                <a:latin typeface="Times New Roman" panose="02020603050405020304" pitchFamily="18" charset="0"/>
              </a:rPr>
              <a:t> </a:t>
            </a:r>
            <a:endParaRPr lang="en-US"/>
          </a:p>
        </p:txBody>
      </p:sp>
      <p:sp>
        <p:nvSpPr>
          <p:cNvPr id="8" name="Otsikko 1"/>
          <p:cNvSpPr txBox="1">
            <a:spLocks/>
          </p:cNvSpPr>
          <p:nvPr/>
        </p:nvSpPr>
        <p:spPr>
          <a:xfrm>
            <a:off x="2260372" y="530118"/>
            <a:ext cx="7878273" cy="62379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000" b="1">
                <a:latin typeface="+mn-lt"/>
              </a:rPr>
              <a:t>Lets work together and improve</a:t>
            </a:r>
          </a:p>
        </p:txBody>
      </p:sp>
    </p:spTree>
    <p:extLst>
      <p:ext uri="{BB962C8B-B14F-4D97-AF65-F5344CB8AC3E}">
        <p14:creationId xmlns:p14="http://schemas.microsoft.com/office/powerpoint/2010/main" val="356246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a:latin typeface="+mn-lt"/>
              </a:rPr>
              <a:t>Other exercises</a:t>
            </a:r>
          </a:p>
        </p:txBody>
      </p:sp>
      <p:sp>
        <p:nvSpPr>
          <p:cNvPr id="3" name="Sisällön paikkamerkki 2"/>
          <p:cNvSpPr txBox="1">
            <a:spLocks/>
          </p:cNvSpPr>
          <p:nvPr/>
        </p:nvSpPr>
        <p:spPr>
          <a:xfrm>
            <a:off x="612560" y="2213629"/>
            <a:ext cx="5483440"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600"/>
              </a:spcBef>
              <a:buFont typeface="Wingdings" panose="05000000000000000000" pitchFamily="2" charset="2"/>
              <a:buChar char="§"/>
            </a:pPr>
            <a:r>
              <a:rPr lang="en-US" sz="4000" dirty="0">
                <a:latin typeface="Calibri" pitchFamily="34" charset="0"/>
              </a:rPr>
              <a:t>Ball Game</a:t>
            </a:r>
          </a:p>
          <a:p>
            <a:pPr marL="0" indent="0">
              <a:lnSpc>
                <a:spcPct val="120000"/>
              </a:lnSpc>
              <a:spcBef>
                <a:spcPts val="600"/>
              </a:spcBef>
              <a:buNone/>
            </a:pPr>
            <a:r>
              <a:rPr lang="en-US" sz="4000" dirty="0">
                <a:latin typeface="Calibri" pitchFamily="34" charset="0"/>
              </a:rPr>
              <a:t>(rounds 2 and 3)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324562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gar.nwt.se/pauline/files/2012/12/108156828520550921_Grt7ZhOV_c-468x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52" y="1671761"/>
            <a:ext cx="5570714" cy="416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36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414" y="1070198"/>
            <a:ext cx="8309986" cy="4966368"/>
          </a:xfrm>
          <a:prstGeom prst="rect">
            <a:avLst/>
          </a:prstGeom>
        </p:spPr>
      </p:pic>
      <p:sp>
        <p:nvSpPr>
          <p:cNvPr id="2" name="Rectangle 1"/>
          <p:cNvSpPr/>
          <p:nvPr/>
        </p:nvSpPr>
        <p:spPr>
          <a:xfrm>
            <a:off x="2093177" y="5248306"/>
            <a:ext cx="7998915" cy="707886"/>
          </a:xfrm>
          <a:prstGeom prst="rect">
            <a:avLst/>
          </a:prstGeom>
        </p:spPr>
        <p:txBody>
          <a:bodyPr wrap="square" anchor="t">
            <a:spAutoFit/>
          </a:bodyPr>
          <a:lstStyle/>
          <a:p>
            <a:r>
              <a:rPr lang="en-US" sz="2000" b="1" i="1" dirty="0">
                <a:solidFill>
                  <a:schemeClr val="bg1"/>
                </a:solidFill>
                <a:latin typeface="Calibri"/>
                <a:ea typeface="Calibri" panose="020F0502020204030204" pitchFamily="34" charset="0"/>
                <a:cs typeface="Times New Roman"/>
              </a:rPr>
              <a:t>”We do not try to run faster, but we decided to walk a shorter distance”    </a:t>
            </a:r>
          </a:p>
          <a:p>
            <a:pPr>
              <a:spcAft>
                <a:spcPts val="0"/>
              </a:spcAft>
            </a:pPr>
            <a:r>
              <a:rPr lang="en-US" sz="2000" b="1" i="1" dirty="0">
                <a:solidFill>
                  <a:schemeClr val="bg1"/>
                </a:solidFill>
                <a:latin typeface="Calibri"/>
                <a:ea typeface="Calibri" panose="020F0502020204030204" pitchFamily="34" charset="0"/>
                <a:cs typeface="Times New Roman"/>
              </a:rPr>
              <a:t>Taiichi Ohno–Toyota. </a:t>
            </a:r>
            <a:r>
              <a:rPr lang="fi-FI" sz="2000" b="1" i="1" dirty="0" err="1">
                <a:solidFill>
                  <a:schemeClr val="bg1"/>
                </a:solidFill>
                <a:latin typeface="Calibri"/>
                <a:ea typeface="Calibri" panose="020F0502020204030204" pitchFamily="34" charset="0"/>
                <a:cs typeface="Times New Roman"/>
              </a:rPr>
              <a:t>Inventor</a:t>
            </a:r>
            <a:r>
              <a:rPr lang="fi-FI" sz="2000" b="1" i="1" dirty="0">
                <a:solidFill>
                  <a:schemeClr val="bg1"/>
                </a:solidFill>
                <a:latin typeface="Calibri"/>
                <a:ea typeface="Calibri" panose="020F0502020204030204" pitchFamily="34" charset="0"/>
                <a:cs typeface="Times New Roman"/>
              </a:rPr>
              <a:t> of JIT </a:t>
            </a:r>
            <a:r>
              <a:rPr lang="fi-FI" sz="2000" b="1" i="1" dirty="0" err="1">
                <a:solidFill>
                  <a:schemeClr val="bg1"/>
                </a:solidFill>
                <a:latin typeface="Calibri"/>
                <a:ea typeface="Calibri" panose="020F0502020204030204" pitchFamily="34" charset="0"/>
                <a:cs typeface="Times New Roman"/>
              </a:rPr>
              <a:t>system</a:t>
            </a:r>
            <a:endParaRPr lang="en-GB" sz="1100" b="1" dirty="0" err="1">
              <a:solidFill>
                <a:schemeClr val="bg1"/>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106618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2"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45" y="1242136"/>
            <a:ext cx="8626115" cy="48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98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Tree>
    <p:extLst>
      <p:ext uri="{BB962C8B-B14F-4D97-AF65-F5344CB8AC3E}">
        <p14:creationId xmlns:p14="http://schemas.microsoft.com/office/powerpoint/2010/main" val="280229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Objectives</a:t>
            </a: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8" y="2001898"/>
            <a:ext cx="7937450" cy="2582245"/>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objectives</a:t>
            </a:r>
            <a:r>
              <a:rPr lang="pt-PT" sz="2400" dirty="0">
                <a:latin typeface="Calibri" pitchFamily="34" charset="0"/>
              </a:rPr>
              <a:t> </a:t>
            </a:r>
            <a:r>
              <a:rPr lang="pt-PT" sz="2400" dirty="0" err="1">
                <a:latin typeface="Calibri" pitchFamily="34" charset="0"/>
              </a:rPr>
              <a:t>of</a:t>
            </a:r>
            <a:r>
              <a:rPr lang="pt-PT" sz="2400" dirty="0">
                <a:latin typeface="Calibri" pitchFamily="34" charset="0"/>
              </a:rPr>
              <a:t> </a:t>
            </a:r>
            <a:r>
              <a:rPr lang="pt-PT" sz="2400" dirty="0" err="1">
                <a:latin typeface="Calibri" pitchFamily="34" charset="0"/>
              </a:rPr>
              <a:t>this</a:t>
            </a:r>
            <a:r>
              <a:rPr lang="pt-PT" sz="2400" dirty="0">
                <a:latin typeface="Calibri" pitchFamily="34" charset="0"/>
              </a:rPr>
              <a:t> </a:t>
            </a:r>
            <a:r>
              <a:rPr lang="pt-PT" sz="2400" dirty="0" err="1">
                <a:latin typeface="Calibri" pitchFamily="34" charset="0"/>
              </a:rPr>
              <a:t>chapter</a:t>
            </a:r>
            <a:r>
              <a:rPr lang="pt-PT" sz="2400" dirty="0">
                <a:latin typeface="Calibri" pitchFamily="34" charset="0"/>
              </a:rPr>
              <a:t> are:</a:t>
            </a:r>
            <a:endParaRPr lang="en-US" altLang="ja-JP" sz="2400" dirty="0">
              <a:latin typeface="Calibri" pitchFamily="34" charset="0"/>
            </a:endParaRPr>
          </a:p>
          <a:p>
            <a:pPr>
              <a:tabLst>
                <a:tab pos="1347788" algn="l"/>
              </a:tabLst>
              <a:defRPr/>
            </a:pPr>
            <a:r>
              <a:rPr lang="en-US" altLang="ja-JP" sz="3200" b="1" dirty="0">
                <a:latin typeface="Calibri" pitchFamily="34" charset="0"/>
              </a:rPr>
              <a:t>For any lean implementation the most important thing is the </a:t>
            </a:r>
            <a:r>
              <a:rPr lang="en-US" altLang="ja-JP" sz="3200" b="1" dirty="0" err="1">
                <a:latin typeface="Calibri" pitchFamily="34" charset="0"/>
              </a:rPr>
              <a:t>organisational</a:t>
            </a:r>
            <a:r>
              <a:rPr lang="en-US" altLang="ja-JP" sz="3200" b="1" dirty="0">
                <a:latin typeface="Calibri" pitchFamily="34" charset="0"/>
              </a:rPr>
              <a:t> culture, the leadership and the way of thinking which will lead to commitment.</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67648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057072" y="1828904"/>
            <a:ext cx="105156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Lean is…</a:t>
            </a:r>
          </a:p>
        </p:txBody>
      </p:sp>
      <p:sp>
        <p:nvSpPr>
          <p:cNvPr id="3" name="Tekstiruutu 3"/>
          <p:cNvSpPr txBox="1"/>
          <p:nvPr/>
        </p:nvSpPr>
        <p:spPr>
          <a:xfrm>
            <a:off x="1091972" y="2798516"/>
            <a:ext cx="10367211" cy="2677656"/>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t>…a philosophy that improves work from the customer´s point of view.</a:t>
            </a:r>
            <a:endParaRPr lang="en-US" sz="2400" dirty="0">
              <a:cs typeface="Calibri"/>
            </a:endParaRP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dirty="0"/>
              <a:t>… a respectful attitude and the way to act in the work environment (culture).</a:t>
            </a:r>
            <a:endParaRPr lang="en-US" sz="2400" dirty="0">
              <a:cs typeface="Calibri"/>
            </a:endParaRP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dirty="0"/>
              <a:t>… an action strategy. This is how we achieve our goals together.</a:t>
            </a:r>
            <a:endParaRPr lang="en-US" sz="2400" dirty="0">
              <a:cs typeface="Calibri"/>
            </a:endParaRPr>
          </a:p>
          <a:p>
            <a:endParaRPr lang="en-US" sz="2400"/>
          </a:p>
          <a:p>
            <a:pPr marL="285750" indent="-285750">
              <a:buFont typeface="Arial" panose="020B0604020202020204" pitchFamily="34" charset="0"/>
              <a:buChar char="•"/>
            </a:pPr>
            <a:r>
              <a:rPr lang="en-US" sz="2400" dirty="0"/>
              <a:t>… a way to make things more efficient</a:t>
            </a:r>
            <a:endParaRPr lang="en-US" sz="2400" dirty="0">
              <a:cs typeface="Calibri"/>
            </a:endParaRPr>
          </a:p>
        </p:txBody>
      </p:sp>
    </p:spTree>
    <p:extLst>
      <p:ext uri="{BB962C8B-B14F-4D97-AF65-F5344CB8AC3E}">
        <p14:creationId xmlns:p14="http://schemas.microsoft.com/office/powerpoint/2010/main" val="351712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067620" y="1828479"/>
            <a:ext cx="105156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Lean isn’t…</a:t>
            </a:r>
            <a:endParaRPr lang="en-US" b="1" i="1">
              <a:cs typeface="Calibri Light"/>
            </a:endParaRPr>
          </a:p>
        </p:txBody>
      </p:sp>
      <p:sp>
        <p:nvSpPr>
          <p:cNvPr id="3" name="Tekstiruutu 3"/>
          <p:cNvSpPr txBox="1"/>
          <p:nvPr/>
        </p:nvSpPr>
        <p:spPr>
          <a:xfrm>
            <a:off x="1091939" y="2800549"/>
            <a:ext cx="10367211" cy="3046988"/>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t>… a way to fire people</a:t>
            </a:r>
          </a:p>
          <a:p>
            <a:endParaRPr lang="en-US" sz="2400"/>
          </a:p>
          <a:p>
            <a:pPr marL="285750" indent="-285750">
              <a:buFont typeface="Arial" panose="020B0604020202020204" pitchFamily="34" charset="0"/>
              <a:buChar char="•"/>
            </a:pPr>
            <a:r>
              <a:rPr lang="en-US" sz="2400" dirty="0"/>
              <a:t>… based only on a list of tasks to do</a:t>
            </a:r>
            <a:endParaRPr lang="en-US" sz="2400" dirty="0">
              <a:cs typeface="Calibri"/>
            </a:endParaRPr>
          </a:p>
          <a:p>
            <a:endParaRPr lang="en-US" sz="2400"/>
          </a:p>
          <a:p>
            <a:pPr marL="285750" indent="-285750">
              <a:buFont typeface="Arial" panose="020B0604020202020204" pitchFamily="34" charset="0"/>
              <a:buChar char="•"/>
            </a:pPr>
            <a:r>
              <a:rPr lang="en-US" sz="2400" dirty="0"/>
              <a:t>… a substitute for poor management</a:t>
            </a:r>
            <a:endParaRPr lang="en-US" sz="2400" dirty="0">
              <a:cs typeface="Calibri"/>
            </a:endParaRPr>
          </a:p>
          <a:p>
            <a:endParaRPr lang="en-US" sz="2400"/>
          </a:p>
          <a:p>
            <a:pPr marL="285750" indent="-285750">
              <a:buFont typeface="Arial" panose="020B0604020202020204" pitchFamily="34" charset="0"/>
              <a:buChar char="•"/>
            </a:pPr>
            <a:r>
              <a:rPr lang="en-US" sz="2400" dirty="0"/>
              <a:t>… independent from your workforce</a:t>
            </a:r>
          </a:p>
          <a:p>
            <a:pPr marL="285750" indent="-285750">
              <a:buFont typeface="Arial" panose="020B0604020202020204" pitchFamily="34" charset="0"/>
              <a:buChar char="•"/>
            </a:pPr>
            <a:endParaRPr lang="en-US" sz="2400"/>
          </a:p>
        </p:txBody>
      </p:sp>
    </p:spTree>
    <p:extLst>
      <p:ext uri="{BB962C8B-B14F-4D97-AF65-F5344CB8AC3E}">
        <p14:creationId xmlns:p14="http://schemas.microsoft.com/office/powerpoint/2010/main" val="341397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2743456" y="1160583"/>
            <a:ext cx="9099453"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i-FI" b="1"/>
              <a:t>The goal is a satisfied customer</a:t>
            </a:r>
          </a:p>
        </p:txBody>
      </p:sp>
      <p:sp>
        <p:nvSpPr>
          <p:cNvPr id="3" name="Sisällön paikkamerkki 2"/>
          <p:cNvSpPr txBox="1">
            <a:spLocks/>
          </p:cNvSpPr>
          <p:nvPr/>
        </p:nvSpPr>
        <p:spPr>
          <a:xfrm>
            <a:off x="546797" y="2910845"/>
            <a:ext cx="6130636" cy="359814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defRPr/>
            </a:pPr>
            <a:r>
              <a:rPr lang="fi-FI" i="1" dirty="0">
                <a:ea typeface="+mn-lt"/>
                <a:cs typeface="+mn-lt"/>
              </a:rPr>
              <a:t>"</a:t>
            </a:r>
            <a:r>
              <a:rPr lang="fi-FI" i="1" dirty="0" err="1">
                <a:ea typeface="+mn-lt"/>
                <a:cs typeface="+mn-lt"/>
              </a:rPr>
              <a:t>We</a:t>
            </a:r>
            <a:r>
              <a:rPr lang="fi-FI" i="1" dirty="0">
                <a:ea typeface="+mn-lt"/>
                <a:cs typeface="+mn-lt"/>
              </a:rPr>
              <a:t> </a:t>
            </a:r>
            <a:r>
              <a:rPr lang="fi-FI" i="1" dirty="0" err="1">
                <a:ea typeface="+mn-lt"/>
                <a:cs typeface="+mn-lt"/>
              </a:rPr>
              <a:t>work</a:t>
            </a:r>
            <a:r>
              <a:rPr lang="fi-FI" i="1" dirty="0">
                <a:ea typeface="+mn-lt"/>
                <a:cs typeface="+mn-lt"/>
              </a:rPr>
              <a:t> </a:t>
            </a:r>
            <a:r>
              <a:rPr lang="fi-FI" i="1" dirty="0" err="1">
                <a:ea typeface="+mn-lt"/>
                <a:cs typeface="+mn-lt"/>
              </a:rPr>
              <a:t>together</a:t>
            </a:r>
            <a:r>
              <a:rPr lang="fi-FI" i="1" dirty="0">
                <a:ea typeface="+mn-lt"/>
                <a:cs typeface="+mn-lt"/>
              </a:rPr>
              <a:t> </a:t>
            </a:r>
            <a:r>
              <a:rPr lang="fi-FI" i="1" dirty="0" err="1">
                <a:ea typeface="+mn-lt"/>
                <a:cs typeface="+mn-lt"/>
              </a:rPr>
              <a:t>with</a:t>
            </a:r>
            <a:r>
              <a:rPr lang="fi-FI" i="1" dirty="0">
                <a:ea typeface="+mn-lt"/>
                <a:cs typeface="+mn-lt"/>
              </a:rPr>
              <a:t> Lean, </a:t>
            </a:r>
            <a:r>
              <a:rPr lang="fi-FI" i="1" dirty="0" err="1">
                <a:ea typeface="+mn-lt"/>
                <a:cs typeface="+mn-lt"/>
              </a:rPr>
              <a:t>with</a:t>
            </a:r>
            <a:r>
              <a:rPr lang="fi-FI" i="1" dirty="0">
                <a:ea typeface="+mn-lt"/>
                <a:cs typeface="+mn-lt"/>
              </a:rPr>
              <a:t> as </a:t>
            </a:r>
            <a:r>
              <a:rPr lang="fi-FI" i="1" dirty="0" err="1">
                <a:ea typeface="+mn-lt"/>
                <a:cs typeface="+mn-lt"/>
              </a:rPr>
              <a:t>little</a:t>
            </a:r>
            <a:r>
              <a:rPr lang="fi-FI" i="1" dirty="0">
                <a:ea typeface="+mn-lt"/>
                <a:cs typeface="+mn-lt"/>
              </a:rPr>
              <a:t> </a:t>
            </a:r>
            <a:r>
              <a:rPr lang="fi-FI" i="1" dirty="0" err="1">
                <a:ea typeface="+mn-lt"/>
                <a:cs typeface="+mn-lt"/>
              </a:rPr>
              <a:t>waste</a:t>
            </a:r>
            <a:r>
              <a:rPr lang="fi-FI" i="1" dirty="0">
                <a:ea typeface="+mn-lt"/>
                <a:cs typeface="+mn-lt"/>
              </a:rPr>
              <a:t> as </a:t>
            </a:r>
            <a:r>
              <a:rPr lang="fi-FI" i="1" dirty="0" err="1">
                <a:ea typeface="+mn-lt"/>
                <a:cs typeface="+mn-lt"/>
              </a:rPr>
              <a:t>possible</a:t>
            </a:r>
            <a:r>
              <a:rPr lang="fi-FI" i="1" dirty="0">
                <a:ea typeface="+mn-lt"/>
                <a:cs typeface="+mn-lt"/>
              </a:rPr>
              <a:t>. </a:t>
            </a:r>
            <a:r>
              <a:rPr lang="fi-FI" i="1" dirty="0" err="1">
                <a:ea typeface="+mn-lt"/>
                <a:cs typeface="+mn-lt"/>
              </a:rPr>
              <a:t>We</a:t>
            </a:r>
            <a:r>
              <a:rPr lang="fi-FI" i="1" dirty="0">
                <a:ea typeface="+mn-lt"/>
                <a:cs typeface="+mn-lt"/>
              </a:rPr>
              <a:t> </a:t>
            </a:r>
            <a:r>
              <a:rPr lang="fi-FI" i="1" dirty="0" err="1">
                <a:ea typeface="+mn-lt"/>
                <a:cs typeface="+mn-lt"/>
              </a:rPr>
              <a:t>do</a:t>
            </a:r>
            <a:r>
              <a:rPr lang="fi-FI" i="1" dirty="0">
                <a:ea typeface="+mn-lt"/>
                <a:cs typeface="+mn-lt"/>
              </a:rPr>
              <a:t> </a:t>
            </a:r>
            <a:r>
              <a:rPr lang="fi-FI" i="1" dirty="0" err="1">
                <a:ea typeface="+mn-lt"/>
                <a:cs typeface="+mn-lt"/>
              </a:rPr>
              <a:t>this</a:t>
            </a:r>
            <a:r>
              <a:rPr lang="fi-FI" i="1" dirty="0">
                <a:ea typeface="+mn-lt"/>
                <a:cs typeface="+mn-lt"/>
              </a:rPr>
              <a:t> </a:t>
            </a:r>
            <a:r>
              <a:rPr lang="fi-FI" i="1" dirty="0" err="1">
                <a:ea typeface="+mn-lt"/>
                <a:cs typeface="+mn-lt"/>
              </a:rPr>
              <a:t>according</a:t>
            </a:r>
            <a:r>
              <a:rPr lang="fi-FI" i="1" dirty="0">
                <a:ea typeface="+mn-lt"/>
                <a:cs typeface="+mn-lt"/>
              </a:rPr>
              <a:t> to </a:t>
            </a:r>
            <a:r>
              <a:rPr lang="fi-FI" i="1" dirty="0" err="1">
                <a:ea typeface="+mn-lt"/>
                <a:cs typeface="+mn-lt"/>
              </a:rPr>
              <a:t>the</a:t>
            </a:r>
            <a:r>
              <a:rPr lang="fi-FI" i="1" dirty="0">
                <a:ea typeface="+mn-lt"/>
                <a:cs typeface="+mn-lt"/>
              </a:rPr>
              <a:t> </a:t>
            </a:r>
            <a:r>
              <a:rPr lang="fi-FI" i="1" dirty="0" err="1">
                <a:ea typeface="+mn-lt"/>
                <a:cs typeface="+mn-lt"/>
              </a:rPr>
              <a:t>wishes</a:t>
            </a:r>
            <a:r>
              <a:rPr lang="fi-FI" i="1" dirty="0">
                <a:ea typeface="+mn-lt"/>
                <a:cs typeface="+mn-lt"/>
              </a:rPr>
              <a:t> of </a:t>
            </a:r>
            <a:r>
              <a:rPr lang="fi-FI" i="1" dirty="0" err="1">
                <a:ea typeface="+mn-lt"/>
                <a:cs typeface="+mn-lt"/>
              </a:rPr>
              <a:t>the</a:t>
            </a:r>
            <a:r>
              <a:rPr lang="fi-FI" i="1" dirty="0">
                <a:ea typeface="+mn-lt"/>
                <a:cs typeface="+mn-lt"/>
              </a:rPr>
              <a:t> </a:t>
            </a:r>
            <a:r>
              <a:rPr lang="fi-FI" i="1" dirty="0" err="1">
                <a:ea typeface="+mn-lt"/>
                <a:cs typeface="+mn-lt"/>
              </a:rPr>
              <a:t>customer</a:t>
            </a:r>
            <a:r>
              <a:rPr lang="fi-FI" i="1" dirty="0">
                <a:ea typeface="+mn-lt"/>
                <a:cs typeface="+mn-lt"/>
              </a:rPr>
              <a:t> and </a:t>
            </a:r>
            <a:r>
              <a:rPr lang="fi-FI" i="1" dirty="0" err="1">
                <a:ea typeface="+mn-lt"/>
                <a:cs typeface="+mn-lt"/>
              </a:rPr>
              <a:t>from</a:t>
            </a:r>
            <a:r>
              <a:rPr lang="fi-FI" i="1" dirty="0">
                <a:ea typeface="+mn-lt"/>
                <a:cs typeface="+mn-lt"/>
              </a:rPr>
              <a:t> </a:t>
            </a:r>
            <a:r>
              <a:rPr lang="fi-FI" i="1" dirty="0" err="1">
                <a:ea typeface="+mn-lt"/>
                <a:cs typeface="+mn-lt"/>
              </a:rPr>
              <a:t>the</a:t>
            </a:r>
            <a:r>
              <a:rPr lang="fi-FI" i="1" dirty="0">
                <a:ea typeface="+mn-lt"/>
                <a:cs typeface="+mn-lt"/>
              </a:rPr>
              <a:t> </a:t>
            </a:r>
            <a:r>
              <a:rPr lang="fi-FI" i="1" dirty="0" err="1">
                <a:ea typeface="+mn-lt"/>
                <a:cs typeface="+mn-lt"/>
              </a:rPr>
              <a:t>customer's</a:t>
            </a:r>
            <a:r>
              <a:rPr lang="fi-FI" i="1" dirty="0">
                <a:ea typeface="+mn-lt"/>
                <a:cs typeface="+mn-lt"/>
              </a:rPr>
              <a:t> </a:t>
            </a:r>
            <a:r>
              <a:rPr lang="fi-FI" i="1" dirty="0" err="1">
                <a:ea typeface="+mn-lt"/>
                <a:cs typeface="+mn-lt"/>
              </a:rPr>
              <a:t>point</a:t>
            </a:r>
            <a:r>
              <a:rPr lang="fi-FI" i="1" dirty="0">
                <a:ea typeface="+mn-lt"/>
                <a:cs typeface="+mn-lt"/>
              </a:rPr>
              <a:t> of </a:t>
            </a:r>
            <a:r>
              <a:rPr lang="fi-FI" i="1" dirty="0" err="1">
                <a:ea typeface="+mn-lt"/>
                <a:cs typeface="+mn-lt"/>
              </a:rPr>
              <a:t>view</a:t>
            </a:r>
            <a:r>
              <a:rPr lang="fi-FI" i="1" dirty="0">
                <a:ea typeface="+mn-lt"/>
                <a:cs typeface="+mn-lt"/>
              </a:rPr>
              <a:t>"</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226" y="2433085"/>
            <a:ext cx="4666789" cy="330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94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5"/>
          <p:cNvPicPr>
            <a:picLocks noChangeAspect="1"/>
          </p:cNvPicPr>
          <p:nvPr/>
        </p:nvPicPr>
        <p:blipFill>
          <a:blip r:embed="rId2"/>
          <a:stretch>
            <a:fillRect/>
          </a:stretch>
        </p:blipFill>
        <p:spPr>
          <a:xfrm>
            <a:off x="1607386" y="1264026"/>
            <a:ext cx="8473129" cy="4924948"/>
          </a:xfrm>
          <a:prstGeom prst="rect">
            <a:avLst/>
          </a:prstGeom>
        </p:spPr>
      </p:pic>
      <p:sp>
        <p:nvSpPr>
          <p:cNvPr id="3" name="Otsikko 1"/>
          <p:cNvSpPr txBox="1">
            <a:spLocks/>
          </p:cNvSpPr>
          <p:nvPr/>
        </p:nvSpPr>
        <p:spPr>
          <a:xfrm>
            <a:off x="4708346" y="579903"/>
            <a:ext cx="2471084" cy="599990"/>
          </a:xfrm>
          <a:prstGeom prst="rect">
            <a:avLst/>
          </a:prstGeom>
        </p:spPr>
        <p:txBody>
          <a:bodyPr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Lean results</a:t>
            </a:r>
            <a:endParaRPr lang="fi-FI" sz="3600" b="1" dirty="0"/>
          </a:p>
        </p:txBody>
      </p:sp>
      <p:sp>
        <p:nvSpPr>
          <p:cNvPr id="4" name="Sisällön paikkamerkki 2"/>
          <p:cNvSpPr txBox="1">
            <a:spLocks/>
          </p:cNvSpPr>
          <p:nvPr/>
        </p:nvSpPr>
        <p:spPr>
          <a:xfrm>
            <a:off x="1383983" y="1403310"/>
            <a:ext cx="8680078" cy="469881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1145" lvl="1" indent="0">
              <a:buFont typeface="Arial"/>
              <a:buNone/>
            </a:pPr>
            <a:r>
              <a:rPr lang="en-US" sz="2800" b="1" dirty="0"/>
              <a:t>A fifth part of Lean's results is generated by Lean's tools</a:t>
            </a:r>
            <a:endParaRPr lang="fi-FI" sz="2800" b="1" dirty="0">
              <a:cs typeface="Calibri" panose="020F0502020204030204"/>
            </a:endParaRPr>
          </a:p>
          <a:p>
            <a:pPr marL="271145" lvl="1" indent="0">
              <a:buFont typeface="Arial"/>
              <a:buNone/>
            </a:pPr>
            <a:endParaRPr lang="fi-FI" sz="2800" b="1">
              <a:cs typeface="Calibri" panose="020F0502020204030204"/>
            </a:endParaRPr>
          </a:p>
          <a:p>
            <a:pPr marL="271145" lvl="1" indent="0">
              <a:buFont typeface="Arial"/>
              <a:buNone/>
            </a:pPr>
            <a:endParaRPr lang="fi-FI" sz="2600" b="1">
              <a:cs typeface="Calibri" panose="020F0502020204030204"/>
            </a:endParaRPr>
          </a:p>
          <a:p>
            <a:pPr marL="271145" lvl="1" indent="0">
              <a:buFont typeface="Arial"/>
              <a:buNone/>
            </a:pPr>
            <a:r>
              <a:rPr lang="en-US" sz="2600" b="1" dirty="0"/>
              <a:t>Most of the Lean results come from people</a:t>
            </a:r>
            <a:r>
              <a:rPr lang="fi-FI" sz="2600" b="1" dirty="0"/>
              <a:t>:</a:t>
            </a:r>
            <a:endParaRPr lang="fi-FI" sz="2600" b="1" dirty="0">
              <a:cs typeface="Calibri"/>
            </a:endParaRPr>
          </a:p>
          <a:p>
            <a:pPr lvl="1"/>
            <a:r>
              <a:rPr lang="fi-FI" sz="2600" dirty="0" err="1"/>
              <a:t>attitudes</a:t>
            </a:r>
            <a:endParaRPr lang="fi-FI" sz="2600" dirty="0" err="1">
              <a:cs typeface="Calibri"/>
            </a:endParaRPr>
          </a:p>
          <a:p>
            <a:pPr lvl="1"/>
            <a:r>
              <a:rPr lang="fi-FI" sz="2600" dirty="0" err="1"/>
              <a:t>ways</a:t>
            </a:r>
            <a:r>
              <a:rPr lang="fi-FI" sz="2600" dirty="0"/>
              <a:t> of </a:t>
            </a:r>
            <a:r>
              <a:rPr lang="fi-FI" sz="2600" dirty="0" err="1"/>
              <a:t>thinking</a:t>
            </a:r>
            <a:endParaRPr lang="fi-FI" sz="2600" dirty="0" err="1">
              <a:cs typeface="Calibri"/>
            </a:endParaRPr>
          </a:p>
          <a:p>
            <a:pPr lvl="1"/>
            <a:r>
              <a:rPr lang="fi-FI" sz="2600" dirty="0" err="1"/>
              <a:t>respect</a:t>
            </a:r>
            <a:r>
              <a:rPr lang="fi-FI" sz="2600" dirty="0"/>
              <a:t> for </a:t>
            </a:r>
            <a:r>
              <a:rPr lang="fi-FI" sz="2600" dirty="0" err="1"/>
              <a:t>others</a:t>
            </a:r>
            <a:endParaRPr lang="fi-FI" sz="2600" dirty="0" err="1">
              <a:cs typeface="Calibri"/>
            </a:endParaRPr>
          </a:p>
          <a:p>
            <a:pPr lvl="1"/>
            <a:r>
              <a:rPr lang="fi-FI" sz="2600" dirty="0" err="1"/>
              <a:t>unspoken</a:t>
            </a:r>
            <a:r>
              <a:rPr lang="fi-FI" sz="2600" dirty="0"/>
              <a:t> </a:t>
            </a:r>
            <a:r>
              <a:rPr lang="fi-FI" sz="2600" dirty="0" err="1"/>
              <a:t>rules</a:t>
            </a:r>
            <a:endParaRPr lang="fi-FI" sz="2600" dirty="0" err="1">
              <a:cs typeface="Calibri"/>
            </a:endParaRPr>
          </a:p>
          <a:p>
            <a:pPr lvl="1"/>
            <a:r>
              <a:rPr lang="en-US" sz="2600" dirty="0"/>
              <a:t>of the work community's culture</a:t>
            </a:r>
            <a:endParaRPr lang="fi-FI" sz="2600" dirty="0"/>
          </a:p>
          <a:p>
            <a:pPr lvl="1"/>
            <a:r>
              <a:rPr lang="fi-FI" sz="2600" dirty="0" err="1"/>
              <a:t>good</a:t>
            </a:r>
            <a:r>
              <a:rPr lang="fi-FI" sz="2600" dirty="0"/>
              <a:t> </a:t>
            </a:r>
            <a:r>
              <a:rPr lang="fi-FI" sz="2600" dirty="0" err="1"/>
              <a:t>managament</a:t>
            </a:r>
            <a:r>
              <a:rPr lang="fi-FI" sz="2600" dirty="0"/>
              <a:t> </a:t>
            </a:r>
            <a:r>
              <a:rPr lang="fi-FI" sz="2600" dirty="0" err="1"/>
              <a:t>skills</a:t>
            </a:r>
            <a:endParaRPr lang="fi-FI" sz="2600" dirty="0" err="1">
              <a:cs typeface="Calibri"/>
            </a:endParaRPr>
          </a:p>
        </p:txBody>
      </p:sp>
      <p:cxnSp>
        <p:nvCxnSpPr>
          <p:cNvPr id="5" name="Suora yhdysviiva 10"/>
          <p:cNvCxnSpPr/>
          <p:nvPr/>
        </p:nvCxnSpPr>
        <p:spPr>
          <a:xfrm>
            <a:off x="2256816" y="2320047"/>
            <a:ext cx="7272464" cy="347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75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p:cNvSpPr>
          <p:nvPr/>
        </p:nvSpPr>
        <p:spPr>
          <a:xfrm>
            <a:off x="2163095" y="530118"/>
            <a:ext cx="7878273" cy="62379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200" b="1">
                <a:latin typeface="+mn-lt"/>
              </a:rPr>
              <a:t>People and the culture of the working environment</a:t>
            </a:r>
          </a:p>
        </p:txBody>
      </p:sp>
      <p:graphicFrame>
        <p:nvGraphicFramePr>
          <p:cNvPr id="3" name="Diagram 2"/>
          <p:cNvGraphicFramePr/>
          <p:nvPr>
            <p:extLst>
              <p:ext uri="{D42A27DB-BD31-4B8C-83A1-F6EECF244321}">
                <p14:modId xmlns:p14="http://schemas.microsoft.com/office/powerpoint/2010/main" val="1609240814"/>
              </p:ext>
            </p:extLst>
          </p:nvPr>
        </p:nvGraphicFramePr>
        <p:xfrm>
          <a:off x="549709" y="1891291"/>
          <a:ext cx="11107448" cy="396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p:cNvSpPr>
          <p:nvPr/>
        </p:nvSpPr>
        <p:spPr>
          <a:xfrm>
            <a:off x="2163095" y="530118"/>
            <a:ext cx="7878273" cy="62379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200" b="1">
                <a:latin typeface="+mn-lt"/>
              </a:rPr>
              <a:t>People and the culture of the working environment</a:t>
            </a:r>
          </a:p>
        </p:txBody>
      </p:sp>
      <p:graphicFrame>
        <p:nvGraphicFramePr>
          <p:cNvPr id="3" name="Diagram 2"/>
          <p:cNvGraphicFramePr/>
          <p:nvPr>
            <p:extLst>
              <p:ext uri="{D42A27DB-BD31-4B8C-83A1-F6EECF244321}">
                <p14:modId xmlns:p14="http://schemas.microsoft.com/office/powerpoint/2010/main" val="1651388773"/>
              </p:ext>
            </p:extLst>
          </p:nvPr>
        </p:nvGraphicFramePr>
        <p:xfrm>
          <a:off x="549709" y="1891291"/>
          <a:ext cx="11107448" cy="396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75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p:cNvSpPr>
          <p:nvPr/>
        </p:nvSpPr>
        <p:spPr>
          <a:xfrm>
            <a:off x="2163095" y="530118"/>
            <a:ext cx="7878273" cy="623793"/>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200" b="1">
                <a:latin typeface="+mn-lt"/>
              </a:rPr>
              <a:t>People and the culture of the working environment</a:t>
            </a:r>
          </a:p>
        </p:txBody>
      </p:sp>
      <p:sp>
        <p:nvSpPr>
          <p:cNvPr id="5" name="TextBox 2"/>
          <p:cNvSpPr txBox="1">
            <a:spLocks noChangeArrowheads="1"/>
          </p:cNvSpPr>
          <p:nvPr/>
        </p:nvSpPr>
        <p:spPr bwMode="auto">
          <a:xfrm>
            <a:off x="2594465" y="1929351"/>
            <a:ext cx="2966838" cy="36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ts val="2500"/>
              </a:lnSpc>
              <a:spcAft>
                <a:spcPts val="600"/>
              </a:spcAft>
            </a:pPr>
            <a:r>
              <a:rPr lang="pt-PT" altLang="en-US" sz="2800">
                <a:latin typeface="+mn-lt"/>
              </a:rPr>
              <a:t>Trust</a:t>
            </a:r>
          </a:p>
          <a:p>
            <a:pPr algn="r" eaLnBrk="1" hangingPunct="1">
              <a:lnSpc>
                <a:spcPts val="2500"/>
              </a:lnSpc>
              <a:spcAft>
                <a:spcPts val="600"/>
              </a:spcAft>
            </a:pPr>
            <a:r>
              <a:rPr lang="pt-PT" altLang="en-US" sz="2800" err="1">
                <a:latin typeface="+mn-lt"/>
              </a:rPr>
              <a:t>Honesty</a:t>
            </a:r>
            <a:endParaRPr lang="pt-PT" altLang="en-US" sz="2800">
              <a:latin typeface="+mn-lt"/>
            </a:endParaRPr>
          </a:p>
          <a:p>
            <a:pPr algn="r" eaLnBrk="1" hangingPunct="1">
              <a:lnSpc>
                <a:spcPts val="2500"/>
              </a:lnSpc>
              <a:spcAft>
                <a:spcPts val="600"/>
              </a:spcAft>
            </a:pPr>
            <a:r>
              <a:rPr lang="pt-PT" altLang="en-US" sz="2800" err="1">
                <a:latin typeface="+mn-lt"/>
              </a:rPr>
              <a:t>Openness</a:t>
            </a:r>
            <a:endParaRPr lang="pt-PT" altLang="en-US" sz="2800">
              <a:latin typeface="+mn-lt"/>
            </a:endParaRPr>
          </a:p>
          <a:p>
            <a:pPr algn="r" eaLnBrk="1" hangingPunct="1">
              <a:lnSpc>
                <a:spcPts val="2500"/>
              </a:lnSpc>
              <a:spcAft>
                <a:spcPts val="600"/>
              </a:spcAft>
            </a:pPr>
            <a:r>
              <a:rPr lang="pt-PT" altLang="en-US" sz="2800" err="1">
                <a:latin typeface="+mn-lt"/>
              </a:rPr>
              <a:t>Consciousness</a:t>
            </a:r>
            <a:endParaRPr lang="pt-PT" altLang="en-US" sz="2800">
              <a:latin typeface="+mn-lt"/>
            </a:endParaRPr>
          </a:p>
          <a:p>
            <a:pPr algn="r" eaLnBrk="1" hangingPunct="1">
              <a:lnSpc>
                <a:spcPts val="2500"/>
              </a:lnSpc>
              <a:spcAft>
                <a:spcPts val="600"/>
              </a:spcAft>
            </a:pPr>
            <a:r>
              <a:rPr lang="pt-PT" altLang="en-US" sz="2800" err="1">
                <a:latin typeface="+mn-lt"/>
              </a:rPr>
              <a:t>Respect</a:t>
            </a:r>
            <a:endParaRPr lang="pt-PT" altLang="en-US" sz="2800">
              <a:latin typeface="+mn-lt"/>
            </a:endParaRPr>
          </a:p>
          <a:p>
            <a:pPr algn="r" eaLnBrk="1" hangingPunct="1">
              <a:lnSpc>
                <a:spcPts val="2500"/>
              </a:lnSpc>
              <a:spcAft>
                <a:spcPts val="600"/>
              </a:spcAft>
            </a:pPr>
            <a:r>
              <a:rPr lang="pt-PT" altLang="en-US" sz="2800" err="1">
                <a:latin typeface="+mn-lt"/>
              </a:rPr>
              <a:t>Observation</a:t>
            </a:r>
            <a:endParaRPr lang="pt-PT" altLang="en-US" sz="2800">
              <a:latin typeface="+mn-lt"/>
            </a:endParaRPr>
          </a:p>
          <a:p>
            <a:pPr algn="r" eaLnBrk="1" hangingPunct="1">
              <a:lnSpc>
                <a:spcPts val="2500"/>
              </a:lnSpc>
              <a:spcAft>
                <a:spcPts val="600"/>
              </a:spcAft>
            </a:pPr>
            <a:r>
              <a:rPr lang="pt-PT" altLang="en-US" sz="2800" err="1">
                <a:latin typeface="+mn-lt"/>
              </a:rPr>
              <a:t>Objectivity</a:t>
            </a:r>
            <a:endParaRPr lang="pt-PT" altLang="en-US" sz="2800">
              <a:latin typeface="+mn-lt"/>
            </a:endParaRPr>
          </a:p>
          <a:p>
            <a:pPr algn="r" eaLnBrk="1" hangingPunct="1">
              <a:lnSpc>
                <a:spcPts val="2500"/>
              </a:lnSpc>
              <a:spcAft>
                <a:spcPts val="600"/>
              </a:spcAft>
            </a:pPr>
            <a:r>
              <a:rPr lang="pt-PT" altLang="en-US" sz="2800" err="1">
                <a:latin typeface="+mn-lt"/>
              </a:rPr>
              <a:t>Know</a:t>
            </a:r>
            <a:r>
              <a:rPr lang="pt-PT" altLang="en-US" sz="2800">
                <a:latin typeface="+mn-lt"/>
              </a:rPr>
              <a:t> </a:t>
            </a:r>
            <a:r>
              <a:rPr lang="pt-PT" altLang="en-US" sz="2800" err="1">
                <a:latin typeface="+mn-lt"/>
              </a:rPr>
              <a:t>how</a:t>
            </a:r>
            <a:r>
              <a:rPr lang="pt-PT" altLang="en-US" sz="2800">
                <a:latin typeface="+mn-lt"/>
              </a:rPr>
              <a:t> to </a:t>
            </a:r>
            <a:r>
              <a:rPr lang="pt-PT" altLang="en-US" sz="2800" err="1">
                <a:latin typeface="+mn-lt"/>
              </a:rPr>
              <a:t>listen</a:t>
            </a:r>
            <a:endParaRPr lang="pt-PT" altLang="en-US" sz="2800">
              <a:latin typeface="+mn-lt"/>
            </a:endParaRPr>
          </a:p>
          <a:p>
            <a:pPr algn="r" eaLnBrk="1" hangingPunct="1">
              <a:lnSpc>
                <a:spcPts val="2500"/>
              </a:lnSpc>
              <a:spcAft>
                <a:spcPts val="600"/>
              </a:spcAft>
            </a:pPr>
            <a:r>
              <a:rPr lang="pt-PT" altLang="en-US" sz="2800">
                <a:latin typeface="+mn-lt"/>
              </a:rPr>
              <a:t>…..</a:t>
            </a:r>
          </a:p>
        </p:txBody>
      </p:sp>
      <p:sp>
        <p:nvSpPr>
          <p:cNvPr id="7" name="TextBox 3"/>
          <p:cNvSpPr txBox="1">
            <a:spLocks noChangeArrowheads="1"/>
          </p:cNvSpPr>
          <p:nvPr/>
        </p:nvSpPr>
        <p:spPr bwMode="auto">
          <a:xfrm>
            <a:off x="6644400" y="1929350"/>
            <a:ext cx="1872629" cy="36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500"/>
              </a:lnSpc>
              <a:spcAft>
                <a:spcPts val="600"/>
              </a:spcAft>
            </a:pPr>
            <a:r>
              <a:rPr lang="pt-PT" altLang="en-US" sz="2800" err="1">
                <a:latin typeface="+mn-lt"/>
              </a:rPr>
              <a:t>Blaim</a:t>
            </a:r>
            <a:endParaRPr lang="pt-PT" altLang="en-US" sz="2800">
              <a:latin typeface="+mn-lt"/>
            </a:endParaRPr>
          </a:p>
          <a:p>
            <a:pPr eaLnBrk="1" hangingPunct="1">
              <a:lnSpc>
                <a:spcPts val="2500"/>
              </a:lnSpc>
              <a:spcAft>
                <a:spcPts val="600"/>
              </a:spcAft>
            </a:pPr>
            <a:r>
              <a:rPr lang="pt-PT" altLang="en-US" sz="2800">
                <a:latin typeface="+mn-lt"/>
              </a:rPr>
              <a:t>Ego</a:t>
            </a:r>
          </a:p>
          <a:p>
            <a:pPr eaLnBrk="1" hangingPunct="1">
              <a:lnSpc>
                <a:spcPts val="2500"/>
              </a:lnSpc>
              <a:spcAft>
                <a:spcPts val="600"/>
              </a:spcAft>
            </a:pPr>
            <a:r>
              <a:rPr lang="pt-PT" altLang="en-US" sz="2800" err="1">
                <a:latin typeface="+mn-lt"/>
              </a:rPr>
              <a:t>Mistrust</a:t>
            </a:r>
            <a:endParaRPr lang="pt-PT" altLang="en-US" sz="2800">
              <a:latin typeface="+mn-lt"/>
            </a:endParaRPr>
          </a:p>
          <a:p>
            <a:pPr eaLnBrk="1" hangingPunct="1">
              <a:lnSpc>
                <a:spcPts val="2500"/>
              </a:lnSpc>
              <a:spcAft>
                <a:spcPts val="600"/>
              </a:spcAft>
            </a:pPr>
            <a:r>
              <a:rPr lang="pt-PT" altLang="en-US" sz="2800" err="1">
                <a:latin typeface="+mn-lt"/>
              </a:rPr>
              <a:t>Cynicism</a:t>
            </a:r>
            <a:endParaRPr lang="pt-PT" altLang="en-US" sz="2800">
              <a:latin typeface="+mn-lt"/>
            </a:endParaRPr>
          </a:p>
          <a:p>
            <a:pPr eaLnBrk="1" hangingPunct="1">
              <a:lnSpc>
                <a:spcPts val="2500"/>
              </a:lnSpc>
              <a:spcAft>
                <a:spcPts val="600"/>
              </a:spcAft>
            </a:pPr>
            <a:r>
              <a:rPr lang="pt-PT" altLang="en-US" sz="2800" err="1">
                <a:latin typeface="+mn-lt"/>
              </a:rPr>
              <a:t>Sarcasm</a:t>
            </a:r>
            <a:endParaRPr lang="pt-PT" altLang="en-US" sz="2800">
              <a:latin typeface="+mn-lt"/>
            </a:endParaRPr>
          </a:p>
          <a:p>
            <a:pPr eaLnBrk="1" hangingPunct="1">
              <a:lnSpc>
                <a:spcPts val="2500"/>
              </a:lnSpc>
              <a:spcAft>
                <a:spcPts val="600"/>
              </a:spcAft>
            </a:pPr>
            <a:r>
              <a:rPr lang="pt-PT" altLang="en-US" sz="2800" err="1">
                <a:latin typeface="+mn-lt"/>
              </a:rPr>
              <a:t>Ambiguity</a:t>
            </a:r>
            <a:endParaRPr lang="pt-PT" altLang="en-US" sz="2800">
              <a:latin typeface="+mn-lt"/>
            </a:endParaRPr>
          </a:p>
          <a:p>
            <a:pPr eaLnBrk="1" hangingPunct="1">
              <a:lnSpc>
                <a:spcPts val="2500"/>
              </a:lnSpc>
              <a:spcAft>
                <a:spcPts val="600"/>
              </a:spcAft>
            </a:pPr>
            <a:r>
              <a:rPr lang="pt-PT" altLang="en-US" sz="2800" err="1">
                <a:latin typeface="+mn-lt"/>
              </a:rPr>
              <a:t>Subjectivity</a:t>
            </a:r>
            <a:endParaRPr lang="pt-PT" altLang="en-US" sz="2800">
              <a:latin typeface="+mn-lt"/>
            </a:endParaRPr>
          </a:p>
          <a:p>
            <a:pPr eaLnBrk="1" hangingPunct="1">
              <a:lnSpc>
                <a:spcPts val="2500"/>
              </a:lnSpc>
              <a:spcAft>
                <a:spcPts val="600"/>
              </a:spcAft>
            </a:pPr>
            <a:r>
              <a:rPr lang="pt-PT" altLang="en-US" sz="2800" err="1">
                <a:latin typeface="+mn-lt"/>
              </a:rPr>
              <a:t>Negativity</a:t>
            </a:r>
            <a:endParaRPr lang="pt-PT" altLang="en-US" sz="2800">
              <a:latin typeface="+mn-lt"/>
            </a:endParaRPr>
          </a:p>
          <a:p>
            <a:pPr eaLnBrk="1" hangingPunct="1">
              <a:lnSpc>
                <a:spcPts val="2500"/>
              </a:lnSpc>
              <a:spcAft>
                <a:spcPts val="600"/>
              </a:spcAft>
            </a:pPr>
            <a:r>
              <a:rPr lang="pt-PT" altLang="en-US" sz="2800">
                <a:latin typeface="+mn-lt"/>
              </a:rPr>
              <a:t>…..</a:t>
            </a:r>
            <a:endParaRPr lang="en-US" altLang="en-US" sz="2800">
              <a:latin typeface="+mn-lt"/>
            </a:endParaRPr>
          </a:p>
        </p:txBody>
      </p:sp>
      <p:sp>
        <p:nvSpPr>
          <p:cNvPr id="8" name="TextBox 7"/>
          <p:cNvSpPr txBox="1">
            <a:spLocks noChangeArrowheads="1"/>
          </p:cNvSpPr>
          <p:nvPr/>
        </p:nvSpPr>
        <p:spPr bwMode="auto">
          <a:xfrm>
            <a:off x="4155529" y="2832786"/>
            <a:ext cx="128898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ü"/>
            </a:pPr>
            <a:r>
              <a:rPr lang="pt-PT" altLang="en-US" sz="9600">
                <a:solidFill>
                  <a:srgbClr val="669900"/>
                </a:solidFill>
              </a:rPr>
              <a:t> </a:t>
            </a:r>
            <a:endParaRPr lang="en-US" altLang="en-US" sz="9600">
              <a:solidFill>
                <a:srgbClr val="669900"/>
              </a:solidFill>
            </a:endParaRPr>
          </a:p>
        </p:txBody>
      </p:sp>
      <p:sp>
        <p:nvSpPr>
          <p:cNvPr id="9" name="Multiply 8"/>
          <p:cNvSpPr/>
          <p:nvPr/>
        </p:nvSpPr>
        <p:spPr>
          <a:xfrm>
            <a:off x="6871490" y="3172203"/>
            <a:ext cx="1071563" cy="89120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9520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B7FE31D87FC944BC2242F5F365016A" ma:contentTypeVersion="12" ma:contentTypeDescription="Create a new document." ma:contentTypeScope="" ma:versionID="bbccc497e3a88a5dbe1db31682aa6a22">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df919609e48b40e27977e747958e26f9"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http://schemas.microsoft.com/office/2006/metadata/properties"/>
    <ds:schemaRef ds:uri="http://schemas.microsoft.com/office/2006/documentManagement/types"/>
    <ds:schemaRef ds:uri="dbb4bb59-340b-40d7-b36a-e65cb49f14f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231c4e8d-8d33-4f83-9b03-dff978f9daf7"/>
    <ds:schemaRef ds:uri="http://www.w3.org/XML/1998/namespac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DEB793E1-986E-4B22-97D4-12229B990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704</Words>
  <Application>Microsoft Office PowerPoint</Application>
  <PresentationFormat>Laajakuva</PresentationFormat>
  <Paragraphs>130</Paragraphs>
  <Slides>17</Slides>
  <Notes>8</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17</vt:i4>
      </vt:variant>
    </vt:vector>
  </HeadingPairs>
  <TitlesOfParts>
    <vt:vector size="26" baseType="lpstr">
      <vt:lpstr>Yu Gothic</vt:lpstr>
      <vt:lpstr>Arial</vt:lpstr>
      <vt:lpstr>Arial Narrow</vt:lpstr>
      <vt:lpstr>Calibri</vt:lpstr>
      <vt:lpstr>Calibri Light</vt:lpstr>
      <vt:lpstr>Times New Roman</vt:lpstr>
      <vt:lpstr>Verdana</vt:lpstr>
      <vt:lpstr>Wingdings</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136</cp:revision>
  <dcterms:created xsi:type="dcterms:W3CDTF">2019-08-21T07:31:50Z</dcterms:created>
  <dcterms:modified xsi:type="dcterms:W3CDTF">2021-02-18T15:18:42Z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