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8" r:id="rId6"/>
    <p:sldId id="261" r:id="rId7"/>
    <p:sldId id="259" r:id="rId8"/>
    <p:sldId id="262" r:id="rId9"/>
    <p:sldId id="263" r:id="rId10"/>
    <p:sldId id="264" r:id="rId11"/>
    <p:sldId id="266" r:id="rId12"/>
    <p:sldId id="267" r:id="rId13"/>
    <p:sldId id="268" r:id="rId14"/>
    <p:sldId id="270" r:id="rId15"/>
    <p:sldId id="271" r:id="rId16"/>
    <p:sldId id="272" r:id="rId17"/>
    <p:sldId id="269" r:id="rId18"/>
    <p:sldId id="273" r:id="rId19"/>
    <p:sldId id="275" r:id="rId20"/>
    <p:sldId id="274" r:id="rId2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134F2D-EC51-5827-7E20-F05E70D9CB9B}" v="2" dt="2019-09-16T05:50:58.294"/>
    <p1510:client id="{CD3BF13A-42A6-6B04-B181-1AD27E3FC955}" v="1" dt="2019-09-18T15:30:05.947"/>
    <p1510:client id="{DF98BAD1-4D20-46D8-A2AA-04EAFD01C497}" v="11" dt="2020-02-21T11:06:51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43" autoAdjust="0"/>
  </p:normalViewPr>
  <p:slideViewPr>
    <p:cSldViewPr snapToGrid="0" snapToObjects="1">
      <p:cViewPr varScale="1">
        <p:scale>
          <a:sx n="69" d="100"/>
          <a:sy n="69" d="100"/>
        </p:scale>
        <p:origin x="7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dergård Jan" userId="S::jan.nedergard@vamia.fi::437ebc65-1c89-4e88-a977-df097f090829" providerId="AD" clId="Web-{CD3BF13A-42A6-6B04-B181-1AD27E3FC955}"/>
    <pc:docChg chg="addSld">
      <pc:chgData name="Nedergård Jan" userId="S::jan.nedergard@vamia.fi::437ebc65-1c89-4e88-a977-df097f090829" providerId="AD" clId="Web-{CD3BF13A-42A6-6B04-B181-1AD27E3FC955}" dt="2019-09-18T15:30:05.947" v="0"/>
      <pc:docMkLst>
        <pc:docMk/>
      </pc:docMkLst>
      <pc:sldChg chg="new">
        <pc:chgData name="Nedergård Jan" userId="S::jan.nedergard@vamia.fi::437ebc65-1c89-4e88-a977-df097f090829" providerId="AD" clId="Web-{CD3BF13A-42A6-6B04-B181-1AD27E3FC955}" dt="2019-09-18T15:30:05.947" v="0"/>
        <pc:sldMkLst>
          <pc:docMk/>
          <pc:sldMk cId="1406351765" sldId="260"/>
        </pc:sldMkLst>
      </pc:sldChg>
    </pc:docChg>
  </pc:docChgLst>
  <pc:docChgLst>
    <pc:chgData name="Nedergård Jan" userId="S::jan.nedergard@vamia.fi::437ebc65-1c89-4e88-a977-df097f090829" providerId="AD" clId="Web-{7F134F2D-EC51-5827-7E20-F05E70D9CB9B}"/>
    <pc:docChg chg="addSld delSld">
      <pc:chgData name="Nedergård Jan" userId="S::jan.nedergard@vamia.fi::437ebc65-1c89-4e88-a977-df097f090829" providerId="AD" clId="Web-{7F134F2D-EC51-5827-7E20-F05E70D9CB9B}" dt="2019-09-16T05:50:58.294" v="1"/>
      <pc:docMkLst>
        <pc:docMk/>
      </pc:docMkLst>
      <pc:sldChg chg="new del">
        <pc:chgData name="Nedergård Jan" userId="S::jan.nedergard@vamia.fi::437ebc65-1c89-4e88-a977-df097f090829" providerId="AD" clId="Web-{7F134F2D-EC51-5827-7E20-F05E70D9CB9B}" dt="2019-09-16T05:50:58.294" v="1"/>
        <pc:sldMkLst>
          <pc:docMk/>
          <pc:sldMk cId="950968948" sldId="260"/>
        </pc:sldMkLst>
      </pc:sldChg>
    </pc:docChg>
  </pc:docChgLst>
  <pc:docChgLst>
    <pc:chgData name="Peltoharju Sami" userId="S::sami.peltoharju@vamia.fi::f2735e31-955d-490f-8198-1b4881bf60a1" providerId="AD" clId="Web-{DF98BAD1-4D20-46D8-A2AA-04EAFD01C497}"/>
    <pc:docChg chg="delSld modSld">
      <pc:chgData name="Peltoharju Sami" userId="S::sami.peltoharju@vamia.fi::f2735e31-955d-490f-8198-1b4881bf60a1" providerId="AD" clId="Web-{DF98BAD1-4D20-46D8-A2AA-04EAFD01C497}" dt="2020-02-21T11:06:51.022" v="9" actId="14100"/>
      <pc:docMkLst>
        <pc:docMk/>
      </pc:docMkLst>
      <pc:sldChg chg="modSp">
        <pc:chgData name="Peltoharju Sami" userId="S::sami.peltoharju@vamia.fi::f2735e31-955d-490f-8198-1b4881bf60a1" providerId="AD" clId="Web-{DF98BAD1-4D20-46D8-A2AA-04EAFD01C497}" dt="2020-02-21T11:06:51.022" v="9" actId="14100"/>
        <pc:sldMkLst>
          <pc:docMk/>
          <pc:sldMk cId="519853893" sldId="256"/>
        </pc:sldMkLst>
        <pc:spChg chg="mod">
          <ac:chgData name="Peltoharju Sami" userId="S::sami.peltoharju@vamia.fi::f2735e31-955d-490f-8198-1b4881bf60a1" providerId="AD" clId="Web-{DF98BAD1-4D20-46D8-A2AA-04EAFD01C497}" dt="2020-02-21T11:06:51.022" v="9" actId="14100"/>
          <ac:spMkLst>
            <pc:docMk/>
            <pc:sldMk cId="519853893" sldId="256"/>
            <ac:spMk id="11" creationId="{00000000-0000-0000-0000-000000000000}"/>
          </ac:spMkLst>
        </pc:spChg>
      </pc:sldChg>
      <pc:sldChg chg="del">
        <pc:chgData name="Peltoharju Sami" userId="S::sami.peltoharju@vamia.fi::f2735e31-955d-490f-8198-1b4881bf60a1" providerId="AD" clId="Web-{DF98BAD1-4D20-46D8-A2AA-04EAFD01C497}" dt="2020-02-21T11:06:21.803" v="0"/>
        <pc:sldMkLst>
          <pc:docMk/>
          <pc:sldMk cId="303366134" sldId="25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81"/>
            <a:ext cx="12192000" cy="6725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21966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4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7" name="AutoShape 4" descr="data:image/png;base64,%20iVBORw0KGgoAAAANSUhEUgAAAkcAAAKTCAYAAAAT7KzOAAAAAXNSR0IArs4c6QAAAARnQU1BAACxjwv8YQUAAAAJcEhZcwAADsMAAA7DAcdvqGQAAP+lSURBVHhe7P0JdGXZVd+Pb71Zs1SqUpVq7rltuttNt00bG9vt2cbG2DHYGILdZkiAXxaYBBIgAdv5JySLZCVhZeXHCoQYMsFi8sgYcBuD/TOeenC756550jw9SW+U/vuzzz1PT9KTapBU4/5WHd17z7333HOv9O75vH322Ud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NugtmTpcrlcW66XvOQlh5NVyWQytr60tNTIO5/a2tqOJasrVKvVjj322GMt97lcLtdm5XDkcrkuWMAOkAPgKLhEyDnEj6btw6lU6nA6nRZdSr1etyXbpO7ubpmfn5euri47mP3kLy4uSqVSAXxsW69j2+zXsi2/Wq1KR0eHLUnAE/mcq+lYE0wd1zraesxzoHK5XBcqhyOXy9VQtPQonDwYYUeXr9HF4Ww2ezjCSWdnp8FLLpezbeBH9xvEkBCAgwAXVC6XbV2hxY4FaiI4Ic5jHSBiyXGkqObzKDseE8skn8Q65XI96suSfMrXpcGRnvO5pMy/1vxjX/va12zb5XK5kMORy3UDCghqAqBDuo6150Hgg9Te3i6FQkH6+/sNPoARQAjwKJVKBiYs2QaSIqAsLCzYOiAS81gCKyxjXhTXAoYon31cAwE05KEIUOynXBLbLPP5fISexvFsx2VMsY4cE8Ep1h8rFvsUpI6xVAFKZnnScx2cXK4bUA5HLtd1rtgVpqvA0GuAICAA8Ont7bXuLaAEcAA6gIfYvcV6q2UzHEVoYRlTzCehmMd5LC9WlI8oh3VSBKS4HuEI4MJi1AxLcZ0lQMWSsjgPcOIY7os8ltw/ADU3N2f7ASet9+c0uaXJ5boB5HDkcl1HagYhbchfo6DwIF1gwMCePXvMIgQQABA0/MAOINEKgOISmInbwAPLqEsBncstwCcuI0RFYGIbWOI+WI/HxHWeU7xHrGIAYdJNh6+TWZZ0/19//etf/y07yOVyXRdyOHK5rmElMPSQrh7ShvohQIjGnkZ93759ZvWgoadhxxoCCMUUrUMReFiP2xEIrgX42Qo1A1PzMoISz7EZohDPjAQwJd2Jx3TbrUsu13UghyOX6xpSs6+Qpg/TUA8ODsrQ0JA14AjAAXwiDGHpYEljH9fZFyFouwEI0OAagBsQQRderCN+TdQn+hpF8CCP86gj9SYBIpRDHmJ7O8U1EXWiLnFJApQQxwCiLKlXfO7FYpHdwBLWpb/W9c85LLlc144cjlyuq1zROqRg8Jqenp4HAYkDBw5YI40ABrrIIgzFBDzExjoCxWZBiGsDCZSJr1IctbZjxw45c+aMTE5Oyk033WS+TIcOHbJuPOoJvKEIFc8++6wMDAzI3r17zSH64MGDdu7IyIjlcR73AGSwfuLECTl9+rQd8/KXv1xeeOEFu+7TTz8tp06dsmPOnj0rt99+u5XBNakPI+kAQuCFOm+FKIvyeQ7cD8+WurAdE9sR5Lg/7kPPM78lLeK3HZRcrqtbDkcu11WmCEPaADOK7CEa+F27dhlwYKWgsaXBb04RgFiPFpVLBSEadgAAENq5c6cBAADypje9yWCjr69Pbr31VqsLdYrQAbBFKwrQBNywHQU0IOrFMc2izgBH3NfqmFge90lZbGOBAoympqYM1gAo6vzcc8+ZVer48eN2zF/91V/JzTffLF/60pcMorgn6j09PW33yXPbjKg7iTo3AxLb5FPv2GUJyOq6d8G5XFexHI5crqtATb5DH9BG/jAN+/79+63hBgJIEYSiUzBLoIIGl3SxovGmfECBBhwAu/POO80KBEhgAaJRJ2gjiWsBRxG6VsPL1S6eIZDX09NjViXuY2JiQs6dOydjY2Py6KOPypEjRwz+gCasPRHCLlYRkniuEZYiQEVgjHCXAC1hBNyq5HJdJXI4crmukJqBSJeHARIgBAE+cYmlgQaUhhSfHSAlAsqFKFoxABu6smiU77vvPgMgAAwweM1rXmOWFhruaO3gvOtZq61TPFeeM8A0PDxsAPXZz37Wnt3JkycNmGZnZ+33QLoYxWdKiuBEuTEPuOXa/H61Xt795nJdYTkcuVyXUc1AlM/nDzOijHhDNJA0jBGESHT70AgDSDTkFwJENLwkIGf37t3W4N99990GQ/fcc491d3E9QGg1HLhai9/LE088YTDD+u/+7u/K+Pi4QSY+UPx+yL8YRUhiGa1KlM86vxfK5m9B14no/dua3KHb5bqM8jejy7XNavIhek1HR8eD+OnQdUV3Fl03NK4xRSi6mK4yygGGiGOELxBOyTg1M4qNrjIgiQaXBti1OfE7AWqwItH99vDDD5s16dd+7dcazuo4hAO1gOmFiHOaE5AUAZfrAUr8TejSQEkh6SPhTJfLtV1yOHK5tkn33XffQ9rQvUYbzYfwcwFeaECxCABCNHg4V2N1iF01F2IdotHECRnwAYSwDDEyjAR0xQbWdXkUIZauOH6XjKD7kz/5E3MGx1Gc3/OFghJQFCFptVWJvw9ACUjS8syZ24NPulzbI4cjl2sLFa1E2sh9GBDCksOShg0QAopoKAEkGlLWLwSIsA4xHJ5y3vrWt8qDDz5o23SPUb7r6lN0+v70pz9to+SwCuLwfTGgRAKMIjABxijCNKCkcOb+SS7XFsvhyOXaAmEl0m/4H25vbz/MUHIcn7EoNHebxS4zvv1Ha8N6ohHEP4jGERB62cteZlYi4gHR4NJQss91bQgLEr/3xx57TD7+8Y/bqDkc4WO32fnE75rfebQIRmAin7+pBJa8283l2iL529XlukQ1+RLZ8PsYmBGLECDEEiii8WO5kYUoWggYUYaPED5DDzzwgNx11122jp+S6/oQPkqjo6MWk4nRcFiY8GHCqnQ+aEbRihRTBCbE31mEJF3+lsIY6y6X6yLlcORyXaQiFGWz2Q/j94OlCPABgmZmZgyK6EJjm/yNoCj6D9E99va3v92G1ONIjbNv7EJxXd8idACBKfFTIgHCjIbj72gjAdTAeLQqRVCKf4uavMvN5bpEORy5XBcooCifzzOf2UP4+zAknkYowlC0GJG3kQWARoxzsRJ913d9l7z0pS+V2267zWAoNnauG0/83fA38IUvfMGsSP/jf/wP644jj66zjdQMSPwNkRB/h4lDOLGTPuoO3C7Xhcnfwi7XBopWIl39AP5EjAjDOTpO4dG8pCHayErEt3qsRK985SvlbW97WyPukMu1Wvwd0dWGX9K//bf/1iyJCjZmmdxIQFIzKJH4u8MJHPhKIMn9klyu88jhyOVqoeZRZ8zZhT8RDRY+HdGpOo4428hKxEiyw4cPC8EeCcRIArDoRnO5LlT4JzH57q//+q+bvxLQhBP2RmoGpAhMCJjXv1l33na5NpDDkcu1Svfff/9HgCJiBuFTxLduGhTAKMIRaT0oohECfug6o9uMCVtxquYbvMt1qQLOgXH8kRjx9sgjjzTmhtsoPECEIxLdbRGSAHwf4eZytZbDkcuVCCjSxsMsRcAMjRHdZXFKj2QkUHL0WgE/wBT+Q1iH3ve+95mzdmyMXK6tFF1s+Cd96lOfMkg6duzYhpAUAYm/xwhJ/I0nPnLe3eZyNcnhyHXDK0IRfh2MFAOAopM1UHQhXWdMGPve975X7r33XvmWb/kW80tyuS6H8E1ijre/+7u/k//0n/6TgQ8gv55WQxLrQBJg5ZYklyvI4ch1wwoo0sUHFIoOx/nH6C4jDg2Ny/mgiG4zhl2/+93vlle96lU2PYh3nbmutH7nd35H/vAP/9AsnvgnradmSIqJzwBfDnDc1kMcklw3rByOXDecFIoe1MXHGH2GozQCirASRTBaD4r4pk1XGTD02te+Vl784hfbiDMaFpfrahFdZZ/5zGcsMecbk+Gu9zcdISlakUgRkuhu00Mcklw3nByOXDeMIhQVCoUGFEVfIqxEG1mKiDXD5LHf/u3fbpYius4ciFxXu+hyIwTA5z//efNPovsN8GmlaEWKgMQ6nwcgSc8Bkj6okOTBJF03hByOXNe9GJafy+U+pt+MH4xTfOBPFEedMf/Zeo6sNBCMWiN6NfObMQM+sYpoPFyua0UEk2RU26/+6q9aGICjR48me9ZqPUjiM6LL31JY+qhPS+K63uVveNd1LfyKstnsh3G0Zng9ViISUMSS7odWwlLEyDOA6AMf+IDFKQKqXK5rVdGn7tFHH5X//b//tzz11FM24m29LwarIYnEse6P5LoR5HDkui5FF5q+2D/W2dl5GEfp2HVGNxpWo/UaBADo1ltvlbe85S1YnOTOO++00Wgu1/UkvhQ89thjZkkibhLWpPW6lCMYAUok1OSP5F1trutSDkeu60p0oSng4Gz9IPOfIWAIMIqWolY+F4wyA4II2Pj3//7fl/379/vIM9cNIeZx+8mf/EmDI+IlAT6tFK1IcRm72vTz5F1trutODkeu60Z0oSnQfBjHaYbZRyfr2JW2niMqw/hf/epXyxvf+EZ50YteZN1vvPxdrhtJdLf9h//wH8xpG0tSqy7nZitS/IwkkORdba7rSt4CuK55xVFoCkWHGWYf/YliN1qrb8K83LEU6bnyoz/6owZF7lPkcok8/PDD8l//63+1kW7rxUlqBiQSXzyAJO9qc10vcjhyXbOKk8NGh2te1oAR33gJgMd6K2sRo8/wJ6IL7aUvfalZmVwu17IY2fbFL35R/viP/1heeOEFG9HZSs0WpAhJiT+fd7W5rmn5V2XXNamkC+3jCjYPMqoMIIrdZ4zAaWUtYgQaU4S8+c1vlh/7sR+Te+65x4blu1yulWJ+QaypDGbgywMW2FYxkpq3WQeQEgvsvbr+zr179/afPXvWrUiua05uOXJdU8JapJDzsVwu9yAvbqCIF3cM5rieMylD8YGiu+66S17xile4s7XLdYHCAvv444/LRz/6UfuM0d1GF9pqAUbNViRS4rD9UfdFcl1rcjhyXTNKhuc/zDdZpuyIE8OS1huFxgSwDM3/J//kn8gtt9xi57lcrkvTV77yFfmlX/ol62bDp6+VIhhFUAKk9LPpvkiua0oOR65rQnSj5XI58y1C+BRFa1Grb7H4QjAK7f3vf7+87nWvk4GBgWSPy+XarD7xiU/I//yf/1OOHz+e5KxVMyTxxSVJbkVyXRNyOHJd1Uq60R7u6Og4jCN1dLbeyFqEH9Hb3vY28yvCx8jlcm2PfvAHf1BOnDhhn8lWagYkxOeVEW21Wu217qztuprlcOS6aoW1KJ1OfxgowkcIfyJewutZi3C4vv322+WDH/ygPPDAA+5s7XJts/gsMprtQx/60Ia+SHFJioCkWR4XyXXVyuHIddUpRrnu6Oh4MFqLSHGy2NXWIkbH8NIFin7kR37E4xW5XJdZRNn+jd/4DQMl1lspwlFUAlJuRXJdlfJWxHVV6b777nsok8k8vHPnzsM4T9N9BhBhMQKQVgtrEY7WP//zP29daT4Pmst1+cUgiW//9m9vDJJY7/OKIiAly75UKuVD/l1XnRyOXFeFsBbt27fv4wo3H4rO05jsIxi1Mtd3dHQYEP27f/fv5Oabb/bh+S7XFVSMOM+XGqYfwcLbKnhks+U3sSb1ad6DCkhtDkiuq0Xerea64gKMsBYxg353d3fD2RowIq0WL+HbbrtNfviHf9giXANJLpfr6tLf/M3fyEc+8hHzRWql5i421oEmTd7N5roq5HDkuqIidpG+GB/Gt4gXZAQi4CiZhmCFiFv0vd/7vfIP/sE/MIfr5hesy+W6+sRnFV+k80FSMyBp+ujXv/7137IdLtcVkHerua6YGI2WyWQ+xmSxdJvFuEWA0epuNOIWHTp0SP7ZP/tn8o53vMNM9w5GLtfVr9e+9rVy9913W9DIU6dOtewib5Z+rom/ca/7IbmupByOXFdE991338PZbPYhHDl5WQJFwNHq6T8AoEKhIN/2bd8mv/Irv2LTf7jTtct17YjP6/79+23CZ2IiAUmtustR/MKjX4YApAeHhobcD8l1ReRfvV2XVXFutHw+/2BPT49ZieLLstU3yoMHD1o3GlGuiXjtcrmuXfEl6L/9t/8m/+f//J/zAhJL90NyXSm55ch12YR/UTqdfqS7u/sw1iCsRBGMeAk2i/3EK/rX//pf24SxzBLucrmubTGiFCswFmNGoY6MjKz57KMISEjXbbj/0NDQ9NmzZx9Nsl2ubZXDkeuyiPhFCjsf7+3tNf8hwIiYKFiOVr8ccbTmBfrP//k/l3vvvXfFi9Llcl37IjYZXeQA0vj4eMtJbFcDki7cD8l12eRw5Np23X///R/LZrMfoRsNEMJShHl9tX8RwkJEF9pHP/pR2bdvn4ORy3UdCqswPkjMfciXpYmJCZmdnU32rlR8BySA5PGQXJdF3vK4tk1xGpBCofAg0IOViITjdSv/ImDoZ37mZyx2kc+L5nLdOPrc5z4nv/mbvylPPfVUkrNSzV+SEkuz+yG5tlUOR65tUXNgR2ITYS0CjFr5FzGaBXj6L//lv5i5nW+SLpfrxhFflo4dO2ahOhjuz7titRyQXJdT3q3m2nIlI9KO9vT09OGAiaUIKCKtFnOjvec975Gf/dmflcOHD/uksS7XDSjAB39E4iERMJIutlaAhDg2ASVz1B4cHPzk8PDwlO10ubZIbjlybalixGtedHwbjF1prfyL8DcgoONP/MRP+LxoLperoX/4D/+hPP300+awvZ6iJWnJh/q7tkH+Nd21ZQKM9JvcwzheRzDCWtRqGhCG8v7CL/yCvP3tb7dh+y6XyxX1xje+UW6//XY5c+aMTE1NtXyHoMSKFGf2f+zs2bMOSK4tkcORa0uUxDB6mIljeZFFMGrlX4TF6MMf/rC85jWv8WjXLpdrjbAk082OL+I3vvENG+rfahBHtB4BSLpgJJsP9XdtiRyOXJsWMYz0ZfZxXmR0n5GAo9VghD8RliIsRsQ4iS82l8vlaqWbb75ZDhw4YDP8A0etAAkl7xIA6bADkmsr5HDk2pQSMPpYBCOsRSxXv8Toanv1q18tP/mTPyn68nIwcrlcFyTg6FWvepXFQjp37px98dpAHgvJtSVyOHJdsu6///6PZLPZ/9jR0dGwFrFcbTHCRP6DP/iD8sM//MMW+M3ByOVyXah4X/DeYGTrY489Zu+XViNfV8kBybUpORy5LklJ1OsPNYMRvkarwWjXrl3yzne+Uz74wQ/aUF0HI5fLdSnCB+nd7363PPnkkzIzM9NyypFVckByXbIcjlwXrQSMHoqTx64HRnzT++mf/mmbVR+Icrlcrs2IL1d33HGHjWIbGxuzGGrnEYB0WAHpk8m2y3VBcjhyXZTuu+++hxV63hnBiNQKjPATeOihh8xq5EP1XS7XVgg4YrTrG97wButqY7qRjWIhJWLCWgck10XJ4ch1wcJilMvlVoARabV4aX3kIx+xFxjWI5fL5dpqHTx4UIaGhuTkyZMyOTmZ5K4rAMm72FwXLIcj1wUJMMpkMtaVFrvRWoHRi1/8YvmhH/ohi2HkU4G4XK7tEl+8br31VhsJ+81vflOKxWKyZ125D5LrguWtl+u8Sobrf4SZ8jcCIwI6/vIv/zJzq3lXmsvluiw6dOiQxUNi4lqG+6/u4l8lByTXBcnhyLWh7g+Rrz8OGAFE64ERof7f8pa32FxpzMLvcrlcl0OpVMp8HHlHffnLX/Zh/q4tkcORa10BRm1tbQ/H4fqtwIgXExajn/u5n7PZ9V0ul+tKCOsRX8ywHJ0+fTrJXVceSdu1oRyOXC3VCoxIq0UcI4brv+51rzNQcrlcrish3j/33HOPOWjPz8/bUP8NFKca8clqXS3lcORaowhGmKmZBiSCUau+/I9+9KPy5je/2cHI5XJdFXrpS18qO3fulOPHj18IINHF5oDkWiOHI9cKveQlLzmcTqcfwTy9ERgxSuRnf/Znbc4jH5XmcrmuJvX390tnZ6c8/fTT54uD5IDkailv1VwNAUaZTOYoI82AofXAqLu7W971rnfJ93zP9zgYuVyuq058uSOSNon52JhuZAMZIA0ODn5yeHh4KmS5bnR5y+YyAUbZbPZj+lI5zDZQhOVoNRgx+/573/te+YEf+AFzxHa5XK6rVbgGMPH1I488Yu+0DdSXSqXe6YDkinI4cpn27dv3cYWjB/EdimBEahaRrx944AEbmeZg5HK5rnYBRwSm3bNnjzzxxBNSKpWSPS1lgHT27NlfTbZdN7Dci9YV50sjntG6YAQ0vfrVr5af+qmfSnJcLpfr6heWo9e+9rU21L/VoJJVOsxsAMm66waWW45ucOmL4CMKRQ8Rih8winDULLrSbrnlFvlX/+pfmaOjy+VyXUvC0v36179ejhw5Yg7aDPXfQD4Pm8vh6EYWQ/Z1gZ/RumCENYl50uhKY3isy+VyXYviC+B9990nf/mXf2lwxPtuA3kMpBtc3q12gwoHbF08HMGoVVcaYER//UMPPST79+9Pcl0ul+vaFEFr//t//+/2XjvP/I+8Hz+WvCddN6Acjm5QKfh8DFNzhKJWYISl6Fd+5VfktttuS3JdLpfr2hahSH7hF37hQuaAJLTJw8m66waTd6vdgIoO2G1tbQ0wWu2oyOiOD33oQ3L33XcLx7lcLtf1or6+Putie+65584bRXvv3r2Hz549+8lk23WDyOHoBhMO2Ppt6CEsQ7E7rdUIjl/8xV+UN7zhDcmWy+VyXT/iC9/u3bult7fXgkSeJ4q2O2jfgHI4uoGUzJn2MYa2rgdG9MP/0A/9kHznd36nxzJyuVzXtQYHB20E25kzZ6RarSa5LfXg0NDQcQWkR5Nt13Uuh6MbRHHOtDhkHyhaDUbse8UrXiE///M/72Dkcrmue/Gee93rXidf/vKXZXR0dI3vZbP0iyUWJB/BdoPIHbJvEOGATVdatBa16kpjBMcP//APJ1sul8t1Y+jHf/zHbQaA8/hX2gi2sOq63uWWoxtAOGBnMpmGA/Z6VqN/82/+jdx5553ugO1yuW4o0b328pe/XL70pS+dd5Jad9C+MeRwdJ1LweihVCr1Iab/iFC0Goz27dsnH/zgBy3YI9Yll8vlupHEF0LmYWN4//PPP39eB233P7r+5S3hdazEz4hh+wZErRywMSW/7W1vk/e///1mPXK5XK4bUbz/Dh48KB0dHTZJbblcTvasFf5HPoP/9S33ObqOhZ8RI9PWsxhhTXrLW94i3/M93+Ng5HK5bngRIJL34eHDh21OyQ3kASKvczkcXadKJpRl7jSzGLUahcEL4MEHH7R4Hy6Xy+UKXxpx0KaL7XwO2rxnk3XXdSbvVrsOFSeUxX+olcUofuB/7dd+TW6//Xb3M3K5XK5EvB+HhoYsgvajjz4q09PTyZ6W8glqr1O55eg6lMLQhyMYtfIz6uzsNB+jW265xbvTXC6Xa5WwHt11113yrne963xzsPnw/utUDkfXmZq701pZjfBBeuCBB+THfuzHzmcydrlcrhtab3rTm+RFL3qRvTc3EN1rDkjXmRyOriPRnabA8+HmYfurxWgMHA49ArbL5XJtrF27dsm///f/3ibiPo8eImxKsu66DuTOJteR9u7d+3A6ne6LYLQajnbu3Cn/9J/+Uwt25nK5XK7zi/kmgaSvfvWrUiqVkty10i+mPrz/OpJbjq4TEQU7lUrR/72u1ejd73633HPPPcmWy+VyuS5Er3zlKy1I7vmG9+uXU+9eu07kTifXgZLuNOCoAUbNcIRvUU9Pj/zVX/1VkuNyuVyui1GlUpH3vOc9curUqSRnXX30a1/7mg/xv8bl3WrXuIiCrVD0SBydthqMEP3lv/iLv2j+Ri6Xy+W6eNVqNfuS+fTTT59vepHD3r127cvh6BrXvn37Pq5gtG53Gmbg17/+9fL93//9SY7L5XK5LlaMWOOLJl9En3zySbMkraM+/cLa55PTXttyn6NrWHSn6YfQZttfDUVR3/It32JThLhcLpdrc+rt7ZUPfOAD8q3f+q0WC2kDPcT7OVl3XYNyOLqGpUD04WYwWg1ITAvyute9jq63JMflcrlcmxXTLjGK7Txy5+xrWN6tdo1Kv5V8RL+5PBThaDUYEfn6ne98p7z3ve/1KNgul8u1hbr55pstcvZTTz210ez9fXv37m07e/bs55Jt1zUktxxdg8IJWxcNq9FqMEK33nqrvPnNb5aOjo4kx+VyuVxbIYLo/uAP/qD09/efr3vtA8n72nWNyeHoGhSxNPhAtoKiKII93nHHHcmWy+VyubZaH/rQh2RwcDDZaimPfXSNyuHoGlN0wk42WwIS32iwHLlcLpdr+8RsAwx62Wjutba2tgfdOfvak8PRNSaFoQ2709BP/dRPSXt7e7Llcrlcru0Q/pz/4l/8C5te5Dxy69E1Joeja0iJE/aD64ERDoJ8UF0ul8t1edTd3S0PPfSQvX83kM/cf43J4egaUbMTdivhg3To0CEboeZyuVyuyycC7R4+fF6/a+9eu4bkcHSNCKe+jbrTCE72T/7JP062rqCoWuvePpfL5bou1dfXJx/5yEfkpptuSnJa6rC+uz+crLuucjkcXQPi2wZOfcnmGjGs9KUvfSnH6dYVJJPmSzskuVyuG0hY7oeGhjYMn+LO2deOHI6uAfFtI3antbIa4Qz4oz/6I7pvUbcilVw+MllaXLLUUpevGi6Xy3XFxJfU7/u+77P38XruD4nc9+gakEfIvsp13333EQX7Q3zYWoHRjh075Af+/vvkVa96pdTrNVlcrEuqLaUfzuQA04Yf1E2JOi0qlC0tKpjpur0UNnoxbF9VXC6X64pq7969UiwW5YUXXpBSqZTkrhGRs//67Nmzx5Jt11Uotxxd5VLYWNcJGx06fFDe+l1vlZpCEWBUZ7lU1z34Jl0eS1JbLFoBabFeb4BSS21fNVwul+uKihn7f+RHfkTuuuuu80XOduvRVS6Ho6tYWI10YUMgWlmNdu/ZLa974+ttAkT4iUBkaf1Asm6QtFhbBUhbL8CtTa/Ji8DWyQSOLjcgxVvcntt0uVyuC1KtVpO3v/3tNrXIBjqcvN9dV6kcjq5iRatRKzAChPbuHZJ3fPfbbRsoCaASjw9pSRYNkLAqLZlFKcLSFojrLC7ptQMgtem3JpZGZygCUitICtXbHlnZyQXs+jFPk8vlcm2jeDe/7GUvMwdt3snrifd7suq6CuVwdJUqWo1agRHq6e2R937fe82Mm+YDqP8VgbT91+N1HQtSSvfhfwQUVSsVqVUrslQPXW6bgiROi6dG+CFRDyApAhJpnfo3xO6YtlpW5qrCt+taLpfLlainp0d+7ud+Tnbv3p3ktJRbj65iORxdpYpWo1YCiO791nvlta97UHLprGQzWbPeAFKkeFbo5AokYEWxf1EBqlYLfkENUrgIWlhxqBYaCtb/TYk8AKnZinQhWlH2xuLQFYnLNC4VC2pexvVELbJcLpdrq0TMo4MHD55v3jW3Hl2lcji6CnU+qxF92d//vu8zR+g6liBdYjEql0syPjYm8/PzUqlUlFPoTlvkAyi5fE4y2azxCtYjAGmxDiRFS9JFkEIrELoYCNpIF1GVeGg83JZajSXqQnUaVdqgbhd4LZfL5boY8d798R//8fPNu+bWo6tUPpT/KtTevXs/rou+sLVSTHT4wAPfJj/wA++TarUqJQWihdKCzM7MysmTJ+XIkSMyNTW1/G1FG/9KqaQcoyv6YU2ZlUmzm8CprQ24scyEI9aBCUAigaLG0P2wZ60iLMVlcl5DcZsUj2mlFrsoJaao5vUos5ytKDvWJSxWlN3iOi6Xy7UZETn7qaeekhMnTtj7tpX0HXzv2bNnfzXZdF0lcji6ynT//fd/RBfrTpDGJIcf+cgvWXyjWr1mVqJicU70wyXfePwb8sLzz0u5XLaut0XrPqvL5OSUxd6oKEhlFZraNKWBJwUTmABHajMismEfYF1ZD1ga+aHTDofsdRWPXa+sZlhC6x2HWuzi7PWuTu3CKfHEZLlBdRuHulwu1xaIL6n33HOPPP7443Lu3Lkkd42Ie3RY3+GfTLZdV4Ecjq4y6Yfk4WR1jZj1+a1vfYt859vfqhwRmn+61Qg2duL4cXnyySdlfGJCUin9tWIZqtXNarSwsCDT09OyoBBVLSk4pRh6r8co2NRx1K5UrYutTWGlTnebAhWj3gwvVgMLm3btZD3KoIPjbUu3g/8Toq5WTixr9XYzJMW8dYRvEUfHFNX6rFjPVXs5kazmAprVujCXy+W6aBE5+2tf+5p9gcXav4763Hp0dcnh6CpSYjXacA61f/1v/n/S0dEuGYWb0CUG4yxJTT90xbk5hZxFsxwBQZVyxY5JZ9IWnJERa21KF4u1qh1f0+Pmi0WZGB+T2alpKek6eTU9rq776XrLZKMzYVvixA1rQA+aIlywbXnJekIe0ek7Ti2yApIUvsJxtiOkqOb11TrPLtJq5rFT4nlx2QqMmvPicS6Xy7UJEQOOOdf48joyMpLkrpFbj64yORxdRdrIaoR+8Ad/QF79mlc1IlLjhM0qliACQfZ0d0tXV5cB0vzcvMxMz0hNocgASWEqpUuDB4UWYGleYQqL0uTEhEyMjcn46KiUFxYMoioAlsJVtaLfdBSSAKXSQsm2CQ8AwPDPrENJavAEcMN+TWEX5yeWJFKyL5wQjrW0WivyOI9li+MSNe+J66uXDTVnaNEbnuxyuVyXKN51DO3HJxRAihb1FnLr0VUkh6OrRIxY0A/Rur5GzPT8//6//0XXlqRWC6ZZur74VsJQfqxKABIJvyK6yvBHosuNiK0pPRZAog+cDyvdZ0DQwvyCHQMMLczP2XlYjfA9Yv/c7KzMKWjNzRalqOtlymO0G8EfNdEdZ1OGkOKHXpcBfhSCzJ/JMu04c0pM9nNI+JEoOaeh5vUGHHGN+HJp3h+0nLMMa2EZr2cba7U6f8WxzS+z9QpwuVyu1uK9y7v561//uszMzCS5a9Q3NDR0XAHp0WTbdQXlcHSVaKMRauiHfuiDcvfdd5uVCAFFzYkPH07YjGbDnwiAwlF7Vj+IpYUFbdIDSBlaKNQAUDhlZ3NZqSuw5PJ5G+pfyBfMwsR1OI6QAAsKWTPT01ZOBXhSsKrrEnhiHViiLx0IA4BQQIhAGKm01hFrk4oy8WkyC5IqQtQKxe1GfgQioCquo1Xn2XZSbuOYYF0L+eF4+9l8aqtiLE9BrnG9WB5afYLL5XJtLAJCPvbYY3LmzBl7V7aSvg995NpVIoejq0CJ1WjdWBf79++X/+f/+XEZGBjQD09wpmYJWFjTr/9Zx7eokG+3bygZXQdqxkZH5fix41JNrE10uQEwNO8c19vbK/19fdYdh38Ro+GwUuUUlLRQKxcYwOKD8zcWpnqtbmWY9alak4qCERBFKmsClEI32qKBloEQZSlwxXnYyFuBG3adddSGtQn/pbC0I5PjQ+34iaVo2VrE9nJCTVejLrZMEorrjbzkeK69opzmE1wul+vCxDuOKUV+//d/396P68hn7L9K5HB0FWhoaOg/6gfHJphtpYce+oC85CX3GszQKMMFEVps+Fb4b+034JHPF6S7p9tAB5CamZ0xYGE4f92csWvmxM2x7e3tBkgc293VHcAqHUzAmUxW0rqezeWko12BKZ832OGDbd1pLBfrZqWqJ5DEdXAIJ/HtKPo32TclrR/WKgOkdPCBQvy0+0m2DabCSkhmvQFSsDglVicO15w2C0EQ1oICJDXONcUlSo6zU/RH+J9sJyme27AaRUDC+rXiQJfL5bpg8cXzueees2H9FsC3hfT9imP2byebriskh6MrrPvvv/9BBQNGqbUUFp13vetdcscddyQ5KwVUhGYaaFm0bivyMpmc9PUPyO7de+TAwYMGQViS5otzMjc314CV2MhzDn5LOQWivIIR3XNYp9K6DSSRR11wLKRLzsACwEq6zAAlLEp84IEv4AhfJlK1Ghy7ASdiLwFI8A3dgGZNoqxQi1gdK9sqiOXGUl23sBphkdJddk4CK7q+XEI4byUgBYtSPCYeFdY4P+xLOLOhJYWj5SNRhCOWLpfLdXHivXrnnXfK5z//eZmdnU1yV0rfh4fdenTl5XB0haUfAubWuTdsrdVb3vIWec1rHrRIq+uLBjukyBmxkS+0d8jAzl3S090lO/r7bXg/fkhzxaJZfTiOrjH8k8zZWuGFLjWAKJvLG1ZgKcLKQ1cdsZZIHINfUj6vQKXrdS0L+IFcwAmzKGm5wBGgRJcbZZPKpWBVwiplZeO0TcVjpRvrWhKWIsHZm2UY9WbWIv5029JcTlM8URXPM7EM60BO01GrFK8XVhspOT8A0rLVqLmk5TWXy+U6v3iXf/GLX5RTp04lOa2lcOTD+q+gHI6usBSOPpGsrhH9029605vk5S9/eZLTaLWblssyK5L5IrGlDTpzp9UVgNIp6e7q0iwFl0UsL0sWGHKpHmCDUWzACt9kphWczGdIy+dbDtfB3yiCjTlT6wWw+tD1hpkYZ3DyOQ9LDPgQoIWRdXqeQhL7zKqk2zFUAIAGYDE6jqV1s4XKB5m/D9OcBDjCMrVU15ppfVOpnF5n2cF8kfviFE7XxHr8uT4Ykcu+cNLyMSuPjvtDipC0UmtzXC6Xq7UGBwfNesQXx3Xkw/qvsByOrqDuv//+j+liXasRcPTTP/3TBiIrFRvq9aT7bLdhivIFEa+x8uAzlArD+xNYAYDMATuvsJFqk0qpIjMzszY/G9YkYAbEsKXCjjlm45CtZWazOeuuK2jK6Lr5EWkZ+Bg1Yhvp8bbkXM3jmiRgCUsVflAk4KhSKktGQc7uTn8E3AmApAXoeZSFQzfXyulBCipL3Guw7bBqzt7NgGV7wjIcFZ5KgDjWQ07ct6zm86LCGeHM1lp/j8vlcgVhPcIxmy+p6wjH7DYFpM8l267LLIejKyj94/9PumjZX4aT9Hvf+155yT0v2aDFDY11a2k+kKAAARABR1h4MroEVGzUmYJLRoGGIfwAEqDToQnrDBPZTo5PKCRNmqM1AjwsmCRl8C+xKLGdK+Slq6fH/Ja4rsUzwsqk12qIqiagZLC0uCRVPR9fKIJRwiPhZUFXm5ZhgBVAK1iLsrokVIFeQ7ft9vRHtJglGeE64WKs2JKtAEUhL2wvp/W0vC8eGc/XsnTVQKlFAS2yXC6Xy8QXXt7x3/jGN+zL6jrCMdutR1dIDkdXSOcbvo+V59/9yr9LthKt2+LGHWsPABxCviYFCGAonQ4O1LFhB26wGoVRau3S2dFpCfDBR2l8dMyiY7Pd29cbIEuPZRuYwYeJgJNYjvIKV51dXcYocESw/lAPOqQCyHBR8u26uk3CJ2lqZtq69jijODePh5EBXLW2qPVlhFuwGLWlMlJX7oK/rNykpwvfI+UtTVyDLMq2XaplC1CwTUWxHrftjGQdrTxy+bhEdmq4PzuX1aZDVh3tcrlcJt55dK39+Z//efhi2Fo+rP8KyuHoCkn/6DcM+vihn/qQfMu3fEuy1aR1W1xrqRUQwgdvjdhBUtmRWJPSNOgARLD01Ov4B1UNfBjWz8z/WJTYh3VncnLCphyhGCxEAA3RXicnJ+XM6dPmWwTw0M0WpisBYEK3Gv5EfFvK5fIKOEozSjFcl+MbSbfLVSBpRuYW5qSi55Zx6q7WZXauKlPTCmKzVc3LSHF+SZdtCmhYlQhayX2I1LVummVLRB1C4Mig8GRAINYSqrItQ7fGeuMYhbJ4jImLrFLTXpWurTpk7Rkul+tGF5Z6vmA+8sgj5mrQSvru9GH9V0gOR1dADN/XxYfC1lrxocHXiGHza7RBS5uwjykAUtPBtqrNveazi+H0WJHIw0coDrefny9pWrBuN4uX1B0gCd8kG+mG0/bUlIUDsHX91nNawQhAMqdqLRG/ISvbfIyCnxFdcLlc1gJOMsItQBP+RIYgFsAyo/tTDPNXoikv1qSsL46a3tPcQk3BaF5eODIszz1/Wp597rScOTen+W0yUwSetCwFvXSmTXKaMBwxDq+m17B4TqH/y6xV/LcrtqVtGf41A1BI/ORYk1miYmrSqs3mQ4DO8x3ucrluXPEO5EvhV7/61XWtR/q+9mH9V0gOR1dA+se+7vB94OX7vu/7bIQaXWsNNTW86yu25qGcxgm2nkjXw7QhOf3ltxkAYbHBQZpvMYz8qlVqUpwtmsM0Vp/Ozk4DNSCJDzMjLEZHRuTs2XNy4vgJOX7iuHWvmWVIIaqzqzPpbWozMOIlgP9QPpe3svB/qlTKBi4AFZYfLFnW0aeQ1JbLSCqrAJXKyHxl0axGZ85Oy5Gjw/LIo8/KF//ucXnq2RNy8vSETM1UpbggmmpSVRDLFJhGRQIkcX39ad1sPAOsZXTWLWJhC1jUppBEPRtWJAOh9cS+mJYXzWraa5dsdVCL01wu1w0m3tF86fzCF75gQSE3ksKRD+u/zHI4ugLayBH75ptvlu9863daoLAVOk+LCsQ0K8CRrYXEgkP0OP6xH/8ihuPjsF0AxBZFMgokOQUTYhphSQpBHKsGPliRgCQAh/zhc8PyzW8+YbNNAzshqnbGuttIrCOuE7vWcP5maRYdhSJzCM/gaJ2SGmCmdasqoCxpnmTyCjdZmZguy4mT43qdMXn8iaPy/Atn5MixYXlGAWl0vCgTUwsyW6zJjEJUca4idS07356VXFrhD/iiG8/ASJf2mJg3Th/IUuxKS/bZepOaH+mKx8vz5NhVxzdvNq1b16Wt2GZDqzZdLtcNJt6Z+GvimM07cx35sP4rIIejy6zzOWLfc8898v3f//0rrUZoo5Z0FRiZtPFeeYpu6WFLms/RBlOLi2a56VDYAYoIzoizNsP66doDbigjxijCAoSvEXVjX61Wk9HRERv2j1N2ob1gH3byMRPjjwRUkfBnoluOcrBcEW07m1UQ0/IKubwek5FFrUtV67VQ0WPrbVJbyspcSeTMuRk5emJMnn3+jJw6PS1zC3pcPadAVJeJmZKcHZmQmdmSTE7Pa1qQqdkFPaai5YnkClpfLTebwFG0FNlEuFiJFJIiGDWeV1xpZLSQ7eNHchCwtOb4CEXJ78eAaqXW5rhcrhtFfEk9ePCgPPXUU3LixIkkd43cMfsKyOHoMkv/yH9KFy271LDIAEYAUqPVZHkpLegaOEKaY5m6TyHEAkKymbTd5EcLFCPPMqkANnaaAgb78EUiLlHsL2dkGkNScdzu6+kL/kmZrI1um52dkfmFBRkZGbFt/XA3QAuIilOSECMJ7yOsO+msQmE6q2CUUQDKytjEghw/OS4vHB0xn6OxibIe1i3ZfLcUunaKopbMl+syNTMnI+OTMq5QNjE1KxOTczI1PSuz+q1M0m0KfFlpV/DDahUCZepNaf2jP1H4mfywlUTrra9Q0w4rT7X62Jitj9eutmr/6sNdLteNIb5s4rPJjP28H1tJ373umH2Z5XB0maVwtG5EbIDjl3/5lwOQoAtoMQ1vVh/XZKFYsUs3Gt1tnMa2/gOEmEONiWW5NgDBdCDM4G8F6DYf4HwuZ2ADHMUPMWA0NDQk+/fvl4GBAenp7jarE33p2GqmFFaeeOIJ++AfPXrUrsuotnYFI64BEJHwF9KKKDB1SKGzR9oyBZmdq8mp01Ny7HiAo9NnpqVSLUiuMKBwtEPynf2Sbe+VVLbdnLKnZosyPjGpADUh4/qyGdP1syNjMjw6ITNz85JpZ9qTjLTj16T3FJ6FJngwWSUr8BJdj0m+KVlpbK+W7mgGoxbHWdaKfWsPWplDxdDa41wu1/WjnTt3yje/+U37AtlKvKu8a+3yyuHoMirpUntnsrlGP/ADPyAvfelLG746FyprQrX9XG5zz9fohg+bHafJOpwUinDStm6zxC+I3RYPSVdwtGa/HaeAYUCF5aiz03yRsABFx23gCJDCssREt3zgjygYYToeGxsz0OJY5hZi2H5NwQh/o1RaAa2gYKVpEV+jqQUFo1E5cmxETpycUFgSg6JMrlfhqUv/evW4VE4WtX6LbWmLi0RQyeJcUcFoXCZnpmVsfELOnB2RYyfOaD1GZW6hJB19PRYMs6CQRI8axjKG/rNk5D4TzgJHPFdz644Pz5Y8s7jeSnGnJgpALY5tHMWlWGs6Jqxyciwgqukgl8t13QjL+1e+8hV5/vnnk5w16tMvocf1Xfposu3aZjkcXUbpH/d/VNA4nGyu0O7du+UDH/iA7Nu3z6DiQkTzvaL5pI1ttOStxd54jK1b0lKSghhSHwApgJAdCXwsLtp5+CQV8gUFoIJZmkJQSQUT3Y9DYQSpTv2wM3y/tLBgI9mIjzQ7Gya7xf/ohSMvaDoqeQUhhtyHrjTFhHRO4Scvs/M1OXFqQp4/OixPP39KTp6dVHDpkvbOnSKZTj2+oECUV6hJS1UyUqeiWkamIy8phbdaraIgtCCT+D7pdUdHJwyQjh47LadPjUhZgaynv08yVt+UdesRNoDHEAApPN8kxx5U8tjCQ7OMuL5K5AXzU5KWF2uk+cHgxEpYJF5hmqgVy2atV5DL5bpWxTsfqzwWdhy01xGO2d61dpnkcHQZtXfv3t9KVtforrvukre97W3WTXWpMgvEBYijmiFquTFmA4tRCMpoFqIE1NgL1GBJymawCoU/HbYBIyAI36IzZ85Yt1skCc6jCw5/JYCJb0jESHriyW+aNalcrpq1aEGXdI2Va1qWUsrIWFGOnhqXp184Jc8fPyezpSXJtfeJZLukJliLcgpEmWAx0vrWuJZek0Fu6XxOsoWCMOVIVetcqtRkrlTRepW0jlP67eyUnDihdT07rm8lnMO79V5T0pZl6L+WQ+TIRAFAsUkFcVuNR2dLMuJ6C9nBmhoFJMsmxdP5/YWAlSEFOFMoTbaDmgtoUZjL5bomxbv/T/7kT2wgSyvpO9tjHl1GORxdJm00ySyWmu/4ju+wGfgvRhGGYhO5Go5aNadR5FlDb1t6ZHIwixA9W5OCUYxDxJ4acZAUcviGg79QfTFZr9XNKjQ8MmxdZQASgSGJhxQhDMiiuxBLE9+MpqZntLxF8zWa0PXTw2OSyhZkZGpOpmcr8syRM3L0xKg8c/S0nB6ZlrZMp/kYVfVPtlxXiGHUWTojS5oEy5Vepk7QSaspu9oklctLppDXG9JvZYvkK0TpufMLVa3rtDzzzEmt66SMjBe1nLxCVbumtMFRXetNN5s9JCszQhKZoast2ZU8RDLieis17WRhZdvWslZs6zWogOathCPEgfHg1YW4XK5rUXxxxD/zyJEj9p5dR3St+WS0l0EOR5dJSvzrxjbCX+dnfuZnbKTXxcqsDdZArm0kVzenzaLB5V+jgVfxgbQPpeYBNQASUIP/UfywEk0bSxGTxtaXcNquK+RUpVQpy0JpQaq6xDKEFYkh/hMTE3YuAIgTNiJkAF12HV09eo2sjExMyvFTZ+TU8LiMT87JpMLR88fOyJGTI3JGIaZUT0u2vV/ShW6ptWWlppCzhOUK3yycqzXhJ7SIn5Amqxf3ltL7UHjKZPOSVfASPbetjSCRBa1TVuZLi3JueFqefva0XmdKxqdKspjq1LLp2ktbN5/evD4O/UdhKp6C3r09O7QCkuJTZtHIa1ayI/SjBdlq3G5a2vPmymEZdrEeUzw2avW2y+W61sTgls9//vMbda35ZLSXSQ5Hl0Hni210xx13yPd8z/esjW10EaJp3Kh5jE2qSRveRQAiTt/R1MIbNFk+WclINk0W80gP4RxGsdXqNbMaAUeIfI7Hp8ictHvD1CfEO8KCBCAxgi2AUl7au7ql0NklVb3UzNyCLOjKfHlRQWlWzo7OGKhMzmgq1qSymJVUrlvSuU6FlnbzS9KKKQxpbVN6V+YjFJbM5o9RCYDBkqQMp3yD9YuuQC0njSWJZU6yuQ6padnTxaqcOjspLxw7J2eHJ2VGt1Ppbn0SKa1rWuqLeh29VppyNAFG/FvubOMaydOPS8Rq0+aykh22Lx7QvB0TiktVY5XrxmuzbDpmxbrL5bqW1N/fL5/61Kfsi+U68phHl0kOR5dB+se8bmwjgOh973sfAGVwsVlRQkyhCV1uwBFwglEigNFS0pQGQOLysQ7xLJvaw7rE0pKlW0wThg+62CqVqkESxwA+jFIDjHr7+iwN7dkjOwcG7JqAFI7Zxbk58wfq2zEgPZqWUnSNZTWvS5mlQ8q1lCyU2wyIam0FqWuqLeUt7lFdMkoheb1+SiGMcAM1gyBgCEOSVjNZT7oCNTF1CGlpSaHGLEdZPUjL0aVimn4C8pLKtMtCpU0mp0ty8vSonDh5Ts6cHZO5+bqe0yX5QlYqNS0neU5Z87fSdf1pkASE6T+2liGp8aOxWCt2rE5Ruo5neMy3Xcn+ZLH8W1r5Ow5qHORyua4RYanHMr9RzCOVd61dBjkcXQYpHK0b24jYQN/93d8tBw4cSHK2Rs3NJb4rNJWNprQt6RbSTJr4BhQlKQCSpqRLiSUJKxJTi6QVhPAdMn8jkn2IcYbOWHRtZuXv6+2z2B0d7R0W7JEyCQiJb1JN61Po6JT2rl7Jd/ZId/8uae/uN7+i6pKCSD1jTtepbLeyS7dIpkO3CQrZJtXaktSqiwpGJCYbAY60bimmIwkJp2aDJa0jYAcxLemf+pKWASQBRoDHIqPcJCt1vSYO3ktteYWkRZmYLMrxE6fl1KlhG/4/PcN1sgptWhUb2abX0/shqjiiO6++FEANca/2CG0j+cEy5rXS6n3xl2UFbQRJjd9qsmxWcpzL5bpmxBfQhx9+2NwT1pF3rV0GORxts84X22jPnj02A/9WKzaLBjfJBhYc2trQeIcG3kamsdR/jfbYfoSTOC6sJ+coddhw/0zOLEkM7WfEWpgeROmBI/FTUpgCloiEzTbn9u/ol0yO4I9tUlbImZkrKae0S2ffgOQ7+hRUcjJfXpLZhUVNS1JRaFlKtSs0FRQ7gJi01PQ85SK7ZgA8TbCDuWKDLYt6P1hwqIfW2a5N0EemQsE3ScFIT1hKadmaBzQtMupNywee2pJut4VyTcbHpy3cAIA0PDyhYCbSzmi7eRy/tWygTJ8fkcR5aNGKxPOyJ9Z4dmwkP2wH66vUKq9ZVk6S7Ni4zaIVILFvxW/U5XJdA8IC/4lPfEK/SM4mOWvkXWuXQQ5H26yNutRoPH/sx37MJpm1hnSLFZtPa6rDf8WCAEVBSSNuP5dFXSwl29YwNyWAAz8k5khjItkY0ZsAjCTiHdkQf2BM8+lyoy+9txfrUFY6u/sUSLIyObMgxVJV5hSGKvW0zFfaZFbBY3ympHBUl1I1Zd1stUWFGgUjSecUSNKS0jKsZIWCgHTMva+4sqSpLQCSWY84hH/4CumfegQkhu8zzN+63hTuzMwEKGmyLjcFp4wCGbBUWqjJ6NikPP/CMTk3PCanz45LX3+fTBfLtp8uOyDJplrRFJ7tMmgCKAGSks24Eg5bTqvVMm/VSXZMXLcNVTMoxbyo1dsul+tqE+9T3hlf//rXzTK/nhSOfKb+bZTD0TZL4WjdUWpYjd7//vdb19p2K0BCMxghy03Wl0WONa0cu+L4IAMnIAVASmM9Ih5SAIKafpjpK48JsT/L5LKZnLR39kiho9usNfn2HikqBI2Oz8jwRFHGJucNmCZnywGKzFqUkfoiQ/G1HppSCmTZfCFcj241piDBamQ+VJpYxpRUn3sM942JCRDSdXrXrDuOZchWWuKH3kfIxGk7l+/UbYWk+YqMjE7I0aMn5ciRUzI9PS/zpbrk8+1S1fpxdQtXYIAEjAUF+1b413j2tohHoARocOZqzm5eXyGOY2dyQLjJVaLMpNw1WnOwy+W6SsR7pK+vTz7zmc/YYJZ15DP1b7McjrZZCRy11Ote9zp57Wtfa2bUy6HYJAILBj9JTmi6g8ixZpVuKywzWEY00/aTx2S1Ch7WHZdOmfWIZE7QeqCdp8BSq9Xsg10uV2zdSlbgSGeCA3ShkylA2m0GfaxEw2MzMmYxjqoGRouSl6VUXt8UoZvLfITqel2tCNc2J+iavjiWtGxdx/fIlsASYEQ9LMFB3Cn3QR3CPVtBKS0vo/eY0uO4V2MjvQeSHg8ktWFFyhYk19GjZaZkoViy6UhOnzknExMz5js1NVOSaq1NqnppIAnoyvLtT//pSYpu0WE7XD5WARZiPymMEEysTHZeolWbK2THAnLJQXbc6oND+a21+liXy3U1iHfX1772NZt6aR1519o2y+FoG7WRvxFA9IY3vEEeeOCBJOfyiaaShnvZvkEeOBCa89AlBmhokw5g2L5wjtFGIjueLjasOTkgQkFJt3GWZsQFXWyAUaVSk1K5KjWsP/j6aMLHhxFg+BiNKhgNj8/I7FxF5iuASrsCVJcwPYhoSilQ2fB9pQnKxb8JGDKgMKhgCRQtQ0YAI62r/Y91DvdHsnPaQgpglCQMS2k9XoEjjHADkhR0GFGX65Bce6+NlJubnVdAGpYXjp6yex4ZmZZydUlKFQXDul5RASmt52YJUhmvSN101bYoV6/LP9Au1JLr8qyhNBTOM7HatLlScacmOyZuNys+g9VafZzL5brSIi5cnKx7g641H7W2jXI42kZt5G/EBK0EfiQA5OVWc9MZcaE5z5pR3QhwFBIZIc5POJbGPR7POl1szMdWyIfJa7Hu0MUGKFVrdU0slzSP8hWOlrIKE2LdaGY1mpyV6WJFASqj8NRuVqPFxbSCAz5AOQWkrC4ZcYb0p1l52CJp/ahjAkaMzosMZ0tNtiDokQKWRZ62Y8gN+ygjwIn+D71qXM7giFI5lUwsX8RaIpp3TWFoZnpOnnz6eRkemZBzw+OSVogrKuQBSnrLelzoZsOSZAUnT81qqmWGGnNd/cm1rTbk8nzjE2486bDatLlSuoPReCztmNUHUzYpin1xu/k4l8t1JcV7dnR01KxH+HC2Eu8vhSOfa22b5HC0jVI4WncI/6233ipvf/vbbTTXlVZoQmNjrD+1Ecc/JjaXYIPlJf40wBCp0Zzaiv7AipTEO2L4fr6Qt/PqSgmAQp1pP5YUeJYy5mQ9O1+VkfEZGRmbltPnxmVqpiw1RqgxoeyiwlWNgoEKHBTDdYEVG4VmV8TKQlcby5BMxgD80Bxdhk39yQqUY12DyTpLOy6ephXVwnHoBpCYhsTuVRd2NeMWnLkJJEnU7YxUq4syOTUrp06flVK5opA0IQuluq4vSrmi966Ft2XC88PKxD1RFiPeLAYT1+WitowK2ISWn3Rcqlht2lypuJNnFrebl/Eqzflx3eVyXS3aaEg/AOV+R9snh6Nt0vmG8ONr9PrXvz7ZuloUGkn+mf3BoCBYi+giYtncrNq2rlgedAFQcFw6zOzf3dVl8JfLt+sxIUZRxWIUpQweRidm5PTZMTl6/KwtF8p6VLrDRrLVa8BUKJZGPpUmQjcXA9UUiKzERd2zjBXUe4X03HC+SlnD1q3CHBeWds6S3mPjRigZeNINAyR9FgpIEZK4Srgi4KGwmMnr/XVhIpKy3tPpM6OyME+X26hMTc9bN9ucQiChAczzKp2SDL5aQFJSXrybKKvmirWwFe5v+TjTqs1lxWOTxLNrKOZTsv2mG9uo+UiXy3VlxES0X/3qV+XkyZNJzhq539E2yuFom7RRl1p3d7e8973vlZtvvjnJuXq03Ewma8AO/2yTRjzsC8ckTfdi8FEKO0NjbrGOMhkbzdXX2yMdHZ02bQiAVCozQm1azpwbk+OnzsmRo6dleHRGoQlrTLumvJbA8H29nhbL6A3mSLONRSxFy1CU0vWIFiEtr1luE/SElKxFQMIilUCS/bN8lZ5jfldck5KwVmHE4nB2Ao0pnNHDVCR0teXbu/X4tExMFWVsfEq/1Y3J/HxJxidnDZBmZ8syt1CTul6Ce+qwLjct156rpvCQk5RUW8XecNWQQz3jMaZVmysVdybJjuMHTxAwQvEJNo5yuVxXWLwjCIPy6KOP2uwC68j9jrZJDkfbJIWjdYfw8wf/j//xP74qutTOJ2uIk9YyOBDrpv0ImdZc6w8gwhyx68QcCqfQ6DOKDatPZ1en9PX1Sr7QrnBUk1NnRuX4yXPy7PPH5eTpEf3w63lLISijxTMi7hAO0VoYdbDLASo4Xiflp3RngCSSXZGL6jHLjT4QYCUkMGTWJ5QsGzDEvuR47GZtSRlYkILPlV5DdzOXG+PPSIQTMIsWcZMsPpLCUhZLUqd1IS6UKjI2NiYjo5MyPDIpMzMLMj1TlsnpBb3fmv4hpM2K1K5Lu7RewO7I6hbqxbOMz5M1/i3fL4pL1fJpLRR3Jim5BiWFvFB6ULhGuHJUOMblcl0e8a6ijaBrbYO51jxa9jbJ4WiblMBRS73pTW+SV7ziFVc9HMVm07ChqcFuNJq2Gfbxj9wwYz8T0iZAQWK/Jka1dXR1yLyCAbPvHzl+Rl44csIsLXSlMTnsov5J2mgv/IJItWRyWwOjYCVSPkksRnr1Rhse6hCsQAi44c87wBFpdYynFYsEnkjxX0rP56eJa+gqRdhkt3S5xUuQqYlq4sZE6AGCSGJNwul8brYoI+NTMjY+LRMTsw1AmpwqSalal0w+IxkFrUJmJSSxEeAlyIpO1pJLNqlpg9UV+5rVtNMWYd0eoYm1+LtbrbU5Lpdr+8SAnT//8z+X4eHhJGeN+gYHB39b969LT65Lk8PRNmgjf6OOjg75ju/4DnnlK1+Z5FwbWgaGsOR/sGLADJqTtNaYgm0P8YYsQGPSkNsxxCpaktliVQFhQZ5XMHr62RekOFcykMjmOySbK8iSHrNYq8lipSJLBJLEAUlhSPnBkIHpQQIk0ZAHZACS2ggVYLWxo5LEkYnYvULJnqb8tZCUsn9Wptaf+2vcI0P/9cI2V50mwh7Ute6MzqNLkOH/Ob2nVK5TqpUlmVsoy+zcnExNz9n9TykgTU0pKE0uSFVhMl3ISneBof/co9ZB0zIkoVDR+KzNabyRzY+wv6EWWcvS86PVrHEMKwl02hVZD6C0UusW6nK5tljz8/MbRsvW99En3e9o6+VwtA0aGhr6j9qAHU42VwgnO4bwM5T/WlNoNGmUG2v6L4hmmgYdR2OW8ENbW12bdm3eoRo7RX9og8wxs8WSnD47Kk899bzMzxRlsVSzqUhyhYLtX1IgAo6kpnBk04KACZoom6VZkvSqtNuaGlBjXXEB4YCj2P43DkxkXBWVbNhtseRHLM9K4p+W2Sg37AYODSDIMnbSbb0OAIjlbLGm9UsxxQoj9zr0uLSNZltYUDicnbcEIE1OAUkLMo0laXFReroKybPUq9l19AdmKjY0WR3soizDNQ1m7B6T/Gat2mw8hnioprCwK6mS8pIDm9fDkc1Ll8u1XeJdi/Xoj//4j9eNlr20tETXmg/p32I5HG2D9u7d+1vJ6hodPnxY3vKWt1yR+EZbqQAJoaFmLViRwrpN/KqgkGKeMwWkGFcoWF6IFQQwECuoU7LZvMwXF2Tk1BmpleatSw6WWlIgYnoQBryHRp/ygyM2yZpmG4qfXNd8hDSxNHJJliatHTCly5VppRrAlJwWoCDeFWUm63Z6WNp9a4VTad1DrxgMY0EkRermqM5SN7l3ve90hol361KpiRTn8EEqyowmRrZNTMwZKE0oMC0qIKazaSnkotM2l2SpKyypoP6kKiyBxwYkNRSOWqHm3ZzCIRRpi1BuhKHl0lGrcuPS5XJtl3C/YCLaYrGY5KwU7wT3O9p6ORxtsTbqUqM75sEHH5Q3v/nNSc61rdigNq+ZJcVABLChO6wmi/WqLBkhKDkQWVGfQzaXk96+Ptm7/5D09u9QaEhLaQHryaTUqlVZrBL4TEEo0yYZBQTKbfY7ItkoObPSaMNt4JJM2aFgRLcW54d/ClgN8lHZrgAAGyrcUAASSqb+Sflcx6xJ/ANWzMqTLLXOqQyRw4PlCkiqa715BFwxxEjKKAi2SaVSlZkiVqSiTE+TgKR5mZycl7n5ip5POWlpzzNprtUi1MFSUMQY27cRJK1zu3YKSxL3kKyjsIxbqHkval53uVzboS9+8Ys+lchllsPRFmtoaOje9eCI4Ijvec975JZbbklyrg+F5jI2qrTASgGLAYzoEqOLqV6rKyDQPqcVDJiOI0BPZ0+X9A/skt379lvQSAoplRekVJqXJQBpqaLHpxKLEeAVQMeaZIUOeKlOFxaF43OUgAuKaMQ/tpJMOz85JKzHfSa9gwZIaUnJcQYNtrGc6MpbAUgKMsARu82aFCFJ65/gnPklWe2JkUR4AhWT6i6U8cMqyqyC0qRC0uRUtCTNS2dXQUp6n3RP5vWZcfVYB1LYRnFNlwDS8o5EazJaZoXMJDXuGTBECSBaimped7lcWylm6ScQJNGyazZPZUv5kP4tlsPRFmuj+EY0oD/xEz9xTfobXZSsrdTWHAxIJdYiBYe6gkuICK0QQSDErMKD7srns9LR2S5d3V3Sw3B/3cZ/Z35uWqrzs1KfL0oqm9H2HtjSMkmUncCJmWcUMIL/N3/SgAoLIAjQCXU5bxvOoXb88oFw0jIUBS1vR2DQdepASmSTkXAu3WMZBSFd2rPgWH0WXIUlTttpfQhYk2o1vedSWYFoVmbncNhWOJqck1OnJznaAkoSVTujwJXJLkMSy4hIVm6ybltAkuVqatQvLlVNq411lhyr9QsbrLNkO+ZFJftdLte2iVHADOlfL94RX+jc72hr5XC0xdoovtGLX/xiG8Z/rfsbra/YUGrCAcesKDT8zNqvwEMsIP2TC3CkzbnuZ/R6Ltcm7e1phaOCdHe3Kzx2SE93hxRyChG1ihRnJqWmkLRYmhfmWGMkHAxDk2++PPgx0VUFZAAeSyGKtqU2fJY4ThO0gqyhVyWby4oZYRkPD1LISMpBYckPTQYdyTLhsEXzN2IDbFGEUzCy6VcUCtsgQissWJR4RuzLZHN6zTYLZTC/UJGpGYUksyTNyYmT41Iu12RyoijFhaq06XPI5PS5KijZte0qKPyMVQ97dItJdm0Zc5MjwuEqXVkFhibqGe/PjmG5GpBWi3KS8jc8zuVyXYhoMz7+8Y+739FllMPRFmu9+Eb88d5zzz3y3d/93bZ+/Yp7iylaGhQIFIwCvCgc6f0DBXEUG1NzFBSOejqzsmtXp/T1dmjq0tQtHR15yej+er0sc0UFpEpJlizQpJ7IPG14PGv5KUaFKYDRZUcjj0P3Yr2iIJVYm6xKESASxQ1rx2NjjmLjHvKWf13NxwSFfVa47l5epmxd75vdgBGQSPegPgO62axrMVqSgCWOtX0EkizolVJSrdZlbqFkgDRbXJAz5yZkYa6soDQqEwpJ1RqAmZZcIadLXbf7sysmP6OS+2hY0JKlrcd7Yj1ZjStNu0KeJruvqCSvkWUdh7rJCfHkqObzXC7XxQjL0Gc/+1kLKrvc7b9CHu9oi+VwtIXayBmbucY+8IEP2ISz1zccoXh/0cIQAcm8hsz3CKZpjL5KjspnUtLXnpN+haPBwR7p6eqQ7u4O/dbULvkcDslLQhRuZqkOztgEnKRBVkiq1hRAgA666rS0tjDazXyfkjhJdh0DiOUamuJG8zsnyVtxnGrte4kjgC+WK1Pjn9bLkq2zi3qmrDstlQnWLvIsYWXTZTqT08QEvCIVhSS62+YXyjI8Ni3VckVOnR6Xc0zWOzUntTrRudNS6NRztHwDxyTxjyqHn7oEhoCjFVDUvM15qhUQpIq7UfO6XSYcy28i7AzwFWAMrT7B5XJdjHi/YH3GMZsutlbyeEdbK4ejLdRG/kYM4Sf446FDh5Kc613Waq5N+iG3AInJeoQV2k+aUNrZQjYtvV0F6e/rlF07+6Rb4aizo10K7QXJZhUEFB54P+CIvaQrgJEFjVysmnXGwgekFMP466bhp5sNGmt6qWwIScjac/1BhWw9KmxESGJ3EBnhftaIg/W/7eG6umLHpQC5JkuSwVFKlrAoYWnS7QBOGb1XIGnR4iRNzy7IzOy8Rdw+e25MIWnM4kalMgXrZutozxqOcsV4l/bTIIjrK8Zo4jmFitEFuVLxvDU71pMeGgCMZ7y8pJSVhSTlulyuCxZgRJfa5z//eSmVSknuGrlT9hbK4WgLtZG/EbT/i7/4i8nWjaTYGIbEP5uTjEaarqBkD405PkFwhG3r/kI+K71YkXb2GyR1dXVIuwISXU90T9HkNuZzUzhaImxAraxLbfTNF0eXXIvVBFDMgpS01VwnLuP6mp22Eht5VaSihqgzoLFcAjILjQprikGDXT85pvlQnkECSSElQKSV5h45OGX+VMzhFvy18Ekqlav6kqyaP9Lo6IRZkc6eGdX8uqSyeenvpWtOH4PBUABSwgLEGpmoYyMtg6MJMAsr9nNdsTsektwz11iGpJC3/JtuHJwsXS7XhQo4mpwMAzRWy52yt1YOR1uo9fyNEPGNHnjgAeteu9FlTaT+oKkmhSZTm31toC1wJA2rLWGEtHR05KS/v1v2De2SgYFeaS8UJJvJKnDqWXoogFRbVDgi1Sp6EhYR/JJYUpaWxH8uptsBVnQ7tNtBq+AmKMlLoGblEeHkZVaKkBQKDg7hum0HgCN6djw4ZCXF6g8Ahn8KSdbVpmCEPxIJB3TgJji0Y2VimbUS6Z6s1epSqdbML+n0mTEZHg6gNF9ekl07um1iWxJl2JMlBpSuR04LSuql9Q5V4udyWnEoSg5fsYNz7DwUQWv5wFDK8m87JJfLdaHq7u6W3//9318XjviMu1P21snhaIt0//33P6iLh8LWSmUyGZtLjW41V1BzExnAKCwjvAAZDQdibcl5hvgeDQz0yU2H90hPT6fkFTQBEgDBJrtdqkutvqCQVJElnLEJQpmUadKXB2UHVKFcywz/WTe4aQEDjWODwn47IUlRYdv+mY9TWA8KZa+gEnYZUOiK/rdVTeaobSBHntaHeEi2k48rXXBEGM/rcRkLjVCtLUm1UjNr0sRkUU6fHpXx8RkZHZ+V3bsHpKrw1NEenLYpJ+BnWF9Xyb4QeXylbFfTqfEOV+5YPkDRTn82p6aTXS7XBYneh69+9aty4sQJe++1kAeD3EI5HG2RhoaGHtSGbN3I2DhjHzx4MMlxNQscsWZVfwBFy6CUSF8Exhp6QC6XsaH+u3fvMEjq6uyQbJZRaxywqIdWDY5qtZLNy2ZTkPAi0QKiFccuRIFcFCCyS3FM2GY/3XorZJvJMXZeKMaODydq4idgFFJzflKA3VcsORZpSTcMpMLNa9lARCjHAkfqLg5jHSDCJ4mutmwur7yVtkCSQGK5siQLpYrMTC/I2NiMnDw1Jp0KlcWSPod0Wtrbs2Y5UlLS8iKohFpRvuXbjfE7Cd16IQXFteUcVdMhdivJ+SiAEesRjEgul+tSxPuArrX1JqFV/bbD0dbI4WiLtJEz9p49e+T7v//7bdJZ13qKjWnSyppoaq3Jtt2Ldf1hYNAm7YWsDAz0yL59A3Lw0KABQC6PT45CUIqRbMFBm2lIlqplPU9fJpyqRwQMAIqMuJJtXQOwYtKXUGjk7bRlsZFUKcr2W57+gGJ02QxHsRxkhzUpnGtYZGoMyVdIAaq5V/YGKFoMVp9FRu1pNTk+6WpjZJsIjtuEMGhTSKrJ3HzZRrMdPT5iXY8TU/OySLgDLTdfYPQfV6f8YJEK6ySuG7ZJ9oR0dfkuEoXdyzuaDzDLH35LlENaC1oul+vCxXuBzy6T0DJidx25U/YWyeFoi7SRM/aOHTvkbW97m/UZuzZScyvbtA4sxDxtpZeYJkQFO3R25mX3YJ8cOLhH9gztko6OgmQyaanWKnr0osKCAhIWJLrZqlU9SxttPY/JcY1ZDJACwJi/k0LEYk1BCkBS2VXtwLAelKDMCtLRMgILBbFMTojo0wxJqHnL1vUH98kL0FJ00uZG9dxlhNLqGSxRTXyb2J/R+1bwUUgin2jbWJAWSkxLMi/HFZB4oZ46PSrF+Yo5bRO5mxAJYEwAmJiaAYnN8PRN1JGNphT8rNigfqyzDLv5GQApbC0vXS7Xxaqq7zAmoV1vxBpfytwpe2vkcLRF2sgZ+41vfKO89rWvNb8Z1/nU3HiyTlpuXONPGnQzzqiYTqOvp12GdvfLwUN7FUb7kylI2uxlEgJCAkkKSAZKVWvL6cGi+yyAkuIA1hpNhAewkXOYrpNrcN01kBRXOKYBByySZQsBOIZ6evzqoyiCfEu6zag+c9JWQCIBStGyFEe1Makt5bC0rjaCSKZzmhema8FZm2jbxYWSDfufm5+XM4xsOzchFQWotkxOenoLVvVwfwkYqQI0kdiXrNkuPViXYY+K54cdK3mO4bcTz2UtHtk4w+VyXYKYn/OP/uiPZHZ2NslZKT7D7pS9NXI42gJt5IyNvvVbv1Ve9apXJVuu86u5MU3AyIAh+adQkLTjNNNBup7LpmWgr1P2DA3IocOHpKen2+Ygw1G7Wq1Ina42BSMmtAWQCB6EUSZ0UIVGPVhssNxoDsCg51oXmSW7jL2AVojNZH/yI4i+qERrzllH4f6Wi2QbWfgDg6TEogTIsa33xzB93aD2Ck8ZZSTAkHAHGYWmmigDSamikFSqyNjUrJQWynJaAWl4dFLGJ3S7IgpIHWZx04LtejwNWya3FZ+37UmRoynFTG/4PtBlyTOk0499UXY3tgyKS5fLdSniPfLYY4/JkSNHkpw1cqfsLZLD0RZoI2dshu5fjzPxb79io9qUjBpY14VBTWMz7GahPwqFrOzY0SWDg7vk0KHD5rRNcMRqrSy1WlVqzPbP6DZASeEBeLL52OhK02W4TOjeolDygYSACZr0P/u53rKSLUCFw5orZueuxIbmdRR8lJKl/m+Urtu2S1OwcgFASUpAie60dCYj6ZxCEWBkKSNLCkyaaWWAMdXFJSlXazI9V9LnUJPRsRk5Ozwho6PTMjI2K/39fbJQXZJ8u56vl2/Ta1o0cx6LVsHyqJNZiIAirEVasoFRsq0KSBT+aa0tLznT5XJtUgSD/NKXvuRO2dssh6MtkJI6YIT1aI12794t73znO7WhHkxyXJtW0s6yMAbRFJtea8Q1pVNtNi/bjv5OOXhov+we3C2dnZ1mEVooLygQ1RSSgKNg+bCh90ASJEApTZBECnmAiq7bsVyJa7EvggCJBWansBqk+ZQR85LDYkYzGMWpAWIeso4zNpNFrJNVSxMQl84qHJnPkaYGHCUjz1K6jUVIl3X9yBNEcm5eIbG+KLPFskyMzwpTMjG57cxsRXL5drPCtRfwdwrXoNeOIgKU4ucUnhuWozYLmcA2teNwDlJ4s6WeZIpLl8u1GY2Pj8tf/dVf2RecdeRO2Vsgh6MtkMLRB3TRcqQazthMNusj1bZBSXvLorkJtnUac22b87m0dHcVDIwOHtgnBw8eMKdtrEXFuZmGw7aZSbAeJZAURrIF3yOzlGiB4Rrk6SGaH68Trqk/FZwCJKGQG9LyIjkyLBt5WirWKQpLyjZxDdaTvJhvSz03bNpZ+klOKxApzGSIpK03rmlRL8A+OrvoduOCqQzxjhSStK7VqiKOfvtcKOmzmC0pJBUVjkoyN1fVM9JSaM9LIZuyOe8ocrnelMr9RzhKgNIS98drJcJRMyC5XK7NCmfsv/iLv3Cn7G2Ww9EWaKORarpP3ve+97kz9mXQiiZYN8xooqvKDNLTnbeh/wRFLBS6Zc/uXTKwo1fm5+dkZmbKnLVtglpt4JewjEQ4CmiRCFiJXWxaPiuYVFBd9wEfmkKMIhUnUglWksNQsEQlpWp+wBtbCVlabjgmrDeWlkcdLKtxPGWF2EVxicVIdzcSeSwhHE0prEwBkmp1PadWl1JlUebnAKOyLmtSKS8pPAFTaenpzNo0JPg9hWoDQMBReEYJfqkAIv7Oea0orHFxru1yubZM+XxePvWpT7lT9jbL4WgLlMBRS73hDW+Qb//2b7fRRq7tV6MpVnCAHYwLNGH5wN+4vT0jBw8M6u+Mof97ZXpqWrp76G5bUjCYlXpZv40tKiQlliTrXjMgAQZCQmE7EVYfuufsggAC1wQgGkeESlhOU56uR2uRUUyTGvms67UMjiw1bavsOiQDF8WVxmGhpkwwS39YBKXkbvR4HLazNrKN7jbiQpXLi1KcXVA4KkshV7AutrJC0nypLp2duTBvGxYqq6qW24a1C8tR2Ey1AUbETwKMAEQS9eIAl8u1FSIkxze+8Q05dmxdt6Iph6PNy1vsLZDC0UeS1RXCF4T51Eiuy6fmtjhhiOAvowlGBZI6O/Kyc9dOuf22W+XwoYOSz2VldHRc4aEm1fK8LFUIHAmiAEj40wTrCGhhQ/9tnTIT3DFgUVjA+qTr5INJtgw0kUBFcmZSr4YVqHlfUqZBEP+s7HCgLflv22F/sFbZabqlNbT9upvCbQfry4BkQ/UNxoCktGQzeeno6NW643uVktmZoj2LtJ4zOVVUaKzo9ozMzi3otQLw5HIBAlGwtOnWoua1KRiZ9SjCUZPiCS6X65JFu/Loo4/Kk08+meSsUd/g4OBvD+NI6LpkORxtUhsN48f8SfDH22+/PclxXS5FWGg04HCCLskzK5K238pD0tPdKUNDe8ySdOutN1l8pFqtImPDIyLVkiZm+VdA4kRzOl4M9hDKSZbReqOUoAlQ0OPNkpRAlO03VApMgjg+EauGEboMMJVAhZW5Fo6if1IEJOoUQChl53IdSrQzWLVN6hDWbRSeXVETp+k5RNkutHcqEBEmIC0L8wty+tRpvf2SOYCOT0xKvabwpGflshlpL+Rt8t8Q10iVTAKsJek21iXKtz1rtU62y+U6v/j8vvDCC/LEE09YHLdW0mM+6SPWNieHo01qo2H8BOx605veJIcPH05yXJdbEQiShTXuBiMk/evPZtqkkEtJb2+3/i53y/79ey0EQE4hqVopyfTYsAhQoKBkFhIgRKEk+CKZnaZRNuVa9xZaVHgBkBh9xvFAiL7UzN7CIZpnbKOKpxhEhbVkPdmhijC0DEkBkJI9thZ+hC6tgEjJP70AL1Qb/k+5tg7AhG64eo2RezWp1xcVfICetGTSGRvNNzY6KuNj52R6akLm5+dlz64dNr/djh09UiDQJv+0DJZ6lpbJNbh6AkfLt7BWG+1zuVwtxZcjhvMzx1q5XE5y18iH829SDkeb1N4NhvF3dXWZMzYj1lxXTrTBBi5JY2wMoetmO9EfWJGy2ZR0tudkR3+fQdKBA/ukT9ex9FQrRZmbGROpLOgZGQWTYEECUILvURMocR2KZwWQAWLMioQ1ya7c2GdbsTL2M1nqwtbjcvlAkwESRIJst/7TTbrEsOCQrHsrOYwy+JdKk8JoNvMd4p9ebEnrVa1UZLFat6lTMrovq8fm8zmLBTUzPSXlhaKUFY4qlbLs37db2gs5ac/nrTuS+8JilVbgsvL1X6gY9Qr1JMdubLVaZLlcro3FAJ/f/d3f3SjWkQ/n36QcjjYphaN1h/EPDAxYAMiOjo4kx3WlZeBB0vUELwyS0vojmw2+NF2dBf3d7TBIOnz4kHR2dulLiBFcc7IwOy76dU2BQmEnndXGP4APYAQM2FIVrhMvpHkNp+1wnClZBHEgsEIZybrlJ+U1+uMQecvJitP9S4w8A5BYV2Cxc8LpqrCCfxJzqtmUJAz7t2z9Qd31PpiKJZtSMFLoSSv0pTTlMvpcsgSbTEu9VpG54pxZm3J6fj4LHAXrWBqLFP9w7EpqT749K56Fyp5JK62T7XK5VorP0MzMjHz1q1+1Lu91dEzh6JPJuusS5HC0SSUj1VoO49+/f78FgCRKtuvqE+0xKfIDkJQxi0lKCoWM9PR0yq7BneaPdODQQf095i3w2sJ8UaqlBVkqL+jJi2asscbfQAm4Cc7bjOaiy4yXmUEBoJBYkoAXtvUHB9o/Wzd44FiWSVY4JKixDOdSBM7QIThlSpfMDaerlvQHBdhBwdLFeRRBN5v5DFGU/sPJHADKayrkFHoUkvRRyFKtbFY1nofuksV6RZ9TUgbwpOe15zNavN6TOXTrvXO/gJLdS6gyFiTLt4yQ31Ib7HK5XEFYjn7v935Ppqenk5yV0s8bI9Y81tEm5HC0SW00jP+uu+6SN7/5zdYQua5e0R5bA25bWFcSX6Q8UaJz0tvXLbt3Dyoo7ZKdu3ZZoMVavSpzs9OyWCmJVHDaroEq+g8wUjCwQJJwACCh/1hG56IGvSTgogp1CP9iPVihDGRnhoOSDXaySDIW9W8MSgOUrGjAKUlaJ91pyeAMU7xZlgAczgkQh8Uoh/VMYSid0vtYrGi967qP7raKlBaKel5Nurvbpa+nQwZ2dClMcd2qHcPULMz9hqkfMAOGVvg6AUUJGEVYWlcb7HK5bnTx+fnLv/xLGR4eTnJWis+WwpEP59+EHI42qfWG8aObb75ZXv/61zscXSNqbo9ZJ+gh3WztCkkdHTnp7umy7raduwYUmPoVkpgVvyrF6XERm/G/omcBJPgBhMjRBko2vQYwEMptQIG+4IxkABXyQ64udc2gJhxiJ7K0VY7SjXiwlo/FSJb0o2yWI83SZFYjQAgosvowhxzr4QC7bF331rSOmmXdbbqSbVsMYLRU0X0LCjolTWXlv6LMz05JLiOyc0evHNg7KPv27JT+3nbJpJZ0/7xUFRJxECUOCy9v/u4XWdLNps8ywBF1jvXjPpL89bTBLpfrRhWj1L7+9a/bqLV11Kdw9NFk3XUJcjjahDYaxk9XGmD0spe9LMlxXQuiLSaBEIh1HJmxInUUctLT0yG9vT0GSHuGdiswdRuf4IszPzuN97aySNXOj2CyHEBS/ymVAAOMdLd23w6kqy0kgKHBA7ESLJszbZ0fmmzIPIUBR0lecr3wT8s0MApdXqQYq8jgSLkJ36SUJub1TyvUpamzVJWemKh3QW9pQcoLs1q/isJQp+zdMyC33rxXDuwblB19nZJVmOI+cdaOcMSImlqtRm1MFmIAC5Ll6D1oHaP1aEM4QufZ7XLdaKJb7bnnnpPHH3/cPmutpF/cfXb+TcjhaBPaaBg/Dq/vfe97fRj/NarYHmv7bbJup2xKASkj3d0F6e/rkR07+mTXrp36d7BHOro6FCsWLYBkeW42xEdarCWuQwFKrKtNwSDMYh8wwYa9pwIsNCDJ1jkvLllNVhr9bJydgJFZj/gos2zUXBPXUShqpHBugBG633S5hG9RWl8EKYttTfjGtMJULr0oGU0MRluql6WjIyMd7WnZtaNHbjq0R245vE/27u6T9hzzrmnJeq84aVc1RThiyUt8sa5PJgE/llzfutsiGFl9LkAXeJjLdb2Ld8Tx48fl7/7u7zYasebD+Tchh6NNSOHo3vXgiOH7r33ta+XAgQNJjutaU2yLWRpW6ApdbXkclnNpm/G/u7tTdu4caEBSrpCTukIQlpZqaU4EnySAxwrRl5hBEpYdXVKqwY7Cgl0MYMKioiCRwEQDikxJjZJjAxhhMQqAhAUo/OMcytYy2rgmL09ACTALUBKduA2KFI6yJAWWrB6DG1FWz2vPLkmvguChA4M2Q//uXb2ya6fC0YHdcvOhIentKkhWAQowwt/IwIera51rgFK1apYk1vmyQNwkxMvconoDSJouWsljcLluVPEZ5vP1J3/yJ/b5Wkc+nH8TcjjahPZuEOOIhoIYRwznd127ahg2WOoiogqBEgv5jPQoPPT0tEs6k5V9+3YbFA/u3iXZfFbqCg346dTNaVsTFiT7B/gEOLJuNkpNrmPWFLaNbZoAiX3mtxOOCTAUEzGN2Be6xziWAsxCZVaqsLSy47ma+JfRVwCAlFN4yWn5WmvNq1oqZBZlcGeX7B8akBfffpMud8pN+3fLgb0D0t9TkFwGi1FVX84VBZ8KVTYR74jrUG1AqLSwIHPz87KgS4SFqXkiZptexep1kbqEU1yu60VnzpyRz33uc+vOzq+iW83h6BLlcLQJKRwBRi3hSPeZ5WjXrl1JjutaVmyHWZIAAZaMzupoz9rIrd7eTunf0WtWpFQ6J4cPH5C6ws+iQlJxemKl07aVkDhtK0VES1KcjgMLj10DK5IBUgJRZmkJcIPFqI35zNhiXffoCVZGACIciliyTX6ofRz2b/90d4ogjgpi6UUFo6WKllWR9NKCdOQWpa8rK7t39ciuHZ1ycO+gdacd2rdLujpyWn2gqKQv54VgNdLym7vLDJA0v2qT2gZfJGYS51im1gGcwr1SH60f5jPWybwYXezxLtd1ICxHf/EXf2HRsteRw9Em5HC0CSkArRsAkq6Ff/SP/tGKb8iu60e0xyAHYp3giZ0KDASQ7Ovr0r+NQdkx0K/LIenp7ZFphQK64og0vUiMJAWLFVYkAyRNtgxlGivAQsQQApAAEN2kj86sRfrxNcuRgZIey/Gs2IaCh5KPlQ8cURAJMNIsmyTWytEszPIGbiWFpLLCUVmybWXp6U7LQG9e+noU/nrbZd+efhka7JedO3okl16ymFDVasUSwIOAxdh1Rx4AhM8REbj5hlvXPLrYsCLV9Lqk+BlphqpL0iWe5nJdi+Jz9L/+1//ayHLkgSA3IYejTSjpVmsJRzfddJN8x3d8h3R3dyc5rutNtMUkcASxTiDF7q68dHUpJPV3S39/cNq+6aZDUuhot/hIUxPjsgiQVOf1ZPyRIJQAMg1AihYfLEcMKWO2fwCEbNymdUkXmv3TpYGU1YEDKEeBKinDoAmLDhWt6w8tzixNFK/1WKpVlaUqetqCQk9d8pmqdLYvyY5ehaP+guwe6JTdO3tkt4LR4ECvQlO7gmBeqxZGowE3vKgD2EBzQcAR8MM3XCCJwJdMTcJxWJEAJCxNrNO1Zn5ImrA2WVnLN3XhuphjXa5rWHSr/c3f/I1MTbWefF+/UHkgyE3I4WgTGhoa+pC+xFsOR8tms/KjP/qj9pJ3Xd+K7TfsgVjHabtHIckCJvZ1y44d/RZte8/QHunu7ZTFpaqU5uekSmDFuhGP0kSIhxQcqCmNhMOz7lc4suCNwI0xDxACGgE5WJuY3yyAkdFPU5daw/EZmCItBkfstIIMpaS0LlIvSTZVk478kta7TcEoK73daenrzmrKyb69u2TXjl7p7+uUzs6CFApZm36EuuULeWkvtEuhvWBTiASH7ABEgBGAxDogFKLFK7ppHhaliu7nGM6J1ie7X5V9chJgChsXoYs93uW6BvWJT3xi3SjZKixHDkeXKIejTWhvCADZcuoQrEbEOMK3wnVjiPaYBNIgLCE4bXd35s1pm+H/OOgDSUTbzihA4Y80PzuhbDInSwz/x4KUIuIQ/jgAjpaGYxCQAzTADZZ0G9ABinQzWIzIw2Kk5xoYGQ/Z3hAyQD/uBkRpyaSYDiRjU4WklmrWlZbP1KWrXaSnM6VAlNJjSlItTyvwVPW4lAzu3GFQVMjngpVHYQdAArKYP7Crs0tBqaDQQwVFiHtUrYauM+AH6xKAhAVs0QJf0vUWOhc5Br8kErCkJ1gZ0VkbAGTZULLf1Jy/Whvs2ryow7ZewOXaUMzMf+7cuWRrpfhSoXDkUbIvUQ5Hm5DC0Yd0sQaO+KNkCP93fdd3JTmuG0nNzSXr0Wm7qysvvX0dBkk7d+60UW39O/olnU1LvV6R2anEaZvZ/6MVSBMz7AMAwIgFcKRN1l1xtn/AiDnOguUogaoGRXFqm82Wn9JyzE9JE0CTSemanmMO2FLR7bJ0d7QpzCnItJVkeuK0TE+d0yrNC4EtuzoKBi8d7e3m50C5+t+giylVsAoVCu3S3t4hNbrRtJ5Yg+g2A46iszY7DCuoF4AFDOp9MKqtODfXAKWslhmPt8Q50Wkbxfy4HZettMGui1Oox/IyUaDQLbyOy7Wx+JwAR8Q7Wkd0qzkcXaIcjjYhhaN151V7zWteIy95yUvcIfsGFW0kqbkJzWYSSCKIZH+nQRL+SLv3DJrTttKLhEjbUxZEUpaqBgOMPjPrEFYfBYl0W+LArPDDVCVL+CMZCGExIgEMeDAphCg8BAfpYDFi/rUlpgzBcoOjd02vs7iggFSSTNuCFHI1reOSVEsTMjJyXCbHh6WusDY7PSXjY+MyMz0tE+PjUsgXpFqrK/gpdAE9mvhbB5DoUsZiio+RAV06wA8v89h1hiIckcivVqoWC8l8lLAuad3pfgO07DzdDiykT0PPNXCKYn0jOIq6gEPWF7/NVVC0WrEOHLapa7lcGwtL7J/+6Z/K6dOn7XPeQg5Hm5DD0SaUdKu1FF1qL3/5y5Mt140q2sfmNpIG3Wa/z6Wlr7dTenu7dNkrXV3dcvDgfou0vdgGKCxIqTgjSxXgRYEH64yWZNN8KDBh9TEjigIRc6YRb2jRJr8N/kYAks38D1PAI0sphSjNqyk04eND15WeI7WSwlZFcumqdHe2yUB/TnIZhujPKBCNGhydO3taZqYmpV6tKTCdM4ABXhbm56Wzs4ubshn+eVlnMnSdaVJoytH9ZvDDHHV5ew41BaoYMLIZjAAnc9o2ANI6aqrrsfML+hzKJQUkvTfuh0ZAE+cBXiR7EJTOPrQtkETZSfmmpC6Us8ZqtHrb5dp68XmhS+2rX/1qkrNGPr/aJuRwdIl6yUteclhf0HSrrRGNxPvf/35t7A4mOa4bXbSTpNi8ZtI4J6fNaRt/pF27+i2QJBakm24+KG1pPVrb/dL8jFTm52SxUrHGmK4xZhuxbjRdSZMUppYEeABaanah0OWm/2uLykCap1BkcFTFWqTHKqBIrSyZtqq050W621Oyb6hX9gx2a53o6lJAqsxLRz6jy7JMTUzIOf2GOj01bSAzPDIilXJF8gpAsAiAk80pDOl9wTCMSqMi+TzO2wUFwpxZloBDzkecwzYwRF789gv4YJHi5V/Way/ML9jINixKZm3SxNIMZGZFYsnTtRV7Titk+1poneyLV1JQLC9ev/m6ZG3Z9Vyu8Dl54okn5Gtf+1qwrLbQ4ODgbw8PD7cezubaUA5Hl6j9+/czhL/lpLO8qG+55Ra5996Wo/xdN7BoH0mx+W44bXcVZNdgr+zePSA7dvbL4J5dsnP3Tou0PT0xDeVIZW7BupnCyDS62hJ/ozTbWGKApKqCERPNch29ksLRUlVfnApHNlpN/xFekpn0iXBdUDDq7SbQY6cc3D9gy/bckvT3FmSgr1u62gu6nZVKiejWSzI5OSWjCkbENgJ6RoaH7SU9OTFpXWqzs0UDoZrCGTCUsS42LcMctrsttEVnV7edAwyF0WxhtBrJoEcTzyValICwcikEkQSY7PklAMJ2kJ6XCueGJ6yizGRpObavhdbJXhalhOsFJdt2KftB5lrFbH3u57+Gy3XxevLJJ+UrX/lK0+dgpfQz9KsOR5cmh6NL1EaTznZ1dckDDzwgd999d5Ljcq1UbFJpZlnSVdZRwGm7IN3M/K9gsnNwQAZ3D8qevUMKC2mpK0jMTo7pMgR9S+mnd2mprOfT7VbXMhSWFHroxjJQwD8pndX9eCwxrWxKMumMXSurQJXPcs02haOM7BvqkT2DCkb5RYWhRenv7pC9uwakoGC0eyfThfToeWlzmgZ66O4isCPAMqKwxHDihYV5mSsWbaoQLD90eQFMrGNJApQ4F58kAAoLa0HpbFFBinKiJSmCEy98G/Kv+dGapHdlPki2T5M9Rz0nsgdrK5y29VwDKY6JeevpPLvXihO4VthaoZgHGMWNRp6mVue4XBch/q5nZmbkz/7sz8LfeAvp5+aTZ33y2UuSw9ElaqNJZ9Eb3/hGuf3225Mtl6u1aCPja431LCPbOnLSqZDU29stfX19MrhzlwztHpLenl5r+OvVBZmZGpZKuajwoHCUrmnDH5yy6dZKtzFsPqPrWX05ZvRTDiAxSo2fWKv0uKWqgkpN4WdReroyCkgpA6PKwqTUK3PSVcjIzr5eGRrcJXv3DClEtRtcDOzYIe2FAm9mKSvQ8HKmy2tyclKGz56z6UHmFY6IewTwdHZ0mr8Qd2f+QVoGw/8JiNne3m6wxOg3ACgCEeukuI7MyVtBC8jiOGb/b0TZxn9K82zYv4r9wQmdO1aRn6RwxAZacwC/neaGp3mbg5MT4uqK81dlsNp8qsu1CfH3/cwzz8iXvvQl+6ytI5+Z/xLlcHSJ2giOOjs75du+7dvkzjvvTHJcrvUVm9DQ7NJdFpy2Ozvz0t1ZkP6+bhno75Pdu3bKvqEh6erqkPqSQkFFQWRuwnyDFnGu1k8zSxslpi9OnKLJXCJgpOYtMTksvkaLFb1G2Ryx81kFpHxN1xmRdk6mJs5Kpk2hpFxSWMpKb2eXwlOn9HZ1G8z0K6wR0wiLEH/nXGd8YkLGxkYVlGbNsgQcLZRKsjA3Z47bbONgnc6kFGAU3jJYtII1ie42wKegZeO0XbO4SFWzSsVvw+znmoyAC35LOHFjOVKYS6YuCZYkILFN7z+xFqmi03bocrOsC9eGx8ffWgs1stceQ70s6T9DtXWKcLkuRFht//zP/9y+JKwjh6NLlMPRJWojOOJl/t73vpdjkhyX68KVNJtMEqKQlJH2nIJSe14Gd/XKzh39MrCDKUn6JVfI6LFVKS9MS3l+RmpMAIu1RRtfAjEyMo1JZm2J7xEv0Dpzp1UVioK/UUdhUbIZBZF6UWZnRmRq/JyMnz1tMZfatKwsXV8KQgBHb2+vdPeGQJaADX/nXR2dBiU09nNz8xafCIvOyMiwDA8Py6lTpxQA2izPnMkVjMxxG3jDkqRKc4/5dvNhAoIoi+H/lMVzAJzIB86AMr0pA4zIFcARvkssFxZC/CUaC/bH48gjhQ3OugDh8a11Qcs/E+g6b0Gt9xvIad20Wnb/DkiuzQg4+uxnP2uflVbSv38mn3002XRdhByOLlHnsxzdd999cvPNNyc5LteFKTS6QTTDuM9kFSg6O7OacjZv245+5jnbKXv2DMjg4IBMTE1KlVFdxdlgHQIU6gpIBkRaCsP49R/dbTklrnwWv7i0llOQvt6sFLI1qZSmlJtmJLtUk2p5Tuanp2Vay52fLSr0zBlkIOCko7PDwH9gYKetI2AHXzusPsz1xBBjXtykyYkJs+xwbAgeyRlAASvhfgEFoCmHFanQbhYmzsEvic+TjXjT/ViOqAuQgQ9UBAzyACQSDUX8Jh2X1qUHKNll+UGm7Vpfyf5w5/wMa+ywaza2WmntBQDMMG1K8KFqOJBz2MaFuVwt9cILL8jnPve5deFIhc+Rw9ElyOHoErURHPEt9x3veIdbjlwXpdgusgw2lSQvaThT6TYptCskEWk7Om3v2iE33XJI9u7fK/n2DoWGJZmdmgmj06pYWLQEgwJiEKXMCbu9sCSd7W3S15OziWVxyM6mKrKzv1vu0LJuPrhfmFZkoViU48ePKSRNWTcY3WH499joMwUYLEl9vX0KLVkZ2rvXfJHo7gKmsBSNjY1Z0Ej8IXh5j+s20cIZ2Ua3Gf5RQItNQaIQhLUodrnVFCC4967ubrtOIZ+3Y7CMAULAhflXaR6AQSLeE+BBfCT8nAAx4AjIoqwIeBYCAFgiM6bVarIardXKk9aczjNvUSh1B46Q+YQBSMCRXsbqRr0iLLlcFyA+Z5/61KfsS8E6cji6RDkcXaLOZznCIXvPnj1Jjst1YWpuVle0kbGt1sxMNjhtd3UpoCgg9fX3yu49u2Xf/gPSv2OXpPLtUle8Ki7ot0m617RRJiZSNlOXXJIKWU25mmD4YXLZnf2dsn9ol9x0cJ8M7d6pkHSz7OjvM7jAEjQ6OmpL4g4BJAhgYbQZ3WwM0e/q7rJ8rEh0gZUVTnDaDv5AdfNNGjk3bM7bwElxtmhdc4yuAxQABqUDqdYY3l+30W2U29PTo/fbaV15NAKUhahHTBEuojgmghFwxnkcEwEJGYcASbYRFiZbbyqs8fARO5sPDlvNe61g1pIFitfmOItyrnXmnhv79Pdkp2AqXK0WWS4XYlb+Rx991CBpHTkcXaIcji5RG8HR4OCgTR/icOTaMq1uIHU7m01Lh01q2yG9+ALt3CkDuwb1b/OAdPfS5dUtc3MLUiuVpVZmeP2S5LJ0rTFSDWdsTblFG86/e2ev3Hxon+wlfMDOHdLb1aVg0qV/w7sNTrAIAUezMzONhr5YLFp4Abq6+ELQ3cXoun6FmGAJApqwJgFARNNmuL++qG1EG7DFeVh3KmUFLgUGQ5DFJZmfXzCgYcg+3VeU1dHeYeWaZSV5GMFvCatRtLMBHok1RkvTKhocAUaAki01UR7H2Oz/ehDrdk6j6Ig6QeFqUY2D1hE11v2rDgl1CkuALNSZ6yaH6orm2nL1uWu2Xa4m/dEf/ZH9fa8jh6NLlMPRJWojOMI/4t3vfrcNw3a5tkw0ktZQJo037ag2ptmswklXXtoVlPr6emXP7iE5sP+g7Nt3SKGlK0xFMj8ti/UFG67f1Ul8o3roXutISU93ToGoT3YN9El3Z7seg29P2pzB6dbCKgXwAzmVSlXOKeDQZQbkADdUh3pg2elWqGJEG6PQgB/OM7hSCJmfm7NuNvyQ6FYDmIh+TWwkypoFtvQlPzk+IROTU1KcKxokVRRojHTsXrONBOTQjQgA4YNEHaJFBp8l4CkQFxG46wZHJPNJ0mWEPMq1Y/WBUkZU2Gdrth02lve3liFOctmkfFWIvaT/k+uQADuT5sV84JBzmuvRUIss140tvmQw+Sxd2evI4egS5XB0idoIjnbs2GEBIJmZ3+XatEK7GWTr+iPZDmOx9IOsedkclqSsAk/OYiTtVjAZ3DVok9t2dGakuzurIJTWvE79Gy3ousJPR1oG+jpl544eBSbiCOHczFB4HJ5TClBhlBgTzYYRYwVruIEiJrxkSVebDZ9PEvUDynbu3GnWJ+tyU2jSQg10qDFWISAFKJqYnJRRha0i6+PjMqIv/OGRYYMls7DoeSHwo347Tim05cLs//lc3vyUsGoBR4i6GRxpiiKPawJSNlpMy4pdbXaelh/OTxy27RysO5ytsGJPmY3lMlvLzgyrKoMjLddAhzokCQDS/3ZohCYS+VgAFmt6PbOIJftWq1We64bUyZMn5dOf/rT9La8jh6NLlMPRJWojOOLl/b73vc8cSe0F53JthVb8KbERmmzaWZp21sMkr0xJooDSnpK+ng7p6+2SA/v3yC0379Vlvxw+NGBzqOGQ3deTl/7eHunv69FzcloGDTSj3fBTStnksW1LbQYUERIAn2BJyljX2hmFpDGFGixBvKQBJqDA4iLt6Ldjdw4M2LlYlrAkdSpoASTT02FkG35IxEgaUzA6ceKEnDpzWu9GLIgkXYb4I/FZ4pwAMnQr5iSbOHPj6B2eQLDURECKliTOjcCEw3ZdgQoQse47gIQyEyi0MvR4zomf3/Ckw1prkb+8L1qNQm0oLilLM+p6DeI/Ya0iK15DD7dz2Ap1DccjO4TUKDBZum5o8Xfy8Y9/3EerbYMcji5RG8ER35Tf8IY32Ddnl2s7RVsZ20nadeMGzaRtbS+IdLS32Txpg7v65KbDe+WOOw4oHA3KwI4O6VUwwsrU3dVpztU5BQ1etsARVhq6whj1BTjQcNNAY0EaGNihf9sDwadIL0KU7ImJCbMksaTLioRvDV1rjGgjCvZA/w4bYdbf329WKPyU6F7Dl2lc4QqosnLOnJGSvuzb9VpDQ3u1rjvtWGALSKIh4JqAGE7bQFJOjwWUogLkhMYD+GgsNTUgBWuUghKAhEJ3li4b4BG2ASNG+9lS/7UW+Sv3GRrZf8qhDCvMyrBV/WEQlJwa8jXPRvFphlbEJgvGzKT/wxFNWrGxveLZILsH11Wjo0ePysMPP+zdatsgh6NL1EZwRBfCK1/5Stm7d2+S43Jtr2iySLRh9D5pm2/buQz+RSkpFJjcNquQhJN1n+ze3a95WbMWEVsIiEHB2hEac1pwfICs60yBBJhgGD/wT7Rq4IdlX0+vwkuHWZFmZqYNXIr6sgaQGlODKKsUFKR6+3qlq7MrWXbaNRnVxvXoOsNpm3OBtZ07dshNN98kBw8eNGssfkYEhOTObLb+hQWrL8CWyQYLUjaDL1IAIfZxbdZJrUDJAmbqMRUrLwSxZGqSxcWaTZ6bIIEdH5erEEUV9jXLjodp9Mb5nejDSq5pe1eUE8pOxDFJlxpWvFg/TIN2PPkcHk9pOnW7FMGoWSvq7LpiIvr87/3e73m32jbI4egSdb5utQcffJCZ+5Mcl2t7FNtJS/rD2izasiSxqcwgWU2ZDJPT1hQkxKBmR9LlxTB5Gy2mjSCWIiwVNH5sA0dM6RGn6SDWEjGOQuNNmRn7e8eKpJ+JxI+nbqAUrUFADNBBPsfTtbajv1/aO9otn7Lwb+JctnHsxup6x513yLfe+61a7h6ZmpwyJ3BGv9HVB8gwXQl3iEWJuEh0lSHujQcBBFGuwUUi8mLiuiyhF4MYfH60DlizLFhjkkdZPAseqa5q0nOTf0Es43qTYpYVEWCMPPvV6A/zgWKFDFO4jq1ZMKblZTgmuW7S44bITk6xul1ucV+uK6fjx4/bcH63HG29HI4uURvBEb5G999/v0fIdl120VbR3gNEWClIIQ/gYYRWSer1ec2vSVopqVDokc5OAi32W2NNN5V1NyloADN1zWOdPMoBbmjA6YqiTc5oGVhK6fbq72dak516XJhVv6pAdezoMRtRA/gAHPgiYamiCwzfpW5m+9fKmiO3ngMsmDWqr8+izN/9krsMtJ765pN2f+RTzrmz52SuOBfgRq83PzdvEIb/kIGPJhy2uR8CSxrcJAlFOAqAxJJnpT90N1Yj6l4thxAA3Dv1op7UkTLiuXq2AUsUQIXYZ0rARXPsGiypglmEzKoEdGneYsgP9YtpUe+DgJd6rl7autq4XQqKxWNUAuBiX+DKxaYVn9dGatyr67ILh2x8jpq/AKySw9ElyuHoErURHGH+/+7v/m77Ju1yXW5Z26nJ2lJjB23g2mhoARwiTNPgAyMcl1KAKFh3FeDR1dUdIEDFyDJeutE5GzBiSZDGcrlkMMGQf84lACQhLGgoe3qId9RrvkV0mcXuMqxIQBLWGUaZWRwjKqrXYMb9ujbEXIOmNqeARLcbn6UzZ8/I2Ni4+Tn19vRaOAAcuakn12Y+tekZInFX7aaxPuHwTLOeyxKWIAz9t4CPSWNPo8+9RDCiHsvAFADIJrbVMqtVhSX8sBK4U6yxssOxyTm6DewAUuAOIpwAsnvUI7iWwVBTYk+8Ls1bKNcOVyUNntbHrmGAy3bItrP1BGMjMtjZtD9ZXDaF+3RdTtGtxsSz/M2vI4ejS5TD0SVqIzjipf3Sl75UbrnlliTH5boCamooQ/MZGleDBP3oL/Hxbwuz3BskKUTkCnmzfGIJAihowHHQpuGLc5mZJQVI0H1M/UGUbJbW4Os/LD84atM1RpcYDtwABr5IjEpjiD6AxAu9VArWHsrEX6irs0M6u7oMvIiBxJD+5559ziDnpsM3WRfe8PCIBY7ctWuXEHiSsnDgxkLEVCYAFmADmM3NB+sSDttYrBA+SRFOSEAL90Y+6+GZRUuOWPkxAUkGjEoknIvFJjw/MSDjPsI1lqc1idAQrxe2A4xR57Z0ACe7tuZjIdJa2Tnh96YywNX/dkhYj4lnbkdxPqclp6Dk0pcku79LULxf1/aL6Nj/9//+38bfXQs5HF2iHI4uUXv37iXC40Nha6V4gb/uda+Tm266Kclxua60mhosGnPJaFuKlQZHbG2MGRVFm6sNG1abji6G0PeaPw9NJI09TTDQgfXEAGEJZ2eKU9hQWKjat9dg/eG8xtQf1uXWb9AEl50+fcYsSYAS18QShE8RZeYVtLBAYUliH35GU3ocvkP4Ik0rYNGlt1PBiPAA1s2n55nDtoIRdcHhm/x583VKuv/SWL3SVge62sxCpXWnC40LwRvGFvqDaymqJAlQCYEmgSO7byxKeq+2T8/DjmTgo/k8ZcoGfKIiSHEuS4MiBbG0XovnHfyltCDdl80ooBlccN0EkiiKrBWiVvovsXJZr5qeF/7Z7nCOpjWnXiY5JG2/iBP2p3/6p/YFYx05HF2iHI4uUQpHh3XREo54Cb7qVa+SW2+9Nclxua6kYiPFMoCRIoCuY90IQ9RpwHHG5iVLm0YDjxUJUMJpO6/AQqNOdxoCEOxAFeAQus9qFsOHLjPOY2Qb5zA0HSsUASEJkAooMfksc60R9BFQAniIkxSsJ3RNKyS1K8jo+YAPI8iAqeFz5+x6lIOvEzP+cw1CA5RKZTl+9KjdA+DALP/4ItGVh2WLz2V02qY+RAA3uAIuABdNNOhaY10mkMJ/XVqtFDii03i1Qoyk4JPEzrQez347n3vWFO7EmKch8oOTOM+sInPzJRkfn5Gp6Xkpzpe1iHA+kAStLWl5S0vUJ9TBIIv64mykGVa0Lu2xmQVLj4sXVll2XLkIcZ3Nirq4tld/+7d/K1/72tfs87OOHI4uUQ5HlygaDH2JfSjZXCG+Nd9xxx3ykpe8JMlxua60YkOFGUKTNaI0uLEBDpYNgMAatWQZLTJ0dRGQESsQQGEjzxQuaEMBBl7OLDmPxh9LEyBi5SrMYPUJvkndNlqN7i+adsDo1KnTMjM9Y+uUARxYNGwtm26zbC5vNQd0mFKEi3INuumOKQxhRaKLDVB64oknzEl1bn7BPoc4c3MeZQJpdL/Fa5g1yrrisGjxJKJVLHR92TmaD/hYVySPhVrr9QE0g6NqmFg3Pt3oZM1z5PzwjNFyeXE03+kz5+SJbz4lj3/jWX0G43L2nELSVFlqcI8+YwtJAPVQgJaTrOhjAZDq5pFk5XMIu8IeOyzkhWvbrmatyViprQAjxPVd2yc+r4899piNVlvvd6a/g19VODqWbLouQg5Hl6g9e/b06cuuJRzxsnz5y19uU4j4C8J19Sg2lU2JBlSTvVx10xpwGmUsISpewDSxWFoCIHVIT2+vgY51Vem5ZpEhBEACDaHM8DmYLy2YpSOACMP+sQgVbEh+T0+vdXNxLLGNgB26CYAXurBsRJyWrZWSXCZnXW2I44dHRuTv/u7vzCKEfxQxxagH3V2AB3UhxlK37sPxu6Ozw7rrkIUW0LKZbw2II+XpakuH+do4N3aFRchhepYg7k2fj/6jbnQz2v1rwrpFmRZAk3rrMTzL0GNGd5puazk4uk9OTsk3v/m0PPy5L8iXvvyoPP7EUYUlLEh1mZ6pynRRYbMOrjEtTMYgiXO5+SW9PhYmexCaqFmoXaiLhSWwI8LvYcU7KLahzW1p0+6tkr/3tl8848cff1weeeSRYMFsIc3/6PDw8FSy6boIORxdoviD0xfyR5LNNcJyhFM2L1aX62pXsGoES0dYB5gCHNGFZvs0j64qLDJAkkFFIW8wsLoMrEULdLUBDNUKdNDoXqPdxMGachiBpl80rIuM8orFWYMkImXH+Ej4AzFyraODAJBA16IBEL5IHItvE111nE/9enSb8vYMDsouTfg9EVm7sz04mRuE6fmzs0Ub6VYuBYsX4IaFK6MgtkIGNliaAkgZOMa2X/cZFNZCFxtwVi4R0ykCAoE0gwXNnq0muiBPnz4rf/O3fyef//yX5bFvHJEz52b0npZkdGJOwQ2rWFlGx2cVlEoKXgqW2ZR0tdMdGv4BSNaNpv+4BqwDENlPs16REifdJSCpCVY2BKPmnZemFddybZv4bH7jG9+QL3zhC0nOWukxv+pwdGlyONqENoIjAkC+9rWv9ReF65oRf6sxWYObNPzxb5iGOO4nECNxiiKIAA/ATgAgRouFaTkAA4v9o+XoidZoAxh012GJ4ly6qIcUkA4fPmzRsBHD/rEiYZFhNBzHcl0sSizJww+Krj4sUkAU4DE+NmaQgjUJh3LAiLphrSFwJFYk5oEbH5+wuhk46P5aDV8p6p6z6Nx0GaLok2T3oPePU3cApQQCgRAjIRqiJakoGFUqNQskGRzVF7Xs8AyAS8rD4jY/X5Jnnj0mTz5zQiGoLMX5tEzN1qRcbZOqsuZ8ifAH8xZ8c3Z2QSan5iXXntXnpkDKCDcuqEmxzZZIb8XqlGxpfbg/6m12JpXu4yD9VdivI2TF04Oa8y9R1MG1/eJvHjBixNp6euSRR346WXVdpByONiGFIxyyGbW2Rvfcc4+87GUvs5ehy3UtKoKRJW3YY6MXokbry0NhAqdtuqyw3LAfKGFJ4wuIYM1gHQVHYsoUBZG0Ak679HSFEW04WBNAkjhLgA+WKyJzM+8asVzwSWKJZci65wg7kKxzvYxCy+joiJwbHpbnn3/eLE9YpNo7OuwYIggz6z/dgUyGy7duQIjo4FieGMGG8G8KzucB4AgvACjVqsEKQ/0BCOrHdQEl4hkBfNwYu81SpOXztIAkzqkDX7rfytP6pLN6j5lOOTe6IONTdSnVclIXLGM5fdZZPZ/ut7qMTxT1nqZkekYBaXpBqlp+T0+75LNphaHk96HAU1sKXW38C913Ad6okD1z24v0J6xqvBp+N3acSTdIxFXStcbxF6HlslzbLX5/n/vc5+Spp55Kctbq7NmzH01WXRcph6NNSOEIn6M1cMQLghfuO97xDn9ZuK5Z8bdrjX9iJSHxQg5Ox1gkkmMUDIAWol1jPcKPCGfsEDco+BqxND8iTZQBmBDjhznZACogpr1d13VJMEocrPft32+WJRrsU6dPW3cUgKRkY9fGugSA0RUGhBCDiNFvTKlw5swZ69bD7wj4YsZ/uukY1XbwwEHZObDDpkHB2oMFjOsAQ3nNy2jd5ubmZWp61qCwQ+sVutwIG6C1qSv46H1bN57em0XhVpiyZ6T/uFeE9QxQqivkYc0iIjmwkUppOZKVci0jZxWOjp6clImpspTKujcFHLGfIf5YB/DbqsjsXEkmZwh2WZKxiXkpMVpQr59RSMqk+d3QWBra6A/9fWm9zbqlyXyVTBGQOFZ/j4RvoBwVh4TDrASq2ViE1STjPOIZuC6P+Jv6nd/5HQAoyVmjY7rvV5N110XK4WgTGhoaeqe+DBjSv0Z0ETC/Gj4OLtf1omBtoAHVRrCpIYywYM7WChNEyUY4UZufTgIMNgxeAQmrEN1vjBYDkgCMYKkhqGTBnL6Z0Hb/gf12PDP6zykYxUlw54pFs/4ghvsDaHSLAWdYlQj+SPn4S/EZBMxOnTplcZJwBu/v67fRcWfOnVOgGrMAkRZ6QAFoZnbWGpyJqSkFC+pcMeDD6kRZZiVSGRDpvwghPJMQEJLcIJ6UDdu3Os9JUaFrbr4qi205PTwvk8WajE4U5eSpcVmYnjOQwp9oUegKrCkMKjRVqlKu1BTuKlIslmVC4Whick6mFJTasHDlM9KRo7uP62Mj4vcUfj+AkSXqSKUsoBNLTXqkwZGu8+xsfwOObKOhsLUyb7UcjC6v+J3+wR/8gU3P00r6OX1U/45/O9l0XaQcjjYhhaOH1oMjJuL8zu/8Tocj13Wn5kbQQIAUG05dAA8x0jbQ09XVGQDILCdLdrxZfbCo4Mwdi1PoYp91OymkAFp0Qx06fMhGo1Euk+USz4juNnyScPzG8mTdZDkFnGxOent69Np92nikrcsPMMKSdOTIkdAlqBfEV2m2OCvnFIJGhofNP8rK0TqMjY6Z0zb+TmWtI8P/CdRI+AG7NwCJOmrjBCjiIA7A4fQDTIVn0sAME9/yi7NzcvrMWTlzdkRGx6clW+iUQlePQlBGnn/+hFQU/iqz8zwhWdT7p1ttWreBpGqNuerqWpeqwpXe/wyWrZLMLzApsF4pkzJI7FRIYmQddVgEkLSsuN1IXCEBKX1E9vyVx3SbGmMa06VVvukOOMZqlmy0EOW5Lp+Aok9+8pP2WWgl/X18TuHok8mm6yLlcLQJ6Qv7QV3cG7ZWim/B3/u932svepfrelGjgV2VaC+tqwZrTtKm4qvDnGtAB91uwAWWHZvrLJ+zkV3zc4zOquh6RcsR6xoLgRqXrBvLLDZYkhR4Dh06KIODu/Q6i7ZNN1lxtmjWILrWcIamKw8QsWZewYkYR1hsxifG5eTxExZTqb9/wMqN06Qwco5Rd926XZyZVVgaMRii7kAd/kM4Ri+UQzceViLuk642zuV6WJfYh+KcajyTYLEJphqOGZ+YlBMnT8uTTx+VY6eApFmp1tMGMpRf0mdRFy2/LaPPYcliHtUsejk+RsxHJ3pcVVNNFuYJnFk3SMI3aZ77p5tNwaddnz2gxnUNafg9mcko/J5M/M4swjaj6fCJ0iwDo/g7ZD1ZRlmZUcsb9jfguqyibfnN3/xN+6KxjrAcORxdohyONiGFI+ZWawlHjMD5tm/7NnNUdbmuN60AoyZFQMJCY47BCgd0ndnIMkBElzHOESPegCEgBysQL3kb4aaQQVcUlh8sHFhfsSABMD3dPTaijRAAwAZzuJ05fcYcrjm3tFCya8ZYSfgo2XxoWi+G7+MDRHTuvv4+m/uNawBaQ0N7zRH87JkzMjo2xp2YdQmIUnxQKAlWLqxIk0T01rK5DrAXbjxZJODBUwFHeDxhTjqFN6xQWseZ2XkZnZiRZ58/Ls88f1ROnTlnVqyKls/ku0vAF+cDVvgfKRSlMzlJpfPSBgRWl/Req/q8qnrfJT13XuEIqJuWc2cnFJwqkilkrX5ct6rH1xWw0hktTwEJWMPXyixLWkEAySxG3ET8dSog2Sg8E3ei9TKrW9MxprDhcHT5hSX0z/7sz+zzs44cjjYhh6NNSOHoW3WB9WiNeKm++c1vtlE4LteNoBWwpAvWDBb0vzltKwwBM/j2YJHBIoQfT/DhWbLYRcyHxjQi5BFUkULwhwG0sDhhjeJ8HLdvvfUWA6+9Q0M2NB/AYrJagAjLLQ0/366BK0bGMRcbsEDMJMrH5yiClEGQNv7kEbeJfGCpXfO5JWCIFfKBN/ySKlo/myZF74P6sW4gpMdx21iusCLlcwWznLGvqHUDcLAKAT/4II2Njeu9z+n9Mvy/TQGpHmAMCxiwhOVJz9Wdep5YIjwA/kjVasWWTEXCkP/TZyYU8Cbk1OkxbTQZLZfSJV1xCwZUVCyfC+DE/VB2gLCwbetcr0ncP4nfhdWHm7M8MlmuPN51ecTvEMtR9L1rIaYO+Vyy7rpIORxtQkm3Wks44gX66le/Wvbt25fkuFw3jgyUaHC1IQ2xjkKDCpQAEySDFgUKAxGFJD4zrFdqVamUcUJm+BblWKscGm4FJcooKCAx8ozPF0P2DxzYb9uADpPV4jOETxDnczxddFyf0WsWYkDLA8ZOnTwlR48ese1zw+es3L7ePhnctcsADIDD8sRoOOAMfyatiJY/TZXMcZwpVYAx/JAKCoDUk24+gwguqonuPkbohS7GrFnNanZ+dxjxppBn05bocViq6os1qZZLNpkvFhyaP4CoWiX6NpYsjglLfIWI01QuE1+pLpOTczI6wjx043pP4wpNczI1NSNj45O2XqUx1TpSD+pmEbeZY09TShPPjHu0527gE6EpWJm4KxuxqP+CJSrc42YUnhWX3lw5N5KIjE2co/W61fSZ/rbCkc+rdolyONqEcBJVtZx8lhf/i1/8YnnRi16U5Lhc17+WrQmJFSlZ0pBimYn5WHQABIbwAwxAEf47AA5WGOsWq+FszAitolluAAcUAzAahGQBEgWavj4DJZaASk2B5syZs40RbnS3lebDSDe64/BVoouMCNmTkxNy/PgxGR0b0c9txrrCmdoEK1cun7XuOgtIqXUAckp6PuBGPfFbymIxUhjiXm3SXYUOwIM6ck+0+9yLNld2z1ipgMOuznbrXiScAXDD/eX1euHcCJb6HBYVLusKRQokWAnYxyg1yrWyq5RPsEmFniWtg+4vKSTNTBety21kZELmdUlogtGxSTl1ZtRGyBUXgKSc1Jcyeq6WwWYG3EmG/ysoGTgZJGn1dcnvifsiw3hGf4BI9k/zyWLvxSiCUbPCNVwbaXh4WD796U/bl4p15JPObkIOR5vQRpPP8oG/7777LBiky3UjycAladxsXRtUGtUoa1o1nzy61+iOwkJjASUVjogRxjbdaUAN3WQ0AIAO3U3WbaWF2PnaeBtoKYRwHlOM7N692wCHLyg4ZM/OzFh3G5CjFw5WHCxJKkbTAUTm66SUYY7WWtbk1IQBDd1hLF94/jkb2WbxkBRgoACAiDpYRG268VQ4k2PlYR9WKqxF3CvdX9iEjDOou9aBeucVlnK5TACl9pzWC8sYPkchCjgwxcWwHdlPrWNK3y0W5FGvjRWJ0XLUsVImwnZNt8P0LHqnet1Fu6/ZIv5cPEOFxrNT8sLR0xY+YGKyLPOlNgW+NpmbU1gsVfQ6Swp8WWxC9stS9jJfqNB9Q17wodK7SLbtcTTW+WGLC1ArMGpW/DtyrdVnPvMZefbZZ9e1HOmz80lnNyGHo01oo8ln+dDfcsstNr+afat0uW5gxUaOZUwhI+QBIViRgCLrnlKwwNkZ2MFSgvUoOFmH+cvwX2KoPSBBUwxkYbXBnwiAAZD27z9g64QFwGmVVCotGDTRZQYU0aWFRYuuKyxOAMvE+IScOHHchkrPzRVtlv8vfOFv7Zs6wSmHhoYMfLhWrDdlckd0dQErdl/KDkAEXWaZDICo7wW9DqPDsELphnX3AWpAUE6vzbE5rRewBDgx6Wy1Frob27Ac1SpSY9ScwhYQA4xhJauW8DsqmSVsXlPwL8KCTUBOrDwElWzTuqWEYN8zszU5fWZUJiZm5OjRM3oO8ZOKMj4+q8A0o8BUkpRem3nmAFBsE0QJr+n96X+7r9jVpj8sgU62bk8iaHltrXhHkhp/C+vofPubAet8x14v4p4/+9nPWtda8/03S4HZJ53dhLzV3oSSyWfXnUIEX4jXv/719mJzuVxJ42X/w7JZWEPoJrPuNQUPup8Y2QbgAE0cD+AQvZqRZ3RtUQRfPgAFc9zWMoAc4Iour4GBXWbh7eok0raYJSo6bVMmztdhio9Fux5ddgAX+6cmpwzKnn76KXnh+Rfs+Je85CUGR3S7xbhHKN4K7RTAQn2wtFjSsm3knh6aJR6Rll9WuGkDlOpE+KZrMJ/AYPDHoruto0PvX6+BZYkOK+q2WMNyRtk4bANIi3oPVakrMNb0udQW5i1eEg7YxEQiJAHAgj8R89DWFZByOcIXdChQtsvUVNFG+p0+PSyzM0V7PsePD8u54Ql9v03K3EJVwY1uT6Y8ySqo6fX0JnlGxE+yKUz0v3W/cf/2IOy3u0KrtyMYNetSIKkVGNwIgMQ9MlLtueeeS3LWyudV25wcjjapjaJkA0evetWr7KXrct3o4oUeG67VDRjWG0CCxi6VYTqSAB6MMgMW8CuyoJDaQJdwVK4GJ2kCQpYUkoARRCBEbckNlLBAYSEiHtHQniGbu42RbsALsYzwI+I0rDlmfVHwoCuLedqwIFEXuvK4FsP9X62f5TvuuN1CAPCZxkqzUFqwLjPKANawZlmhmghHAHyxnjXrEXPC4UyuIKTXATD0ImaJIVQB1iOmKiHCOMcARnkFozwWrmzwZWrvTCbFTWGhUlDSVaYPyejjbFNIUrqRRQWkxXIlhA6oaR20TkQK5/hgPVOoVFjq6OjWcnN6/bTMz5Vk2nyU5mz027lzk3Ly9IgU5xbk+SOntJ44zXdbXbFk2Wg7BaK0Qh+/S7tjfqfQUdOvlnwUs5p2tdTqv4tWupBj0IUedy1qcnLSAkCe9alDtk0OR5tUMmKtZawjXuQM58fh1OVyBa3XaGG9wbeIkW3YHoAAAAdrkE1Gq7CETxIjxrDGMuoMCw8JVRUIYkNNw41FhoTVyII8dnfL3n1DNhoN6AJesELF+Ej4MzF9B/CEuMa+fXvlwP79cttttykY3WHddUAMYEa8JCxLZevGqph1CEjCrwhRDiP1sPgARliM2Em3mVnFFNRyDPNXMAo+RMATPlAKSnZ8WgEqdBky/B5Q4txsTkErC/zht8X0KIQLyElXD1CFrxBhBPA9UujTdZ5rmKEfoCxZ4E38VMrlql5Ty87jBJ/V49oUnqqar/XW9bm5ipw5MyxHFI7OnKULbtqe4/DwhHXbVWparvkftUlW62nSBcYcfgeGiUm2/U7CqgqUjdjUWlsJNtcjJGHF/M//+T8b7K6jTygceYyjTcjhaJPaKNYRL/rv+q7vMvO+y+VaXysbsGCNMG8ibXgBJOACoKG7DAfu2NVmXWt6LFMoMNEsUaaZWd+GmmvrzHnMl4bVBYDgi8qOgR36uVVI6gOStIxy2Yb+swRysARRFtfoUxDbr3DEHG8cj48RrT9WJ+Z3ixPe0uBjneE2IuwYJCwlYQwAFHgA8MOypfst9lMWP6dsADkFDaCQ+8bRmi44nM8tiCYWJEuM6mPCW92X4ppM5FszWOrp65WBXTvsHvsHd0qb3nNtETzCZ4ljFKQy+lD0+Io+N6CSyOSEB7Bh/AZIOHlTC66R12sXZGG+amEBnn3umIUCOHlqRJ87ViievcjUzJzdC/CHQ7mebmBEj15yy1oev2P9kYj8qKbsNdoqsLneAOnYsWPyN3/zN+tOHaLyAJCblMPRJjU0NHRYP3hEyl4jTPH4KBDR1+VynV8GRQoPNM+xNWUdSLIGWGEHnyKOw/rSx1B6hQCsK9bYK6wALvjXYFmyLiUFExyIOQ+rDICFFYkArXSRARN04dFFhkWFb+O1WvBFYub+4tys7g+ARfcYVhiug7gu51JnugWrlaoCS92uY6POqIMmCAGrEmPOgAXqFfxuwj3HWf1jmAJAA4DCv6ezkFcoykpHe84sQxGS9NL6ZOpSq5alvDCn16lKR2e73Pri22T/of1y8NABmdf87q6c1o+pVSp6DtOyBEDCZ6msMAnkAEg4XGu1dLmk90EsKEbidSgk9ur1OqVYLMnJk6Ny9syYTE/PyfTUvEJSVc6eHRMidRP9nC5R7skc5fXXBxBGSELkUWv+m5pWNxLPZKu0lWVdKTE44Pd+7/caf4erpX9bjFTzYfybkMPRJrV3716csVvGOuJlee+998rtt99+XXwgXa7tVPyMhFFQLBWKWKG1tR1h27qZFIzwH2IJNAE7xCUCUgggOTtb1IYfv5swaiuWYYCVpXuKqNkhPtLAwA4Z3D3YgCTACNCaK87KyOiojI6M2HUI8MgotTiqjpFuHJ/XsqhbiKFUpmGyeta1HJLehlmAOAaLEJYk3g1AE747yOCPe2uCQHPUViiiiy1EtW6Trg5G8RE8UyEJP6TMkr7E8Zkqy3xxRhYU5Or1ikLfDnnRnbfJXXffLvv37pJsmlF+c9KeV/BK0fUXfJYqCkflSsmgjoltDQoVlMqlqsWFYv62dEqvX+gwQFpcJOJ2RWZmFmR8fFpGR2dkarqogDQqx46fNiAd1218pno7cqFbTRO3ya8gPAu7Y3setnoR2qr36FaVc6X06KOPyhe/+EWD+XXkMY42KYejTWqjWEe8qONw/mv9w+hyXQ7xOeGTsuLzYuv4EiUgwTH62QJM6OayeEK6xCKEtQWHZnyOGIVFY48lCMsRTtfBnylYNgAQsyQlfkxMahucrXPm8Mr5Y2OjUtLzOxS88Dfq1uN27BhQOMobvGBNMpjTMrE0hfAC+lpdWjQfKIbc8x7gWOgA/59wFwADd8Q/gIhushClGl8jugCDpUohiXvVhGM2I9eoe2/iX9SuKZcFeKCPqkLNnExMjCokzSjIVGXP7gG59ZYDcsvN++XQgSE7lvsjJALddXSvVauatO6EOeAZWd30PvArAjLnFZKYx43mgjneCgWFpHrwTyI2UnG2JLMz8wqRU/L448/ImbMjFo1719AeyWq9c/hNKRHhyQUY8evkeaFlPIrL82sr36XX6nuZIfwM5QfEW0nB+6d9GP/m5HC0SSXD+T+SbK4Q3wxvuukm+Y7v+I5r9kPocl0V0o+PQRErSYNg1hbAIbHgAEednQRpzCdD7fN27MLCvDB3Gd1r1g3BFBiUoefTXUYMIixDxFTq6+s1CNq9e1Cmp6cMrOiOI/o2Q/gPHDxg3eUMY8eSY4BGF5rWA8CwCXKxZvF5B370mnSZWfdaEq8oq+cAVMi61sAjjtf/8X6IbwQkWaLrTvPBQ+UiBSe9VwWn7s6C7k9JH6CkeXmctFN0jVVkrjgjp0+dkJnJcakoMB3Yu1tedOftcvfdL5LBnTvMypZU0QCSLrpicVrveULK5QWbnd8gT4UFrrRQllolOHnjm5ROZ7VeeeuCq1SWFLBYLiokLZgT9zeffFaeevJ5GZ2YlkJ3t6Tww9L7IsYSViSuDSjZ75UfllBcrq/teJdea+/nP/zDP5Snn3462VorH8a/eTkcbYH0pfmgfrhaDufHr4Hh/LxgXS7XJmVtGD+CJUk5xyApOG0HSxJ+QnSbtSvsMPwfUMESgtM11hG6viwWkYEJsag5P/gOYVVhdNvAwIDcftvtlnfnnXc2gj8y5xpdRnYuZKFVoZuOyWVDYMkQcRuoIVaRzbWm/7A+AU96wWAN0kSDjPWIrij8mCiPO+OasFPodguj3XDCJlm3m9aZwWHZTJuCUad0d7Xbve/codCmO/JZPUYfDP5EI8Pn5IXnnpGJ8TEte0luufmQ3HLLAbnrrpuls0uBUJ8P99rVRZdZTcbHRhSoxmRudkLrVbX3FteHaCx8gqWawh63znx1QF5a66q3tsgzJHYUc8/NybFjpxWQXpDjJ87J2FRZKvUuKVf1aShc1fU5wF7Y0YDMIJ5UXEesxxS03RBzLUASFk38jc76MP5tlcPRFkhfmg+tB0e8TN7xjnfoN7X2JMflcm1KSXsZG1JtZ61RI8VpOQLo4JcU4gKFaNPaKDdi/QRIIuAkeTaiTBtpur+AF3yKenp75NChg/rZzVuXW59uE0qAbq0ILoxQY/g9MAQmhFFben0tC4gibhHiPYDlCAFzVmmVRczGY5l1rUMYZVe3EXBYvKgnB1uQylzG/I+IlZRqU6jTPJb4Hu3a2Sc9XR0KSL029xuglm5LK5DVZHZ6Vs6cOi3PPv20nDxx0qxE9957q9x08x4FwIOyo7/PuhP379svQ3sGZam2IPNzU1KcKwUAXKopwFA37gPHbZy5k/u3/Qp5emv1muLXEpa0gnR371DYSsnU1Lw88/wJeea5E3Ls5LAU5/Ve0+1SrbcpLOl53Lg+DkDPGMl+pWEl/ksyLyu4XM2QxN/tr/3ar9lyHfkw/i2Qw9EWaO/evTfpouVwfl7U73rXu8zZ0+VybaGs3QxQFKwumsF/IAfrDSCh8FPoCFN9YEkClsxyVFuU+fk5+xZOF1ddQQPnaS3IysOSRHdb6KLrCZCl5bEvOlMzcS1WD/7hqwPMkI+lBTgDmOLx1A+rEmVwDaxFTINCXex6KX0VK2eYk3S1YlOBAEg1hapyZUHXGWlGmUy1gu8RQ+3palNAEr2m1r9QyBrA7dmzW/r7duj9VaWrq0+vmZfF2pKMDI/JN554Sl544ZiMjY/rMynI7bcflL1Du2Tfvj0ytHePvPjFd8q933q/9CtktbVVtYwprSf3VdV7zei9YDli+D+j8moKclrpReCIe8K6RPch3Y1Y7rqlq3fAQGhsqijPHzkhJ88My9lzowp9Clj1lN6bnqO/CxhLH4OCH6P0wq8WxSVrPKfmnO1WuN7VpyeffFL+9m//1mJsrSMfxr8FcjjaAiWBINeFowceeIBjkhyXy7X10oaMBjZZtYW2smmLCRQcrw2UCu0KO90GMwAMDsnTM9O2DRyZb9BimP7DnL4VWuiiwyKkxdt+61oCXPR4rEGADxAzj+O3HhNHsdGdByxxHFUCtLD8AE/kzzMZroIGBceuJcADYAsWIy1L6w81LC5pOQootNd2PwoRhBUAkvBDoksM0w77cUjv7tkhu3cfkP7+Qenu6lfAqUs+167XrMg5hZNv0t117IycOztuvlZ79+6SA/t7ZP/eHjl882655dab5M4X3SG93R36DhOtT1Hvs6L3QTdkXaGual2F+HDhJ2UPnftV0ME3qVyqmKUppWCW7+yWQmePVBdFJqam5fkXjsjI6LiMjk7IQrkmCyV9FgpL5Uo9/M40GfiFR2JLS2FTxdry1nbraoOko0ePyic+8QmD7lbSv0cfxr8FcjjaAiXg03I4P8JfgRFrLpdr64XVgWRK2rFGc6YrBjnWFRW63Oju6u7pUvBgiHoIGDk3N6sAUJYiI9wMjrRMBRgrgq46hRSG01Ou+QeFDiHrFuP8OArOhuMrGBkcJRBkFqkkn+szKk3PtH00vLS9dM/hIwQYzRXnDNoYrYbPj8VnynEeI9rwHMJaBFBhoYrlAhNMLrto0a0XU1npUkAa3L1PhvYdlF07d3MjCiTjeh26FisyfG5KHn30GYWlMZmampHubsCRMAVp6evrkMOHdsnNNx+SQ4dwQm+3/FRb3SxURObGcZtwB4RLIBwA988kunhFAXJY1mbmeZ6Lksnlpau7TwGx3SxME5NTcvzEKRkdm9T1WSkqtM0y8m2uIlWcvvX3RVcbXZhWcCJWlzdXbm23rgZIAog+/vGPm/WIv59W0nr6bPxbIIejLdBGw/n5Yz506JC8/OUvt5eYy+XaWtFmxXYrds9ELa9rQ0uDm0+m51DwwGJik72240eUMesR3Vz4JJVLC/bZNfDRJW1wHDmG07f52mieDc3XdevWSwAtNlrAi8FPskTxWBu5pg0/3X2MqsO6BJgRQmBKExXv7GCC2DCk3/yY9HjOoSQADfhgyhNwKcCYJl3WllJSIcq1dSl2S09vn3R0dtlktEeOHpeZ2Xktu0s6u3q1rm1y+vSoPP7403L61LBMTMxp/Qj6mJOB/qzs6O+U/QcUkm45JPv27Zb+/i7pVXDq6i5omTmtZ13hZlRmZ6csYjhWK/yT0lkFw8WazJfnZUEhirrqDnNc7+ru1fpmFahqeu60nBselfGJaZmanpPZYlmmZxW6FJbAT4tppWWZZS08QhOry5txq+mAbdSVhCSslliNnn/++SRnrfRvyWfj3wJ5a70F4g9xvRFrfJB4cb3hDW/Qb1yFJNflcm21aLPWa7cs2/YHp+0wXD5E2uZz2dnVaaBEtw5+P8T3qVSZTqRs/kjmOG2QFD7PABbWn2DJUVmXVpuBFKDDku34+Y+gBBhhJQK6ABCuST3Ix2oEHNFVRT5WrfZ8CDYZIYwyLEyAJgCJEXAcb92AWG3oA8NBXM9LKxzVtHJEsZ6cmpZHvv6YfPVrj+j9MYp2UHp6+qSnu9+696an52102fPPn5Bz587JQqmiELND4SwlvV2AUqfsHRpQSNovu3f36/ndsnNnr/TrsqMdsKzI8Mg5mZoa1/KIKK7VyAVLE1Oo0A1ZBeaqhDPACqeQ1NVDra2LbmpySgFpSus5K9MzWp/Zki3n5suyZBaytLTnGB0Xfo9RqzZVK7e2U/wuLrd4Dr/xG7+x0bQhPox/i+RwtEXayCmbb6Pvec97HI5crsughB2aRBOsaso03xZtaJhENi7bOxSSOjsMbJhXjW/pcUoSxRwpVys2nYeBj5ZBTCMsSWF0Glad4IAdG02WHNuAGo7RFLcBrJiHtWlBr8WcbnS9EYUbOMJyBPgAVFibWFo3oVmSEj8ovQaWLLvLNoWwTE5yBYUufd8QlHJialIef/Rx+exf/aWcOXla8u1d0tO7Q/r7CGbZoecEK46ylhSL83LixAk5cuSonD59RvOXpEMhCR+g7s6c+SAxMm7/IaxI3TIw0CO7BvsVkpjrLq3vunkZHT4rc8UpKS3MSJc+z1RbTZ+N1k3rQhejhQLQdea8A5KIT8VUJYyyo3tveqZoUbeJwj05NafgtiClSt2ANoQq0GaLRxweM79efZ7Juql55/Yq/q4vl1544QX5zGc+s5Ez9m+5M/bWyOFoi7SR3xEj1W699VY5fPjwZf8wuVw3qpo/ais+dxAFm5oADSw3+B8x1B+n6d5e4gWlDZA4D0iiywswYaLWYP0JjthE4jZQUVDCeTtaiFAEI8CHJWIfxwTfIzyHQjccI9cskrfu533RoVBBFxVWozCCLYQCoBw7X+sXutFiV5tCF/+ADt1PVx3VKCmIzM7MyLPPPidf/+pXZXJ8UkGjKvl8p3T39Om1eiSTLWj9mR6lw3yWAJGJyXF57rljcuzYcTlz9pxCYUYKXb0WbLKjkJVuBcm+vm4FI4UshaSdO3tkaM9O6e0hxhRxnWZlYvycTE+Nab1LktVbJQSBVltqNa1nHYf2ut1vOkU3JyCYh59kQZ/xpELS7MycwlLRrEgzMyWZ0iUj22wuPb1HgK3BQAkgxc0gtlbmbJcu13sdUP/d3/1d+8LdSvr34c7YWySHoy3SRn5HvNBwysbvyOVyXT5Zg7m64VqxmUCLgoZFy05GtXUooAAgBEfEgkMRCwsl6zJjPiuLjZTAD+VlUmGYfxy+j9jHMah5yX4SEEMiDwDjeKwjBLEknhJBJLFGYf3huubYrcIHCTgAhvQkPT8s8Xmy+pB038L8ghTn52V+bl5GRsYVyEI3W3GW0AB1c8pOKxh1dDIJ7069ZreBUltb1u6V6UEmJsbk6aeelbPnzsi5kRFJ5dptupX2fJj3rbsjLz29XTb032BpV58c2D8kO/p79DmmZW52SqYmx6Q4Mx0s50s1AyVciOz56cNb0rrE559VSMKihCWJyNwGSUW62eYMkKY1zSgkKcNpXQnXAChuAEk8CrYaGdurNX9rW6w/+qM/kq9//esGSa2k13dn7C2Sw9EWaaNpRHixEV331a9+tb0MXS7XlRd+PLSeoT0LrWqwxjD0P22NOfGNCAKJFYluMIbU09UGzNB4B+hps24tgAVF6ImKlqMIS5zb7JfEOnmsMzKN65IsOrVZiPBVoiTqqmClZbMkeCTnWkPJAXo/bDPEvq7lAUWzU9N2a+l0TtoVgpRDZOfgbllsy8jk9IwU5xYUgsqSy2Op6pKenn69/5xkFIJS6azWSxROZuTEqdMKJZPy9DPPKqgo6OjzILBmh4Ijc751dRSkt7db+hWKdg30y/69Q3LzTYdlR1+vPpc2i9A9PjosM9OT2ugQ80lhCGYxf67wbKxLUP9lMlnpaO+UbCavELSkz7skUzOzMlOct662CEiMbOPZM5LQAmNCXJFNKC5ZDWLfypztFL+frRbWIiab/cpXvpLkrNXXvva1Dyarrk3K4WgLtdE0IpjR3/rWt9oLz+VyXVlFUDHrha7TlsUGzdaTLitGiIWh9DmzIllXl0ISVhuG/uMnU8YhWhtxnKwNkLRhBo6AGCw/UfF6wFIEpJjIR7wnSFwDKxZwRL0icEVYogzOw0epVgmTxXI9IImYS6k2nMaBKyJq56Snu9sAae/QPukfGNS6pqW3r1/PL9skseOT0wpZi5IvcI+d0t3dr9fPW3ch3V8cf/LUWTl1+qTCVFGe+OaTxH6Urr4evU5GClpXInh30t0GJPX2yNDgoBw8eFBuPnxIBvr7zFp09swpm/eNLsp0mwKlPTNqD9wlAKmrwZ+LSOUdBqt0pxUV9mZm8UWak9mkq22miIWrLm36XLAgMTGv/RrDr3IVIKmad14GbSUk8fv/l//yX5rjfivps/vc2bNnfzvZdG1SDkdbqI2csmdnZ+Xv/b2/55GyXa6rQDRaod1KrBYNLecblBiMBB8furOwJDGyLZ8vaH5aIaemjdW8lJjdXiHFGn09nhFu4RrB8ZtlBDKWNvpNl81WJMvXxPUQE9QaFFGObnO9tMUz0v1KEFwbawLD5CvlmhTy7UmXXJdCTrvWl4lpc5qCJaavu9fqXVfQwQ2gr2+HAVFnZ7fMzQMaC+YITZcV0a07iXDd3SO5fKdeN6d1JKr1kpw4cUpOnTopR48eUYBpk8mZWendtVOyWj+sSEBSAWtbZ4deo0ffi0PyohfdYZak3p4uveaCnDx+RObnirIwNyMZpSasSECSQZ8+R6xhRN02uMuHe8CiBajNzDLkf06mFJKKxbLWW9OsQmq5rvXRZ6TPjC69ZgbSx2pazmJNU9Mx2yV+91shZuL/67/+63WdsfU6wJE7Y2+RHI62UBs5ZfNN8LbbbjPHbJfLdeUV4YW2K8JLs9qSwEWMbAtOz3T5hBAAjLCiwWYJ/NCYEyGbQI5lBR6DH07GIqRlY+2hoY/gw/VshFmSIhxFixD7q7qM+xvnCRakUG/gAYvK/NyCQQMAg4N1QUFIi9EvZHMKDczPVpGsQlFe4QlgIoQAYSS7OjpkYOcuS/XFtEJfl0xMzShszFn8obYUo+Y6paunR9o7u/RcomUT/iBrXYsMvf/6I48pKJ1WMCvIxPSMxVPiGfFMcJjO5zPS01OQnYxw27dHbrnlZtm9e5d0dbVrvWdlZOScwaUQ/ZsuNny5dD1EKw/dhJptvkg4yzOFCd2hdA8W50OX4ITFR6pYlxuWJH1cWp+sObPbKDndJi9KH92ybGNr4KWV+D1tlRip9ulPf9r+RlpJ/07cGXsL5XC0hdrIKZsPyYtf/GK5++67t/QD43K5Ll18FrHEmDWmqZE0MLLN0Kq2aetqxwFJCipZA5Hgh2Sz/+NsrMKKU1JAYkkDz9kGOLpM67WAHOAhttXss/eBLgEkLEmAFhYh1mkIyeeYAEmhjFDntFmIAAeCKqYUWgCwqp4zOVWUM2dH5ZFHnpBTZ86aY3N7oVPfUXvs+HYFDcrASoQ1e9++vdLXv0Mq1bruz5oFaWp6VqZmZsxJvEMhqbe3z0IEAE04ibe15RUISzI6OiZf/vIjMjw8ISNjU7Jr5wEpztUkBSQpIOVy+FKJXj9rlqQD+/fJ3Xd9i+zaNaB5eZmZHpeR0RGZnZ6UWmVB8FEClEh1rSDPEfjjGWAdwzKWyxaMOwFSrF7TWlemXpmdJvRCzRzkF8qMhguWJANK/RXDmPxa4296KVkBfLdDW/Wu52/gD/7gD+Sxxx5LctZK/1Z+2oM/bp0cjrZQGzll88fNS+/1r3+9vijc78jlutoUQKmpMWu0oPZfk7bGKuDAhu4TvTkfHKcZXRactkP0bJv5n+4ubbD57HO2TdJq5yvgJNdpvh7wEwGJEXERjjgmQhI+UECRWaE0ZRUWurr7LW6RopPCTFFKCxWbJuTI0ZPyyKPfkL/92y/J//elL0uxuCB79uw1yKH+XM+6ChVa8Kfq6+uV3bt3mwVpoVSVdDajUDUlkxNTZp0CqgrtHdKjEJXLddpzIKo4I8sY2QaMPfbYk/L4N56UM8Njsmf3kMyXq+Y7lcsBhVjQ2/RZtStA7ZBDBw8YJO3ZvUsKWaY2GZYZvV5pYV4W6xXJ8PtYCkEkmeSWZ8DcbWnzp1IoxWk7S3TxJYNJJhKempiQCa1vpczEwnRZ8nx5XnSLAkk8Zx62/bdk0sMCIC3/PjarrQIjhKXu13/91/XeJuz31koe/HFr5XC0xdrIKZuX2+te9zp9CfUlOS6X6+pSAKTQsMVGKGnkNC90ltGMBusNPkk01DS+ABIhADroalNwwrqCfwi+QcQxYiZ+zqVxA5SsVC0Ty4aNQNNNykG8K+hSIgEFWIvIw5ICGAFCNPyVqp6fySt45K0L7dTpszI+NW3WFEBpbGxKTpw8I08/97Rev01hrksOHr5ZCHZJDQg2yUS8BMBkUt6+/q4AL4MM7Wei2pLB3PT0tIyPjSvwESMpDOfv1fcYwIQYYUbdisU5OX78hM399eQzz1jXXmdnr+zc0W1gRDeXWW80dXW2y/79A3Lni26Tu7/lLhnc1a+PY0mOHHlBygtFmZub1houKkhiXdPnruXT1WZdbvr8iCsFHPHMeT7zc3MyNjqi9Rw1QJpXYJufr0k+1yF1yeg102b504X9FmFVfaS2RM0s07R6SdpKMEKnTp2SP/zDP1zXGVvlwR+3WA5HW6yNnLJ58d13330215rL5bq61bAktGmjypo2eEAReaGjLEBUnI6ExAz++QKRtjvNORpIYuoM4gYxqg0oiOAT5mfTMhQ+eDeQKI9uN1JsYAMUJRakGj5JiwpFS1KpLSkvpGRJ64cPzvTMrAyPjNn+PKO8UnnrYgJO9u+/WXbv2S+33PYiuf2OwzKwq13LrSukAUjtVENhiGCYWHa4flq6eztlz9BuG4HGpL0lvYcZhaQxvQaQ0qmAhEM2PkJLWhZO2D3dPQYhjCw7rQ368WPHLIhkqbyoMLVbujuz0qbn2K1pwoLW05uToQP9cteLXyR33K713LVDn1lZJsbHZXZm3EBJH5Gk9XFZdCe9Fs8D2ASSeP5Y7wgtUKtXzIJEVx/TpoyOTev99Cgo6bNaYvQe88EBqLagQKsHS343sV4kfstBZFyc4u9uq/Tss8/ahLP8LayjTyocfS5Zd22BHI62WBs5ZfOBxmr0spe9zF6ELpfralVo3MAh+6ctZ2jw4jKxACXtJ1k00liSotM286N1WzygvDWz5hNTLGqjHf2RNDdppK3EVDgfKwjQEB2bw/XCyDaCN1YVipR5dInFJq/sRmiBtDacIvNzZQWBsuYXFDoGND9rc6zddtud8spXv0bufPGLJZNbkq5ukaeeeUEefewZGRkeleL8rL6fygo6Fet+yhUUjroIX5BXSOqSHTsGpL2TqUbaFI6GZWFOAWTkrFRK8wpNRSFYNQ7eWM8Aw127BqW/v8+6F4nOffT4cTl+/KTMl1O6v1+YaoQAjubzo88gm26TToWkffsH5b5775HDB/ZLV3tBnj9yxOo0MzUu1cqCjWxTRDQfMCxVWOWq9Zo+46zWr6BQGKZcqSk0jY5Py+nT5+TE6WFhzrbFJXye+syCFoBWG0BNWJIAIxSgF7tcWOqFkl8Oe+3HebXVYIQ+9rGPmUM2bUgr6d/ib7sz9tbKW+gt1vlm6Ce94x3vcDhyua56NVrFREDSyoRWQpLmawNuM/jja0MQSQWG7m6ciMMEs8QmKpfKslAuacOPRShpmbU4AyRdje8HAyVNHAP84F8DFDEcnznRiGgtbRlhRNdssSSnTp+REyfOSHGupNAgMjI2ISdOnZWOzh7Zs2efjUL75jefkXNnJ+TZ50/K337xy/KFL/5/WmZVshlAbEmhLowwY9nVqddQkOjszEtvX6/07xzQZY/WpSLjw+dkdnpcitMTklPQIVhmIZe34f+HLL7RTTaajxsbGRmVr3/9a3L8xAk5NzwiqQxdkF26PwNuJvdK1OuUdPXk5eDBffLA/S+VO267WYEnLdMz0zI2phA3Oy6L1FXrxE0TlJOusq7uTqsfFiT8qbI5HMdzCk+LMqVgRCiVM2eG9dpTej+EOijo8QqfWZ45NQyJn1iM6M4zMDJIShQOUDVWWir+XWyV8DP6whe+IM8880ySs1YKTe6MvcXyFnqLtdEM/YiX4yte8QoZGBhIclwu17WoCEixMYyQZHkJ1DApLZDEaDbmS+vr79MGnBY5xD7D8sHoNs7VE23Jecj8kDQvwhHdVUoVmnKWlhSOKrVFi/szOTlr/kbHjp+U8bEpKc6Xw+StswROnFcY6JT5UlWeeupZeerpF2Tnrv3S3bNDvvGNb8o3nvim+R3xTipXFqReKxvodLQHR+p0alHy+SWDFLraBnb2WyTsvp4OSSkkzUxNSLU8b35V+F/19fZp+TtteD/33tvbr3DVoQBWk5OnT8kjjz4qp3U5MTEt2XyXhUTo6Mjrdey27dlk83qt/oLccvMh+fZvu092Dw4Y3MxM4xw+I8XitGKLPit9PnQBFhgx2NFpTuT4YClmKWDmJdfeJUT6xnI0OjImR/X5nD13zsIAFLr6DAB729OJq71dOlkCRVhpFL5snaR7k991UPN6UPxb2ErxN/FLv/RL4W+ktY498sgjH03WXVskh6NtkMKRfkba3plsrhDfbPbt22fD+rfjg+RyuS6v+BzHhEIjputsKtQwwgxLUBj236Gw0KtgQjwihqMvGhyR8EmiDeZ8rE+hiABHSkP6P61sVNDULm1pRsWlbM6xkdFReeHIUTl67LiMK3AQ+6hcxR+Hmf8L0t3dpwVl5NSpc/K4wlBnV7fcfseLFVxy8pWvfNW6axhp19PbI8dPHJNvPvXk/7+9Nw+WJKvve8/d9733mZ7pmZ6FZWDYEYYBRpaQLIdlK56XkEMREhH2f4qwiCfLEQ47BA7z9MLPocXC2FYgMVgGC5AxRixCAoYRCIGguzXMPszS3dPT+3r3/b7f52Se7tM5J7eqrLpVdX+fmezM/J3fOZlVdSvPt35ns5M1Tk9PmBERLfRB2txYlhtbNyND/WZKBNLUxKjZt2va7ocH+0VQrdrO5xsi9piNe1JeI9ExZrTm9RBBGh+fECHTZ+2nXz5tnnnmaXP2zFnb6Xt4dMr00zQ2KOIPYh3QL+JlcnrMvOruu8w73vp2c+nSZTPQ32PnR1peXoreM94fIm2yZ0qDnu5IHG3RCVsEJPMzjUr5CMu5hUVz6vQpc+GiCKXjx83qxoaZEFFIdKyPRd8ELs1s5xtbiCNkE93woz2peNmPVjb3r6MRz/QvfOELLAtim1VT+Lx2xq4eFUcNYM+ePVflgRZsWmOILsNl3/WudzXki6QoyvZws0hyTW3yDzbETgwiiR9JU1NTZnRk1AonBATiguk+Vu3w+C07LxKVNB1zouVM+qR+Z0kPIjIirMROx+cTJ1+yy3k8+dSz5vSZc2ZhcUWuGgkDlv1gyP2W7OmXRJ+lsbEJETyjViC88OJxc/XaVRExs+aFF14wTzz2mL3f17721SLixs3IyJBoji1z5dI5syECadf0lBVEA3LPQyKuRodFKE0iokZEOA3bkXrDIvoQSXOz82ZpiUkol82SCKB1sQ32D8rzcbftizU/v2hOnjxpjp940Zw5e0Yq/y0RZbtFqIio65WqyQvnDAz3mT27pszh2++0ESaa5ujkzugtOqB39fab3kF5X+S9odN1l7x+xCMbHep7GNUmr3l8YtL2R+J6z79wwrz44glz7vwFs9ndb4bHxs0Q/a3kAhtdTKvABJQ03UXNbDe26J7cLjp0n3u18Pfw1a9+1c6OncEHRBzpYrMVo+KoAeQ1rfFwZIV+fq0pitJZOIHk6kobCYorT/QSnZAZjs9zgM7L9JVhxNjqKh2uozmOVldEJK2tmj4RRBuS35ZApS+V/8DQiGHyR6JSS8urVhwdO/aoefa5523TE81py8vrdoJHhMGi+CCsmOXaLisywCi6PjuB45UrV+z1mEfnqhzzTHrnA+8y973udbapC2FAR+ilpQW7HMiB/ftEFA2aNSm/V67PbNtWIE1NiujZaw7eetDsnpmxQmhuYd52IF6XCn5udlbKv2qnN9i1a9rOtcQkmkR+Lly6YH703HN2pu1zIno25A1iIVzbrCjCzvaJlveM6Q9Yx80iYvMlea0Li0tyrU3TI+/J4ChibtxOEMnrRjwSPduSPfEeOq4zL9QQ0y2MjNmRfFeuMAHlZbmHS/Y9GJDPgSbAod5euQTLwMRNpWzRp2AvH/UT4zg+Z+8+8AphCoWPfOQjZlbevzR0sdnGoOKoQWQN6ech+cY3vtE2rymK0pnwPb++t3UnFTT9h6xUsjaazOi0TSSFiArNbAz/X11bs7M/s7FkBhGQ7j6G2g/ES4GwblqfnVfo0UcfM9//wRERFhfMigghojT0OVpYWBahNCsChZqdMhBq3WZdVBPijCYuolas4m/LFaFz+O67zc/8zE+be++9x/YXsqPqtjZFBA3aKFd/74BZmKOPlIgD2fr7B6zQmZqaFtGzy66jdmD/AdvvaFiE2MbGutxTtDgufZJQh4gNRvLZkX1yDWwINOZR+tFzP+LHpR2Kj7izE13KvfGe9A3I9fp6RFBtmC55L87RNHbyZbMuQrJncMSMjE2I0JwxLJ/CRJnco92kmrObvP90aicKx2sdlvecGb9XlpfM3PyiOXte3j8pa0s+n+HRYSv8BhkNaD8/th4rmJhtOzqPNrl9eyj/xlt10OTJzNgZTWo6v1GDUHHUILKG9PNLEmH0+te/Xr5U1X6ZFEVpHawQijerhzgmImJtsZOASEEkMWTezrg9MizpzDxNVGfZsBaardhFEBExojBa3Ggae/Lpp+1cQiz9wcKwNDO5CRmvzS5IhU/F2mWjRoguRBETPkYr3zPTdDQEf2p62oyPjdpIFh3IiWyxVhxzK/WJSCBy8/gPnzZ/c+wJEUgM+6czdJ9tUmO6AgQPZU1NTpldMzNmemrSMPM2C+gywozXTFMdvvS5wn/dii/uDtERzQl16XIkkmj6unzlihWHjC4bGxFB2N9rdu2eNEuis06+fF78XjQrS6uSX6oyEVJEx0aGx01PNzOAd8v7wJtOk2Q0CSRsyOtgjiSaOlkqhQktEURr8v7RjLW0zD0x9xRzVkWL3vZLft53K3DpdWQ/g+hZbueL4kWITIo+U/fBeh9wjXz2s581TzzxRKo4kuvqemoNQsVRg8ga0s8fOg+en/iJn7APRUVRdhaRWEIgUdHS9EPlyrxFPbZjNMJhUkQGa7jRtHPp0hXDpIaMTKNi31jfskt7PPX0s+bZHz1n1kQMDQ7SFEWUpNusLK+JeBGRxGi4VWba3rQ+VNgIGCM+dmFbOWK5kJmZXSJa+qW23bSTPbrlOObn5qLo0YYxLz5/0vzZnz5snnziR+bJx542LGhLG6FtChR/mgKtWJLymCCSJkOmMBgUMUTUaVpeD6PgkBV0gJZXb4WX7dcjr4n+SORlfic6qJ89d1Ze24/MaRFJCERG1w2KWEHQLC5vmZfPXDJnL162782qqKU1ET29/UMiyCZsMyLvEZNjEjFDzEQTdRJBMmadiSQ310V0bsafBUIK24aZX1gSEUkn7KjfFq+pdyBqZuuKI2aRUKLZjhm7Wd4kmqaFomxkqQKBxBD+T3/60+b48fTuRDqEv3Fozdwg8vod0b6NOBqXX1CKouw8qFyjipljO/czoQCbRrMZAokmq7GxcSsY5ubmzYVLzPy8KsJkyUaLnn76GSsiurqiPkwIA9Y/Y9FXRNImfW/kAkSdKBlBMzs7xwXNtavXbFlEkLgWnakRMfR1WhP75ctXzFURYOTdFKHx+OPPmG9+41vmmSefMmdEmFy+cMksLi2Y2Wuzss1ZQUMEChAwvAbWmiNKNTU5aSdgZKFZu6q+XMOuoUbUBVFDE5vcM32KEG9jo+NWMDLdwcmXXjIvnjgur/OcfXsmp/eIYOwzV+cWzZPPPi8i6ZxZX1wy3X0iKKd3i7ictlE15oSi3xGikJm0ef12kk27yXsiTtwLkSWieSxuy3InrEvH9AesUUekrlfKpa8Sy7wQUaJMZhanTEQd9xRFlNgzutBVq9YSHdbAuojS//Af/oNcB1Eb5KFjx459Ij5WKkbFUQPJ6nfEg4ymtXvvvdd+oRRF2Zk4keSEEkRVuYgkERMjY6O2D08UZRYHSUK8XBVxc/nKVftDi4qUfkkDQ8xqPWaX8egXcdIVR6aXl1dsfyRGxLHMCB185xfmbZnMtWT7BIlg4Rao7Fm3jDsg37wIhrOnz5nHf/iEOXXyZbO6zHIh67ZDN/2JGHE2Pz9ny1tdXYlfAyvx99nmLPr3OLE3PBwt1NuHeJNK34oLEUhcjxX8EVNMlsmabUSy6LRNEyGTQL7wwnE7oeXZc5dE1IlN7uv06bPm/NkLZnFOhNnIuJnevd+MiECkzxHVG9MVcA8IGfsexUIDMQTRav3RbORcE/EzJ8IIYUgfqatXF8TWK+/puNw7Qo8Xx0LARG14r7bkPey2fad4vziPHudEA0V8EbZyn21JvvGNb5jvfOc79r5T0CVDGoiKowayZ8+e42lNa/zB0wmR6BFfTEVRdjZWIMX9kVBATizRFISIYY6kmZndtrmKZwZjp+w6biKeaDJa3WAV+i0rPBj9FomRMcnba5aXVmzTE31qaDJDxCzOzZqrly7YpiSa6BbnF0RoLVkBMczQfLnO+pqUubphLl64aM6+fNYe9/cPiqhADGyZK5cvmtlrV2zE5crVK1Yc0KmZiBDXt4vt8rp6GIEm4mJo2NoZFUeUibXoyMNkjrzcPrlXXotd3kNes+1/JfcyOjJmO2ifPXPePPPsC3Y+JyaRvHx51py/cMkszC6Kf78Zm5wx4xNTNoJG01d3bxTB4o2k87sdPUe0ykaMoveY64qnFTj4MuSfEXCIsMuXrtkO7j3dvXYU2+TksBnok89EXg9F0EbH+4vIsmWL0CTCxLUQf9i4xs1NbfnwOX3uc58zjzG1QgpSh7xfm9Qah4qjBsIf7oEDBz4Yn94EDwS+AA888ICZnp6OrYqi7ER4HjiIZPCfjUJwTgUulW2PVPZMHDkxNWGfGWPjo2Zm16QZn5yy/ZTor0NzFh2O11bXpELuNYPDLIJLJ+tJed6sW1HF0HrWeVtdXDBL89dEaFy2o+JQCayFRgMRYsXeEpEPxIvYert7zMT4uJmRa8/smrEiZ3Fx3qwsz4mAuGIWbF+dSEgtLEbzG9FUhUAiUk4UhxX06ZA9LCJpRASPFUly3NfXY7ZE/djXKpdFTCDyiCT19fdagcTruXLlmrl2Va63jAAztl/R6sqm3D9NgRu28zmzgbPmHBNhMlKPZsN+KYPRZ0xNIG+lFW8IUBeh473m9SJqopF7gyLcBmwn7eWldTPUz+i6frm/brlfZvQWwWqDT5HoceKO+0fM2qY1ypT/KBM7ETArBLmBHJhz6g//8A/tUP40jh079oH4UGkAKo4aTFa/I36hHT582LzqVa+yXx5FUXY2ViQRkpA9z4ct1g6z/X9FHImAiGZy7jHDo/1mYmLUTE2P28jF5JQIJBFAzH6NaIHlFeY3ElEjwgThRAdvyh8YGrDlRx2yN82m7Fdks81za4zUivoEMcSdyNGACK6JsTHbuXpmesYcPHirufWWW+1otH4RMMxdROSIWbKvXaOf0qwddPLSSy/ZMomgDA8PWRvCgDmWiHjZdefkXkfiKNeQ2HpEFHF9noa9se/w0Ij1pXnvwvlLdt4mRqIxh1Fvz4CZmtglr29SxIex66i5KQzoX7XJNAYi8OyUAVIoTWBd3WJj4iJ5D+Rqds8O4WT7EckmckeeySLYtnpE3HWJ2FsXkTVglhc37QK7k2ND8jlIgXIPFNzbKzlQS/Q9kme5FUCyd891yiSKBE4spcFndOLECfOpT33KHqegQ/gbjIqjBnPgwIETsgsO6adpjU6KzJZd5NeEoiidiass+ZcKMaq0bbuNoUUmWk6ECFIU0SEJ4TM42GfGJ8bEq9euZUYkhj5HiI0BSWMWavwQPSzPMTk5YUUOna9pvqIyt6PYRMBsrG1YAUMnbQQNUaGtjXXREZtmaKDf7N2z2+zZvVvE0W1mt+zHRDAx9QDLoTD0nyjRwvy8WVulz84Fu9jsxYsXbadq+kdxD/Shsk1N8rwjijXQPxA1t0l+ZtZmZBtNbQgjRocxDQDRI0bq0ReI0XrM2UTz4dUrc2ZlRe6Nma8nZ0TsbZlrs4tmcWnFLM4vRU2Jks92vN6keQsBFL+n8ri1zV9iI7rD+2/FKJNG8naIjiHqxHUY+bewsGjnYeK+7rx9vwiyITM8GOWnXAJFLNuyyvA4+fSsCIs/U4gOI9GEPUsckfbhD3/YnDp1Kra8Evkb0SH8DUbFUYPJGtIPtP8jjnjAKIqyc3GVJvUmG5EI2zwjxzaCEKcTS6A5KYosyUO8r0fE0KCkMbGjHCM0RqKh9KOjwzbatCRCgTKIRCFAGGpPfx7b+Znh7fLfugghhrevra6I8LgsgmBWhMGi2VxftWVQLhM97pZnGmIGcUNzFxNA7tu33zbfEcVCkDAdwObGgoizWSlnxZw7f852I7hy+YoVRHTm5nUwcsyObLMdsBFHvkjqt9egkzRNdogjJrBkvTg0yNZmj1ld2bCds5dlf/XKvDxP16XMfhFfIqBEhCGQWMttRV6TXS9NVA/vK+9iV9eWjVTZJjG5F95L+hAhkOx4//gYgbS0wKi8y/JeLJvRoX5zx+175D3vlXvstn2hWJIEAceUCb1E+ORz4zO0yD4SRdHnmSWM4Mknn7T9jbJmxT569OjPxYdKg1Bx1GDifkc0q70hstwMnQ5pVrvzzjtji6IoOxrqTirQuA4l0kIfIcTQjYhEFAGxM25TwcvW34eQkGdKb7cZEVE0OhIthRH17xmyI88GB0U02FFpW2ZMxBN9mKzP4IAVCawnRvr6ypKImSWzKOKmW3xpYqPPDpFuFpC1w9rlP9dpmuH3TDvAEiJ0tEYkLS1Fy6EsLly1E1LOi8A4e+aMnf2aKBICi3vitTLhYr/cAzNxs0itG93GUiAMnZ9FHM0vmYXFVREjXZLODNYjckyznqTPLot4WhIVIkJraEQE1ICUG/X9Ya065mxaiEfTIRARkUTHeCuJ/vDa2RBE7r9uhvjb5jU5442V96bbrJkREUUIwakpRgT2yWdjPybJGvWZGujvtaLL2uS/KFrFy6RUe2T/TeN73/ueefjhh62YTEGb1JqAiqMmIOKIXnXBpjU6LdJB8e1vf7t8oftiq6IoOxdXeUZ7IiDrUsEjgGgKow5nIxpxvZnGNhMxIowh8VTeQ2ZyaswMy57+Pnak1cSYnahxYCASSAghRAKRmrGxEbuECVGkeGYk2RBlK3Y02tWrV0QgLUtFv2UGBxge322Y/dr2hRKBRN8lRBLzttFZnAgTI+aI+rCUybqUM3ftsu1gvCrC6Mzp0+bSpUs2wsXisbxW29TW128G4hm3EUB0jGZR2fWtbiuMrlybN4siuuRliHhg2zLLK4yQY2QYool154blmHeODuxEyFgjbtMs0wFdtsWFORsdi0ar2Z3sab6U95f3U/5DGDFCDXFFh27SN9eWzMbagti37AK8e/ZMy2sdkvewy/T20++IvLHQks8CPcX0CHx2TsBC9C/cOHIw1ULeKDVtUmsOKo6agPwhH8/qmE349K1vfattglMURblecdqKVkQQQ9xFhHBMmhVEstE7aYPIBBGjHiIw9EPqsQJoQITSCKPVRokeMUR9UATThJ2IkciN7VyztRGJJNtsNiQCKRJSiCyajMzWugikZREh9PeZs9Gr02dOmbm5WducxtIhNLdxL9wb92gX050Yj5YjGR+z/YyI/swvLIpoWTWzVy/ZeYTo38Tsz4xsY5oChJu8DCmH+YkGRNiM2MkX2TZEHC0vsygvHcdXbZToyqVZERPLIjyYn6hbhMuWfUl01Kapi8gRYovO2IhA3lJe6/LSgpSzaJaWuJ8NeZ0ifkTJIGYQNva1iNpkdCD5EIz9PVvyns3JNeS9WF6Q19xn7rzjFnPLgSkRi/hL2ZKffkqUQ4SPjuVEqhgZR/Ng9Nk5+OT4jG8WSDR9/ut//a/tPg1tUmsOKo6aRNaEkDwk6OD4pje9KbYoiqJElWfUVyUSH0RDblSo0ZIV9KMhoiP6I4pQyD7y7zKMqEIsRaPChu3IMCJJk/RxlDyMeFtfX5VKfd0Kl/7+HjMqAml8DDHVb6SOF79N8WFI/pq5cOG0OXHyRbmuMSdPHrdNbDS3IawQRsx0zdB7Jn60y4aMjdooUjQpZb8VLQuLrNe2bK5cuWib2K5cuWI7bhM1iYa721dtR6oROWJY/uLiih2lti6ajmjR4uKaWZxfEYnRZ4ZHp8R30KyIDxNdrq7L+yJvBvIiEixMkElfoGgGbuZcon/V4sK8jdzT3EbUniVA7Dtrm9bcu0+/JGMG+7vNqLwfW5ssnrtm38NDh243e/futu8516J5D1FDFE/0neTjPOoIzrQECC7JHG8QXSe6UsQf/dEfmccff1xeozapbTcqjppE1oSQ9teLPEze9773JX5dKIqigKtAb1SkVMQ0uV2fhTmupG1zkezkVPY0FdEfichQnx2GTjSJyn1qcsyuCzY+NmYjRwzFZ+brri5GgDGEfsA2t9Gpm9muqeARY5sby+bs2ZdE1Mybl146aVfRR3Qgvmhqo1nPRrlkIx99kOirtHfvXhFLY+Lbb+dDYrmRjfVFEUVzsi0SYbeigCY1lkqh+Y15hpi3ifXOGFY/PDIm99cv90ET4piZmNotNhFHfYOmWwQSImlTqjXmedqU14ZopN8TTVu8NzTdMecRESGOmRmcpjbWkENMki9675yQYUoBYwbk/evuZoqDFRF3cm8iqoiMHT58yL5OBBBZRNrJthELVHJLni1muEY0yadB4dGdxFsEnxNNjp/5zGfMs88+G1uDfICWiPhYaSAqjppE3lprrGH09/7e37MPEkVRlFfiKlP2UtlGNa09pRN21Kn4RtVrj+QAGxUzImmgH5HUb5vaGOE2KQJpZGjINv0gnoaG6Pe4LiJFhMvGmhkc6BMRMGluu+02s2vXtG0yo9qguWhh4aK5eOGcWZhfMs+/8JxcjqHvzIsUzV9Ec5WNJolYYikQphmYmpoy+xBJ9G+S9OUVBNCqWZi7YuZY1kRE0XPPP2+FAp24iZqhOogg7dq11+zevU9EUL/cG/M30a9qj4ijcXn9A6Z/aMSMjE/KtYbNuog47oX5hXg/EJLMx0SUjfukzxQijI7jCBNez5xck0kwieRbFSMZ6YNEsxpbN7JHBOTs7DXbB2v3nglz3313m+mZIetuxRDZRFzSL4m8chdyLys23fZnkj1wTescw/09+eRT5psPP2zOnz8fW1/JkSNH3h8fKg1GxVETyWpa4yFy1113mTvuuEOjR4qiFIBoRhQBifrJJKtc6ncrDaytR/7Bhw7EiKRBIkOjI1YkTYhIokPx3j0zZnycDs0Mu79slpfmpcAts3fvHhFIB81heUYRaWK26sWFNRtJuTp7wVy9NmeOn3jBnDx5wkaEmEuJJjUmrCRKwzONZ9zg4IDtj7Rr14xca48VSYxUW1hasWJs7tolO4EjfXeuXL1mWB9OdIMIkD1m//4DIoL6RZQtm2uz8yJQ5g0TNPb2scAtE0mO2siSXZF/S96P/n4byUFgbW6JKKItELmyGa+xZsWP3JOIJN5HzmlmW6Lj+QZCyPbqtvfPZJd2yRATreaP+6FDB8yb3/wqeT0sk8IznI3oUDQKznRtWHFERIqh/W6EX/R5+J9StBD5t7/9bfPFL37RCqUUPnRG11JrGiqOmkjeWmu0vTPnkUaPFEXJ5ubK1dbFdovs0b+uEmYfVco2iiQbIqlPRBL9kWg+Gx0ZNlOT42ZyYsQ2pfWipEQILCwy4/ScWRXBQ9QIgXTglltk2y/CpU8q/j6zJQKFcukzdPHSRXPixItmaXHeRlh2zeyyaURpbGTLiqTuSJBNTNhBKLt37ZKyR+W+esy8CJ/NjXUzy6i0xSURK6tWeNHnaGpqRspcMmfOnDfHj58yLx5/WQTaimGtNxaNZY+YIsrU08eQ/mE7MzjNXNEbsmU21xl3z2SPIlvkOk6I2HXVRExxb0SbmLiS+ZoQLUB/KZoel5eXzMoq689t2GjS/lt3m127Z6zIkuymu1fkE0JMRJEbAcfWI5v8L0RCNfo8rMHuEY7/8ld/zUau0pA6QtdSayIqjppIXtMaE0K+4x3vsG3ziqIoRUAARdXsjX/9jXiFrYv5h/5IIghorUK0RJ22aWKK1h6j7xDRHjox94uNSA8RD5q7iKbMz83a0Wx79uw2+/btM7t37xJhNWJHpQ0ND5oNER9zIopeOnXCnHzppDl9+pTki1bdZ6oAu+6YXNwO25djfgjS1Lb/wH4zPTNtz1nxg0kiEQoXL142Z89esIvLzs4ti/A6JWWfMc8996I8Ty/Yjtd9tnmsz3TRhNfH+m3DdoQc68pFi92y8GwkgDbktSOMtuirhUgiQuQ6gYt6wYfO5HYyy5U1syCve209WqiWJrl5EYuzc1etaBwe7jP33XfIvOae/SIoGY1GcCpaS47jXnlveY/RmVETKJErPhMnWm/w+GOPm89//gtyL1G0KsBDx44d+0R8rDQBFUdNRsSRfE+6/kF8ehN26n4RSG95y1vsLy1FUZRiUNn6FW4kma5b5R8XPUIJRJ6IJPGRE/ojIVyIjhA9Ydg/dka1scDthIgfoib0RWIYP5EVliBhJNqtB281u0QkuVm3EVyr8hyjXw6dtS9fvmxHo9GUtkaH68FBuUZ0XZq86HtEhGd6ZsrOtE1/Je6WJUAW5xbMyuKyuXZt3py7cNmcPPmyuXxlVsq9aGZnF6yAsQWJ+IpeHSpny/bB4l6iEWpEkUQgSRJij9dMdIihbAg3BJYd9WcFE9EtRtsN2L5NbJJsI0xE0GbnrolAvGZW1pbMHXfcbt7znrebw4d3m34RQ8galjDhPmhi431AmEbve9SkR4eJ6FMB9tH2X/7L75mnnnraWkPI9XVuoyaj4qjJ7Nmz52pa0xpfQEZrvPOd79SV+hVFqQFX4TqiYxutsIfRPoqUxOeky4mNdoioQFAQeZmanLR9hxBI0bxFk7b5n+fUpUsXDEuDrKwsm3ERTwiffQf2GSafZOZrOmDTVLS4tGCH67NO2IsvvmAjQ4gsOmsTqeK6dhMhYfv2DLLO2pAZHhm1ooX5i1bXGJVn5HrLZnF5zW4rayI2unrssh3IDuZ6svKDeZnWV8VfRBOdonu7ROgwzxGvSYSO/Ic46+2NFqK1HbaJDMXzEzEyzs5VJFu3/Dcg90t+Ik5L8fxIq2vLZmpqwrzuvteZe+69y+zeNSavl2kzmbCTJjQRZixEKyIten+dQGIDzu27brfvfvf75k/+5MvmypX0FjOd26j5qDhqMnlNa/x6ue+++2zHbB4aiqIo5XHPjhuVsD3jmWL/jyprBIFtMtrYtJGOaHQZ0ZzeeObsUfmhNmWjSaPjI/aYVfpZzJZJFIkOLcwzOeSGXQAXAbVv314zYjt6s/htFIGam521I3JPnDhuh+zTNBfdjwiJvki08B/D7mnGQvT0DXD9KdPdOyDnIj66+0RE9Zmtrl65voiv3n7bpEYTHUP26euDKFrbWJE9y4wwqSSL3BIVuyH6EEp9kpcmNCbXZBZvpkMgisSebWN1TTYRgvJO8Z7QITuKsskbJtuumSlz5+Hbzf79u830rmEzNkTUDYFJ52vJg6/NzWbfcrtF3DjbWN80X//6I+aRR76V2aQm75nObdRkVBxtA1kr9RM5On36tHnb295mOywqiqLUhl8lu+P4/LpIiqMnqCSByh2xwVB3BBGTQg6P9hnWEaNJipFqjHJj/iI2morcRIp0yKbzMQKKfkT0S6KpLYokMYv1ppkTIUVT2/MvPG+FwbVrV22/IDp303yHQJidX5Dn4LrkHRORNSHyoscO+V9Z3RAB1G266F/UjViR+7RLe3RbUbVqI0arhiVPEEmMSmMEXDR8f5NAk4ikXiuKem00STY5RihZkcQbIP8wFSQRq2hOJ4SjiCQpgyZH3gO2mZkJMy5ikX5ZzBDeP8j7Ie8X71u3vI/x+2wlH9e27zW2Gxs+9Kn66Ef/mzl//gLuaejcRtuAiqNtgD/0rOgRHRFf85rXmMOHD8cWRVGUWnEVMiSOpdaO5hJib7WB7DlGJFmzdUMo0WRG52uiPoidARE0zJzNMbNiLy0u2skUZ0Xw0M9nenrSzOzaZcUSo9NoaqPpjgVoaVo7cfyEndPn8tXLInK6zZ69u+kGJILhkllaXjHDQ6NmbGzSLK2s2UVnZ+do0tq0EaNo1f1ohnD6MbHqPvMardsO0bIXQcOeYfdElBBdbgFYOpgTPUIo2QgSWz+d0fvMVnePjVDJC6IHt30/NimPeZ+kbDsCTV4DczOJqwg8pgWIplRgtFxvXyQq6YSN4GQCSKYRoBO66M4YZBH/GfPEE0+b//mpP7avIw2d22h7UHG0TeR1zCaCxHprOqxfUZRqiJWORWr4+BwhRIV/I02O7KFIA7uP7Nhochsc7Df9rH02OGQFEH2FaH4jkoRYYAg//ZGIJBFlmZpitf5dZnxi3AokmuuAmbHpk/TyqVP2Hq5cvWIuXbpsLog4On/+cjSsX+5zhVFjS6vm8uVZEShdZmSUpUiGbOSINeLWWZONJjH5j55HiBiiPUSOEElElRBH2BEhiBZeixU0IoJYWJYoUrcVR3EX6q5o/igUIlGjLXkmI7TW5FqUww/Yc2dP2ykLzp49I697QwTgsBkaGJTXHDU7IsbW5Pr2fZOyEKG8k5Ew4qjbfPjD/5+8/tP2/UhBm9S2CRVH20RWx2xgzqPXvva15vbbb48tiqIoVRBV0a8g7ntDMxDD3W30iJr9OtExTW9DQ4ijqE8SG0KKofo0jyGgWI3+6pXLtrltZXnJRpsQSfv202l7xAopOkiz6CwdqE++dMJcvnLNnDt/3pw/d0EEw1nz8ulz5ty582ZORBJCaXl5w0aN+kWU9Q8M2MiPjRAxozUhHoaIIZGsCJItbhJDGEWRpBsCyYmkaO6lHtMjIom5kZgOgM7dtDIiYFgaxJYtAmtLfrBuIpJEgAFr0p0/f86cPnXSnBeBtLKyZMXirt1T8vqknPg6vfK2ufmOgH9pVPvr7/3AfO1rD2d2xF5fX/85ndtoe1BxtE3wB3/gwAGa1d4QWV4J8x29+c1vli+v/VmnKIpSIU74RNU12KiJbX7iSGxWINkkMYlowB7b7JxIiJyBfjuajT1RJTo990tad2+PHc3GUiALdlHZDTsfEiJp//69tqmtbyASOItLS1ZQLS+tmKuXr5lLFy6Zudl5c+XavJmbRxyJMBHx1mv7G0m1JTeAgFlZXzdrIkBsOxadfezNSoIVPxtWANG3iYklRWjYZkA2xBMCMFJBkUCiaa1f7t0uKSLPXDpi09SGqLGRqbV1K5AQkL3iNzBIf6cus7o0b2avXDKjY4Pm4K23yA/aA/LaJE3+E9llm/FsB217a3I9LinbJz/5afOd73zXvrUp6NxG24iKo21kz549j6ZFj3iQMD/Iu9/9bnmgjMdWRVGUKqHGjjaafWyHbKnFo4hR3E+GTWp0G3Eh+iJCg4qfpiP8GAVGPttkNjxshQcTL7K6P52tSaOPEXMjMYkk/XZmZqbN5OSECIoRWz5CaWV13TbXEeFZXlgRMSTVU3evXJsRZXIvIowQLjR1Id/sWmlM4Mg994owsjcrqgOsCCGKJOlWKNF3SO7fiqN12wzGnlFu0Ug3KUv2lN/TG00EOTw0bFhsN3o/uqMipSyiSzS/RdeRfCtLtmlvz/795scffK+56/B+MzwowkjyWWEkedkAocbrO3r0mPnMZz9nhWMG2hF7G1FxtI3kDetnFMju3bvN61//+tiiKIrSSCLBQ+TECiQ2JzhkHw37X7eCBtFDVJuNKBIdkYkcjY6OxccikEaG7MzZTMjIOLDFpXmzuDBvZ9FGRJFvZmbKHLjloNk1M2MmJqfN6sqGFUVLq5LeLwJrcETKIxIj90QzFxt3I7fFtenzZPsHyf9b3C6bvWd7YB2ZCduKOxFERH7WESkikOgTFDW7YaN/EteOFptlkks6btO0hmBieRPiaXY0mxRNNGpjedFsLs7aeZ4eeOA95u1vfZPZu3dExFEcyJLLR0138p7KLdGsx9QH3/rWX5q/eORb9p5CbG1tffPo0aMfik+VbUDF0TaTNayfLy19j2ham5ycjK2KoiiNJFYY14URe06dcJLKnmQqfGtDT3SJgOiWjVFbfXZBWwQR/ZEQGUPDTOw4aCd+RGDNztL5+qKZnZs1e/busQva3nvvq8zuvXtt89nFi8yfxLpmiC+iR1FH6a64ycuKChE9VqCJeGHqAYSSvWXZrEjiJrl9t9n+VIiaLRFJUXMbkScmfWTkm51I0oq/NRsVi5oQmVWbRW2HzeBANMu2vba9vvjOXZPjRXPn4XvMT/7UT5n77jtsdk13y+uM3j4uy62A7Qgu/z399DPmoT/4hLl8+Uqc8krkfX2/Ro22FxVH20zesH5GrSGM7r//fr4wsVVRFKWZRM8eO+LKPoeo6CMB4ODYDmMXYYFQYVQazWV0xh4eEXE0PGyPmRcIgcScR/Qzmp6atgvUHjx4u4ipCSuKzpw5Z65dmzMry4w0E4nRxYzWUbk0pzFsnx5QNiJDfyP5H0FjxZL4RSPN7B1GmztGNckml5fciCSaCmlaE6FDuZsbdpQbE0mK1UZ66Hs0JPc+TodzEXe9CDQRWixiu7a6YmamZ8xb3vxW86Y3v94cvnPSTE92G1r50E8WFBLbZpcVZE8+8YT58pe/bH/8pnD8yJEjH4iPlW1CxVELkDesn4fRgw8+aDsHKoqiNA9Exc376IjaPrbSXmSJbfK8YsRaNPcPHbYH7GSQzJFEE9ugnBPpoUmNySInJyZFNEWr8rNm2onjL5mz5y6Yq1dEHC1Gw/lFi9j+PmxrNH/ROZpzuXZ0D1w3ujbiiL4+HMtZnMBeti3ZbA7ZRBRFIom+QIxuW7fzEiGI2BBglEHTG/2SmCiSe7d9keR1MUoOgbN7z25zz6vuEWF0wBy8dcTMTPRI6VxTCqZw2aKrdtk+Rh//g4+Z48fTg0JbW1v0NdJ11LYZFUctQN6wfqJH9D26++677ZdVURSlecRiwhJV+lT00bOIE5fmiEImRHnYEEoMu6fJbXhYhNLIkOnv67FiaWYqWokfYXTl6qx5+qlnzFNPPWtOvXzWXLs6Z9ZX16PiEEciZuzQfBEydri+KBsmWLRD7+U/q4Hkn2iTa0uZduSZjXYhsLBLlYdAcvduy5XyZNvcjASX7Uske6JICDHE34oIoVWG80seRB+vCz+KGR0dMVOTEyLyRuQ1MUElnbe7zOCg+Em6nEaXE44ePWL++39/KGqaS0HXUWsNVBy1APGwfr4+740sN7O4uGh/abzvfe8z0YrViqIozYZHVLxR29toDOc+cagk3qyb/ENzV1+fCKUeoknddhmSXdMzIiZGrYi5cvmaiKJnzJEjx8yJ4yfNubPnzdLCkmTusfmNCBLbx8nuKRlxwSg0xAxCiWH7bFxX/OQ/kURSdiTQ6LfEdWycyd6zpFIW52ShPCJRlCGix4ovW240umxLyqFfkp0KQPa2U7f4LS8ty7YkIm7VlsWElfNzS7b5bKCfSFO85hqXkev8v7/xYfPyy6e4YBo66WOLoOKoRdizZ8/xrOgRM7Iy79GrX/3q6GGhKIqyLbjnD3t/A6s0EntEkkgHNoP42BTR0G/GRsfNyPCIiIYuc/bcefPDRx83jz/xpDlz9pxdigRB1NPfb/r6B0w3o+H6+uw8RLRRMdItahOLNkQNM1jbKJAIF1r6EEb2rhBILFbLRtTHCqZoBBp7+zi1jpQl5V4XSbHwkvLW6LAtey4n/9syCf4wLxNLply8dN7MXrtiLp49bacsYMqAocE+m27nS+rtNo899kPzmc98xo5CTmNdJ31sGVQctQh5k0LSts2X7E1vepOdYVZRFGX78AVRcu/jiSREjIgaxoHZ+YRE7LCnCevC+Uvm+edfNGfPnjfXrs2alZUVm4W5jfoHB+2zz82rZKNFiCwrZiLxFZWPMJKUWCDZTa5m/7MRqGhCRiJJzF9khVKPCCg35l4UFSVZ+YPyoWxbbFQWJrvRoXuLpjOa1rrMytq6WRYxd1UE0ssnnjOXL563S6Nwr8wSTtHj46Pm//7VD8hz/qy9Qgo66WMLoeKohciaFBL40t93333m1ltvjS2KoijbiVUV0eH1Y3cOseAQodElyqJLhA3iKGomE1EiZ2ura2ZhYUm2RbO4sGzWGGIvAmQdcSP57GzWCCuzLht7okaydYlS6aY8SpFjQNBYIRPPjE0ZkhQ1stG8FW12ckZEEU11ck6TnTuOC4yw5UU7RNLmujyHKW8LodUnZXcb5kyiiY5JH1dEJF26eM6cPnvKnDz+vF17be/e3eYbD/+ZeeyHx+wCuWlo1Ki1UHHUQuRFjwjXXrhwwS5Iq9EjRVFaB19R+McCAsdGc0RZIHJQKygMqX5cZ+n+Pob5j9qmLhaBZQ01ZqlGQK2uLMu2aNZlb7q3oskVZd8tG3urZ2SP5rLCS4TVdZFEc1gc+bmOvQfykZG8kTiyYk02J5TkIPaXPdnRZAihWBixlAn9mOhHxQi2kdFR09s/aNZFAC3NsXjuizZKNT42Yv76+98wFy9diMoLo1GjFkPFUYuRFz26evWqmZ6etovS2i+3oihKy8AzyT2X2DuBgUARdSE2uzaaCJgNJmJco+GLVf2H5dk3baPiU9NTdgQYo9iYvoRRZOtrIpDWWFKE0WnrVrtQTDSvkb0Aukb+5QSBxC4O+ViRRN+hSKAhmBBHNMFZfURZbPzDnEk0tVmRhHCTi1iRFAskNB2du5mxmw7eUgaL8E5OTJiRoSFb1obc49r6kui4dTMyPmFWVs6bhYUrZlWjRm2FiqMWIy96xLxHNK8RPRqVXyqKoiith6gEuyE+XHNVPGoMYSF7xIWdnXptw67PNjTaayanR8z+/bvNHXfcZiYno8VsaUgTeWPnNKKvEUJpY2NVBM666JhIHCGMoFt87KGIL6JIaCMnkGxfJTptW5EkG2pHxA2lgp1QUu7TzrbNPds+STT/yb3aUiOxxGvAz0ajpLyhgUEzwkK0A32mv69L7m/Rdg4fHh03ExNDpq/7kpmfz9Q9GjVqQVQctSB50SMEEtGj17zmNdFDR1EUpSWJn0+x2LBRI5rTRM3YkWKyt7Nq95IebUND/WbXrnGzb98us2fffjvLNmu2bXVtSh5EzroVOQgklvoQlWLLQL5YIWavGV2XUWsWuyeSRNQojiLZY7ZYfMkxj1OEFs1hdhMxhDiyS5Qg7mzH8F4pRmTa6ors10wfkSZDNIv+T8zLtCKCScTecL+ZHF0wG2tX7DXT0KhRa6LiqAWJo0d8u4PzHi0sLJhTp07ZWbO175GiKK2NEyv+JgpElAhRGoSNjcQgYGQjlX+YMHLXrglzy4H95uDBfWZ8fMj09/daYcTcQQgdJoVkGQ9mqyZftAo+0SQa2Fwjm8glOxKNCJFsGyJU4uiRnR9JhA6OdnoAjslBGYgjRJeNeEXnjJrrkhvdWFu1fYu21lbkeFlezbrYV83K4lWzvHTNsJjB+MiWGeg5L/c2L2W+kviHrUaNWhQVRy1K3rxHDHXlF88b3/hG+4VVFEVpbRADskWi4AZyKjrHiM6JxBG6CaEkdoTT5OSQ2bdv2tx55202msRK/wMDvVbgRJEkEUkijlhxf0M2Su+RQqI+QwidTRFBcgG7SaKIKyuQuKDtfyQCiXMSifCg0mKlZke2sSGOEE2yIao21lfFdVVuQZ7DsnV30Zdp2czNnjdrK7NyXxtmZnxW7uuyLT9JJAa3NGrUwmit2qLwhdm/f/8J+RIF11xj+vnZ2Vnzjne8Q1fsVxSlvUjoIwfCSHTIDX0ix2ip3t4eO+pr397d5p57Dpld01O2ua23r8cKFoojCkSnZ7vEiGwIJ+bERmlFM2hHgsduRIjsFisySXP9kIhMSUJsp6ls00aiyL+5QZRqWfarkrYmgmnD9jPqETG0vHTVrC7Piv+qGRteMUN9IoxEMCWJI0bwoWPHjn0+PlZaDBVHLcyejDXX+KLS9+jee+81hw4d0uiRoijtBRoh1gnohW4iRrJtybFt+UKf2MQb+4H+PjM5MW72798rIulOOR6zHaKJ7CCSIpGzaZfzsCJpk/XQNu3GNawukX+4jt3bgiUfoSo52RLBY0USYkrKiaI+0cSVjHRjOoH1tSVxdMLImJFBOmxL2mokjAb6N80teyXfxpwtPYmLGh05cuTB2KS0IFqjtjB50SMWpH3uuefsgrQHDhywXzpFUZS2wgqWeGOHSIkOrc1/rLljVsefnpq0/ZHuvON2G1UaGuy3/YF6aAATURNNAbBi1teXRWmJmJEfkIgo28cJJUafol6a3uKCbVseAivqnE2UiM7fNLUxj9LW+qpZW5wzG+sijmwH7HXT270pZdKktijlrpuRoR6ze7rbDPTMS941bvUm/KjRmTNnvhkfKy2IiqMWJ44eIY6CbWesuTYxMWHe8IY3mN7e3tiqKIrSvrgoUhThiWz0H0K83NAXjGwbNLt2TZnbbrvVHLz1gBkbGTH9/f02asQIOEQM4sj2SVpbtXl6ehmOTwdr0mWzO9ugJgds9DuiPxIj4ZiVW4TW2rJZn79qNlYj0dPVJYKJvYiulZVZs7J0zUaRdk2PmJnxZbO2+sqokRNGGjVqD1QctThx9OhaWvSIvkdMDPm3/tbfsiJJo0eKorQtsV6xmsXbLCIqEC+2+QyhRAdrgSkBRkaYRHLG3HnodrNv324zOjpkBgb7TU9/j4ilPrO8zLxIdNxel23FPietQKJ8KY//aBqzs3iL4DGrRIeYf6nb9A/0ml5JW5u/ZLZWr1n7Vs+m2VpbMpvrS2Z96YrpNqtmdEyE2jS3thD3W7oZTxy9/8yZM39jT5SWRcVRG0D0SL5Yb5CNySFfAR2zn3jiCTu0f2hoKLYqiqJ0BteFkj1DJDncMRGhXjM6PmL2ijg6fNedZmpmRs5HzdDIiBkbGzXDI9GkuQvzIl7WV2VbtuVZgdQV9S2yo9Y2VkQgLYrgGjCTM1Nm/4Fd5sC+GTMy3G87fK/STLc8Jz4rIpZmZT8vQmzAHLhl2owOEjVCWN2ME0byY/abR48e/YA9UVoaFUdtQDzv0Qk5/KXI8koQSDSxEUFSFEXpPJw6ioTGdWHk9NGmVTmmr7/PTEyO2QVfD91xh5memjCTkxNmfXXLjI9PiFAas01bC/Nzxg7Fpz+SbWajyW7dbK4uyPGGufuee8w7H/gx88Y3vsbce+9hET/7zcBQr1xjwywuzZkNhJFZtM14tx+61UyNd0l5y1Ke60ke4YRRDFGj4/Gx0sKoOGoT+EJlLSvCkiLiY173uteZffv2xVZFUZQOA61xXXB4Ask2u0WHJA8NDphd0+NWJN122y3m1lv3m1sOHDAzMzNmampK0ofMhgiZpaVFOzQ/WtmfUWrrtg/Tu9/zbvPgg+8wb3vra8099xw0U1LWyOigmRgfNqOyX11bEpG0ZPbcstccODBjtjbmzLrt13QzXnPaQ0eOHPkde6K0PCqO2oi8ZUXW1+l8uG5+7Md+TDtnK4rSgVhlFB/Kno2x/5E6knOG7EeD9yOR1GWGhwbMzNSY2btnl2zTNorED8jbbz9kdottbIxVBjasQFpavGaGx4bM29/xVvMTP/mAuf/+e809d+8z01PDZmZ61ExPj9nydks5h++6wxy64zYRTofN3NWXzcrSgpRzM1yfLe6E/cbYrLQBKo7aiCITQxI94lcR8x8x3b2iKErnEQsk9k4k2VOOI7OdLwm9JKc8C1mzbXJiVITSpBVJRJRuv+02c+89d5v9+/dIep+NBr36VXeZn/3ZnzZve9sbzC0HpkQYDZjxoV4zNjJoJscRSJM2EnX77bea17/utWZp4Yp57pkn7LxzPi5iBNoJu/248ekpbcH9999/qKen5+PyxQuuuwbiYz74wQ+agwcPxhZFUZROhRhRvKdpLR7ybwfmb8oPxC3WRyOCg2CxjmZled2srmya+flVs7q6Za7NzpuXTp0yTz31pJmYHDXvfNfb5fm53wwMdJs+OyVAjBS9srZhllfXpYxVKX/D/MLP/1+2zyfRIR8XNdrY2KATtg7dbzM0ctRmFOmczbprw8PD5k1velNsURRF6VQQL7GAseon2pAqVhzRUVvObRLaSXYM0R8Y7DFDg71mbLTfTE2NmVsP7jH33nPY3HP3IXs8NNhtervdLNo2qy2DCST7envM+vqK+R///Q/MD77//cjBwwmjWDBpJ+w2RMVRG5LXOXt5ednOnE27OkuLaPOaoiidTySCIqLjSNq4f42xT0IvwGMXlu3rMr29XWagr0d+VPabwcE+ex4tassQfxRVlIkFbNeZUHJz3Rw98gPzW7/5m6kRI5A07YTdpqg4alPyOmfT/n3p0iXzlre8xYyPj8dWRVGUTicSJiJvrEixs21zLv9YzcImesbOISnbFh2TxMDq/YihbrskCB27N81GvIRIHIeK/OTfp556ynzkdz9iLly4IGc3w49RrksfUO2E3b5oSKFNefTRR4/TyS8+fQUM7T9x4oT57ne/a48VRVF2DkiYG1hhFB9brp9vyfMxWsUfEdTdI+JINuY7itZGWxeRsybpK5Fwkkwry8vm8ceeMM8//7wtwcdFjBBGWc9npfXRyFEbkzdzNpNCvvDCC/hp85qiKDsXp4zY+5vdRfMbdfVsiTAigrQlxmhKACd2upgksqtHfHvMn331z83/+T9fMOfPn7dpDnzdFnfC1pmw2xitLdsYokfyJcz8dXLu3Dnzuc99zg7xVxRF2bHEYug6cs5q+wihra1Vs762JKKGNdiItEdtbmij3t5u09PDYrXd5vTLL5svf/kr5umnn7ZFOHxhRNRI9h+Kk5Q2RSNHbU48eo2vfXBoP50F6aANjF7T6JGiKDsWnpS+SLLnm7aDte1ftBl1QbAr9sdTAuBE/yViCR/5yH8z3/nOX9nJdn2cMAJ55n7oyJEjD9kTpW1RcdQB7Nmz57iIHiaGnIwsN0Pz2rPPPmunzX/Vq14VWxVFUXYoTiAhaGKB1NUl1aEc23XWekQM2VFobN1mY33TfOsvvmM++ak/snMa+ThhxBY3p2lfow5AwwgdAM1r8ksmc5KxxcVF87/+1/8yx4/rdBuKoihOICGKenqHTG//kOnrGxJhNCCaqMdsbXbJJoJpq9ucPPmy+Q5o4O8AAEKiSURBVH9+4/8zFy9ejDLF+MJIm9M6C40cdQh5zWuwurpqv8SvfvWrzcCAPAAURVEUwYmcHrs3XcQN2PeYU6fOmP/xqU+bo8cejVw98KWrAt0XRBy9/+jRo5+Pk5Q2R8VRB0HzmnxZU0evMXM2w09pL3/961+vi9MqiqLcBL8v2RBJvVYs/c//+VnzpS/9qX1++jhhBDo6rfPQZrUOosjotfn5efOnf/qndhIzRVEUxXFDGEVVY4/5ylf+3Hzta183165dk/MbIIzcJs9cNu1n1GFo5KjDyFu5H+ig/eKLL5rXvOY1tpO2oiiK4sO6aMb86q/+S3P69GnbbOZDxIgNYSQ8eOzYMV1xv8NQcdSBnDlz5m+y1l7ji3716lU7B9KP//iPXw8NK4qiKMYuvfThD3/Y/PCHP3QC6Do8L4kYgaTRnKadsDsQFUcdSrz2Wurwfr7wPAB27dpl7rrrLhVIiqIoAutSfv3rXzef+tSn7LEPosiJI3mGHhdhpGundShaI3Yo9D+SXWY7+NzcnPmDP/gD84Mf/MAOQ1UURdnJEFWXZ6f55Cc/eX3yXEdCGGHSfkYdjEaOOpgzZ84czxvez/xHjF679957dfV+RVF2NC+99JL5rd/6LfPkk0/GlggEkRNH8bB9nQW7w1Fx1OHkDe8nYsQCivwSYnh/X19fnKIoirJzuHLlivmN3/gNc/To0VdE0hFFruuB/JjUWbB3ACqOOhxGr4lAekS+2L8Sm16Bm/+IYf7veMc7YquiKMrOgJmvWUHgC1/4gmsyu45rSmNPlF2O309UPk5WOhQVRzuAIsP76Xh46tQpc+jQIXPw4EH7MFAURdkJ/NEf/ZH50pe+FJzPyEWNEEbCg0eOHPmmTVQ6GhVHO4R4eH9m/yM6IB47dsyIn7njjjtiq6IoSmdC89kjjzxiPvGJT9gfhz6+MCKatKWr7e8oVBztIOLV+xnaH5z/CBYWFmzz2gMPPKDrrymK0tGwEPev/dqvmQsXLsSWCIQRW09Pj+2Arf2Mdh4qjnYQcf+jzPmPgA7azKDNArUTExOxVVEUpXN4+umn7VQmTzzxRGy5AdEihBFsbGx888iRIw/aE2XHoPMc7TCY/0h+BWV+0Vm9nxEbTISmKIrSiTz00EPmW9/6Vnx2AyeM2NMXUzaNGO1ANHK0AyGCdODAgUfk8JciyythBBvRI0LLRJDcryhFUZR2hqWTPvrRj5qHH37YdiPw4XnX29trhRE/EgVdN22HojXeDqXoBJHMFkvfo/vvvz+2KoqitCd0rP7iF79o/vAP/9D2rfRxfYzY8JPt/UePHv18nKzsMFQc7WBEIH0zTyAxfPXEiRNm37595tZbb9UIkqIobctXvvIV8/u///t2wkcfXxgxgm1tbY0O2B+Ik5UdiNZ0O5y8GbSB0DN9kHbv3m3uvvvu2KooitIeMOLse9/7nvm3//bfBucycsIIv9XVVYSRdsDe4ag42uF4M2hnjmCjYyLDXlmDjZX8aZNXFEVpB/78z//c/N7v/R7Pu9hyA/oYIYx4pq2srBzf2Nj4OZ6LcbKyQ1FxpDiB9H/k4ZC6xAih5tnZWbuC/5133mmb2BRFUVoZnlssjfSf/tN/skP3k7iIUSyMMP2cdsBWQMWRYkEg5S0xEk+GZl5++WXzhje8wYyNjdmQtKIoSivyzDPPmA9+8IPmRz/6kX1++ThhxIYwknRdGkS5jooj5TosMVJkDTZmk2UU2/ve977r7fWKoiitxHPPPWc+9rGP2Wi3CiOlLFqrKTdRZA02QtVEkJhZ9r777tNZtBVFaSmIbv+7f/fvjAge+7zyoQnN9TNCGEm6CiPlFag4Ul5BkSH+LFIrfnaYP520aWLTTtqKomw3NKWxkCyzX6cJIzai4PIjT+cyUoKoOFKCFBFITJR28eJFc/LkSdtJm6H+iqIo2wUT1/7Kr/yKeeyxx6z48QkIo4dEGH0oTlaUm1BxpKRSRCDRvMbwWDYiSFNTU3GKoihK83jqqafM7/7u79qmtKQwognNCSOeWZL+kPjpmmlKKiqOlEyYJFJ+cTFrWm4EiY7at9xyi50HSUexKYrSDGg6Y5qRf//v/735zne+84rO137EiGfVysoKkzz+XJysKEFUHCmZxHMgIZCYIPINkfWV8Evt1KlTtoPjPffcY/sgKYqiNBoiRv/1v/5X8+1vfzs4Ks0JI9KWlpZ09mulECqOlFxigfRoV84yI/wqYxbtZ5991hw4cMCux6YRJEVRGgURow9/+MN2aRCay3zcUP2+vj4rjBYXF1UYKYVRcaQUIhZIjxQRSDSv0Un7jW98ow7zVxSlchA7f/VXf2V+67d+y3z/+98PCiNEEREjmt2Wl5ePHzly5I1xsqLkouJIKYwTSN0567AhkM6ePWv+8i//0kxOTpq77rorTlEURakffnz9m3/zb+yw/WRTmhNFCCSE0dLSEsLojjhZUQqh4kgpRSyQWIctUyABIW8mYzt48KBtYqNjpKIoSq3ww+vLX/6y+Z3f+R3bhJ8URogiJ47wjfsYacRIKY2KI6U0TiDlNbHBpUuXbATpbW97m86DpChKzRAF+u53v2v7GJ0+fTq23gBB1N/fb/c0s2nna6UeVBwpNeE1sWUO8wdm06Z/wPz8vLn99tvN8PBwnKIoipLP6uqq+eQnP2l+//d/304b4sOgD0SRixjhK88cFUZKXag4UmomFkg3zYPEgyoEwogw+MDAgJ0skgeZoihKHvy4+uIXv2iH6xOJ9uF5w7PERYzwFXHEzNc6j5FSFyqOlLpAIPkzafOwShNIS0tL5sknn7SrZbPcyPT0dJyiKIrySubm5szHP/5x8/nPfz5TGNH5mucLwkhnvlaqQMWRUglFBRIh7ytXrtj9zMyMFUhpvoqi7EzoaH3+/Hm7gOxnPvMZ+8zw4ZmBKCISjTCKI0YfEmH0gdhFUepCxZFSGUUFEg8yJoo8evSojSAxYaSiKIrjr//6r81v/uZvmkceecTOuu/Dc4WIkRNGCwsLCCNW1//t2EVR6kbFkVIpCKT9+/efkMN/kCWQGHly7do1O/qEpUcOHz5sH3aKouxcaBo7duyY+Y//8T/aJvjk5I5uRJprTuMZIj4Io4diF0WpBBVHSuWIQPqbAwcOPCKHv+QEUkgkxVP62ygSDzoiSCMjI3Gqoig7CX4wfexjHzP/+3//b/tMSOIEERsi6erVqzxDHhRh9PnYRVEqQ8WR0hBEIB3fs2fPJ7q7u3/FCaM0kUTY/LHHHrPHb3/72+1eUZSdAT+S5Hlh+xaxvfTSS3FKBM8MosouYsTkjrOzs8cl6eeOHDnyzchLUaol3OahKBVx//33H5JfeQ/LA+6mySKTM9sCD0BW9P/1X/91c+hQ5tySiqJ0CE8//bT5yEc+Yv7mb/7G9kdMMjg4eD1aRBP83NycLgeiNByNHCkNxVtu5JoIpOuTRYYiSPEvQtvngHTJpxNGKkqHcvnyZTt7/kc/+lE7OCPZv4jlhoaGhq5HjOiPND8/r8uBKE1BxZHScNxcSPv370cR2ZFsEBJIPCCZAZdfk/xKvP/+++2IFEVROgeE0X/+z//Z/PEf/7F58cUXY+sNEENEjIgmI5KY72hlZeVDIox0DiOlKWizmtJU3vzmNxM9opktMgihJjbgAfnWt77V/KN/9I/MAw88EFsVRWlX6F9IZ2v6Fn3ta1+zP4CSEClCFPH95znBHEebm5sPav8ipZnoT3KlqXgdtRnqb1f15wEYiiIxeuXChQt2SC/NbYxmGx0djVMVRWknaDb/7Gc/a377t3/b/PCHP7TnPjwDXLQIgcT3X4TRcfnxpB2vlaaj4khpOsl+SE4YhQQSzWwII0az0f9ofHzcTExM2FC7oiitDyLnxIkTdgkQIkZnz559RbSY7zPCyHW+pn+RfO9t/yJ+UMVuitI0VBwp20KyH1JkDQskHqSIJAQSnbUZ0bZv3744VVGUVuYHP/iBjRZ95StfsT90fPi+06eQHz4uasT8RcvLy7p4rLKtvLImUpQm86Y3vYnJIj+eJoySMILlH/7Df2j+xb/4F7FFUZRWgmgRE7z+yZ/8SXDuIiBa5Dpeu/5FLC67sbGhM14r246KI6UlcPMhyQPz+gRHCKOQOAL6H911113ml3/5l80tt9xif3EqitIaMGfRQw89ZJ566ikreJIQLeI764QRHbMvX75M89n7tX+R0gpos5rSErh+SPLr8Zqc3rRwbSiixNBeVu1mgUr6IOHDCv+KomwfNIl97nOfs8P0H3/8cdt3yIfvqetbxFJBiCRGo83Pzz8kouhB7V+ktAoaOVJajriZ7ddlO+QLI0L1Ifbv328OHjxo/tk/+2fmda97nf0lqihKc3nmmWds36LnnnvOCp4kNKO5SR2JGrlo0dbWlkaLlJZDxZHSksTNbE4kxdb0pjZ+gRI5+if/5J+Yf/yP/7HOrK0oTeLcuXPmkUcesX2Ljh8PB378JjSOaWpbWlpiNNqDsYuitBTarKa0JMnRbPzqRCT5QskHwUQH0EcffdTOrs3SI0SUFEVpDERyadZm+Y8vfelLtpk7BD9U2Iga8SOGuctWV1d1tmulpdHIkdLy+IvXIpIAMZTWzIaAGhsbM//0n/5T8zM/8zO287aiKNXAtBrPP/+8+da3vmWX/2C5nyR8B1koFkFEpIhtfn7eXLt2TZvRlLZAxZHSFvjNbL5Ack1sbu/DhJH8YkUg/fN//s+1L5Ki1AE/RhgI4SZzJAIU+oHC95MmNNeURrSIqBLRIhFFH4zdFKWlUXGktBUuiiQPXDvk3xdHIYEENK8x7P9v/+2/bR588EE7SkZRlGLwvYqjPubjH/+4jRixcGwSokUuSsRGx2s6XZ87d06H6Ctth4ojpe3wo0j8KvUFUlpTG+zatcuKo5/8yZ9kRFxsVRQlCyZwZHbrT3/603aG6+SPEESRixYRqUUUcU5kSTtdK+2KiiOlbYlX+P+4PIhv6ovkb0mmpqZsH6S3v/3t5qd/+qfNnXfeGacoiuLgRwZroH3/+9+3q+fT8Tq5UCw4UYQgQhjRz2h5eZlmNI0WKW2NiiOlrUn2ReJXLCCMeMCHBBLcdtttduj/u9/9btsniaiSoijRBKsIoj/7sz9LnbPIb0JDFLlZrumcLXvtW6S0PSqOlI4gFknMifRLNLXx8HYCKa2pDb+ZmRlz3333mXe+853m7/ydv2N/ASvKToPvCn2KWPbjm9/8pt3oZ5SE7xUb/fYYiUbUCJi3SPy/ybpojz76qM5yrbQ9Ko6UjsLNrk1Tm+uPlNxCEEVidu33vOc95md/9mdjq6J0Pqurq+Z73/ue+epXv2qeffZZO5Fj6AeFa0JDFLmZrokyXbhwgeH5zFuki8UqHYOKI6Xj8Jva6AMBThhlNbUBkSSa2n7sx37Mjm5TlE6FPkRMmPrtb3/bznCNMApBpIjmM18Y8T06ffq0Ds9XOhYVR0rH4pra5Bfv9aY218zmxFII17GUUW0PPPCAede73hWnKEr7w0zyzDvEXEU0n9FPKBQpcqLICSP29C0i79zc3PH19fUHtQlN6VRUHCkdj2tqE8FjR7X5USQIVQyASKJCOHz4sPlX/+pfmVtuuUX7JCltCX/vNIH96Ec/siPPmNmaPkZpuDXQ6FvkhBGi6uWXX6YJ7RMaLVI6HRVHyo4g2dTGr2JwUaTQMGUH/jQl0Gn77//9v29Huk1OTtoKQ1FanaWlJfMXf/EX5jvf+Y45duyYXSg27e+dCOvo6Kj9e+fvm42h+TShra+vaxOasmNQcaTsKJxI6u7uthNIukgSUGFkiSTXzMBEkvRJuvfee+3M24rSavA3TWRIxIwdlv+Xf/mXVuSkRUmdKHLRUiKkdNQ+c+aMWVlZUVGk7DhUHCk7kjSRVCSSBHfccYc5ePCgefWrX207butkkkorwN8vHavpZM0INKJECBz3A8AHsc/mIkUIIprQ+NunX9H8/PyH1tfXH9J+RcpORMWRsqPxO227/kROJLHliSSa2Mj3hje8wfzCL/yCbW6jslGUZkJ/oBdeeME2nX3xi1+0s1unRYlck/LY2Nj10Wf8Da+srNglPxYWFnS+ImXHo+JIUQRfJNEZlQrERZCKRJJoisDv53/+581rX/taO2fS7t2741RFqR7ED5EhhNAXvvAF893vfteOPAtFiRyIIP6+6WhNExqRoni5DxVFiuKh4khRPBBJUnmwXtt76YjtRJKLJLlf42kVEP5EjxjZxuK2TAdAdIlf56S5X+2KUitEeBAz9Cf6+te/bpf4IOKTBk3GiCL+BhFDbvQZf8svv/wyoggxpOugKYqHPqkVJYAvklw/DHACyZ1n/UpnQkl8WeQWkXTrrbfavkpUVopSBqI7RIieeOIJ8/DDD9vJG4kSra+vxx43gwjn74y/XYQRTb0IIgQ/f7OIovn5eRVFipKCiiNFySDZJ4nO2wgjJ47YU9lkiSTgVzsj24gm0ez24z/+43ahTpo4FCUNFn19/PHH7ZpniKKFhQW7jlkaLjrp+hO5SBF/Z/E8RQithxiWr81nipKOiiNFKUAskuzoNn59U9kgiFwkyf2C5ziL8fFx++v9wIEDdpmS17zmNTaatHfv3thD2ak4kY2IefHFF+2os2984xs2QvT888/HXmGIEiHcEUUuWuSachFTIrKOr66u6uSNilIQFUeKUgInkuTwF0UgHaKpAnyRxD4vmkSlhUiiuQOBRL+kX/7lX7Zz0+zZsyf2UnYCRB+JIj755JN29uoTJ07YSBGiJkts8zeEIEIMIYTcxt8V+eiXJGUQHVJRpCglUXGkKDWASJKK6b1y+IvyK/29RJKoqJxIcpuLKGUJJX71u+1Vr3qVbXpDMDHRJPkYWaR0FnyudKymMzWCCGF09OhRO/Ei/YvSQBC5vxX+LogQuSU++BtkiRBGsC0uLupK+YpSByqOFKVO4s7bvy4V1y+5Tq9UYi6K5Asl7FlCCXbt2mX9GfGGQNq3b59dANcNvVbaE4QPwoXmMprNfvjDH9qO1fQjQihl4Qsi/gb4O0MYsSGK5ufnzcmTJ4+vra19Qv7OdOJGRakTFUeKUhEumiSV2C+ypxKjQgOaTcAXTHkiCaj4GOU2Oztr3vOe95i7777bNsG95S1vsWW5Zj2lteCzpbmMz5+o0Pe//31z9epVO2s1nyVNXnkgpNloekUE8VkjkGk6I0qJ2HrppZfsqDP5e9KmM0WpEBVHitIAXN8kqdxs3yQqN9cXxI12Q9xQiRYVSkB/JHwZ+cas3NPT0+bv/t2/axcXnZiYiL2UZsNnwudJsxYdqGkuo+8Qoogh+AgjxEweiCEEMX8viGtEkOtkzUYZJ0+etM1mcvwJyfJNHYqvKNWj4khRGogXTXqPbHb2bSo5KlM2RJITTFSuwHkRXCXK9ta3vtU2uTBNwOtf/3obXdi/f3/sqVQNnxXRQEQpkSCE0F/91V9Z4cIyHow4y1ro1QdBhAgiyuQLITYENX8bCCwRXsdXVlY+IX83x7UvkaI0FhVHitIk/E7cAwMD73X9k8AXSeypfDmm4kRE5eEiDuynpqZsf6XDhw/bZUxolnnnO99poxdEmijfNfcpxXBRH0TPsWPHbJ8h+gk98sgjtokMgYpIKhodcu8/gpa/A875nJwg4pxZrxmxJgJMR5wpSpNRcaQo24BrdpNDRrsdolIkeuDEEOLIiSU2F1UqIpQclEXFyxxKRDlohmMUHE1zVOJyD9aPCBPpiKudDO8tGx2kifoQFWJ+IcQPwvLRRx81p06dsu/r6dOnC38W+AOiBxHFZ+KEsTvGjh/XJQoVL+mhgkhRtgkVR4qyzTih1B01vb2XihKx5CpVhAsCCZxQQjixlcFFK6iUaXaj3Pvuu89Wzm9+85ttFAPxxHWZpJLyuRdEE8LNiQF3X+2GEz+8Dwgg97oYQs/7+oMf/MCO+kIQERU6c+aMzUe0CDFZVAwB7xHvM+XzWfqiiDTef66PAGNuK8QXESJ5z3W0maK0ACqOFKWFSPZRooKlcnVRHSpoF01yQgk4Jq2sYHJCh0qcChxo3uG6r371q+11f+qnfspOSsh0AogKBBRNSEw5QH7uj4gHI6kc3IcTY42G94BrcU3eB14LNkQH98aSGZcvX7Y2hA9+CEOG0hOl4RyRgs29v2WFELjXy3vmhJC/8f5SLsKLyJO8Z/QhojP1CY0QKUproeJIUVqUOKJ0SA6tWJLj9yJAqHypkJ0QcpW9s1G5UwG78zIVfRose4KAQDhRHlMKEGU5ePCgjYIwFxMjtWjC45yRc3QSf+aZZ6yNyAi+RGC4L6JU3KMTNfSFoo8N+WjGcq+TfCzgy57XxevkOggdNjoq48cIMfLdeeeddk8UiPIRSOxdMxliiUhQPXD/7r7dfboIG7h+RIg0Nq7H/XEPdKoWFx1lpigtjoojRWkTXFRJtl+UCvq9iBAqZaI8LmqBcEE0UIE7MeGiFZzjx75eKB8o2wkF9ggDromgoTMxYgQQEYgDN2cP/nQcx5cRWggI7gsxgaDBhpBCgFEGkR+EEwuxAuUTEaI8RA9lk9+/nyrgdbI5QcreiSEniPxzPgvum42Ra4ghuScdYaYobYaKI0VpQ1xUSSrdQ1JpX2+CY0NYIBCozBELgGBCMCAg2Ki82ePHHpygcHl2CrxPbu+EFYIHocYeYecLITb8EG28r7x/iDc2OlLL+XEp6xFJ075DitKmqDhSlA7BRZYQS7IhnmiOs2IJ0UQFD1TmCAA2hBB7xBJiwIkoIk2kIRicD7SrcOJ1AO8Hr5P3AHHD+8J5co8fTWNOCGED3hdEENGqxcXF4/QbQgjJ+6KRIUXpIFQcKUqHglhiLxW77bMkh1YwEQlBGFDhU/n7IgicUHIiir07dqIJEeFsCCrOsbM5IeXjyq4XJ3J8EC9uz+b6X7lzXktS/Ph73g//HHhN9G3itdCHiY7oYnP9hUD7DClKB6PiSFF2EC66xLEIiPeIaDkkAoLlTewSJ4BYQChwzh6hgUhw4ggB4YQQG2IKkeV8nN0duz1+7hrOh41rsAeEDeX7Iog0hBhCB1HH3qU7EQTcgzt3e67thKC7b7enTOA1xUPp7fWJBkmajQhZBxVCirLjUHGkKMpNUSb2Igzox0R/JjqAW4GBaAJEB0LERZ04xwchgihBdGDH5gsQ/AEfQIgglsiHnzsGPz/lu428/jn+7PElzZVNfnBijo7dCCAEGja5NnMK3SSA+EdFkKIooOJIUZRMQsIp3lu7CJFDCB8RKYgpTNejNYyoc3tGpJHuixvA5gQVNsqiWQvIi43RaAghxA17BA5iinPyur5SCB7KERvRH8qmKeyELUwjQIqiFETFkaIoleGEVG80P5MVTuydkPK4Pd4XxQkcyiTic30UGH2BdFSYoiiKoiiKoihKg9DIkaJ0Pvo9r572nNNAUZRCRI3+iqIoiqIoikV/USrK9qLfQcVHI1KK0gJo5EhRFEVRFMVDf7UqSu3o90dpVTQCpSh1oA93RamdVvj+6He4ddlOgaLiSFHqQB+sinKDdvw+6He4dWlHgaKiSlEEfbAqnQ5/40Uf+I36Puzk71mzXvtOqNSb8RpVHCmKoOJI6VRa6W9bxVHjUXG0faigUjoOFUdKu+H+ZvMeyFX/bbfCd0W/r+1LKwmIqu9FxZHScejDVmk3qvibbebffSOvpd/f1qVRgqHZQqTK66mIUtoGfbgqrUij/i6b/ffeKa9DqY1GioFmCo1mXEuFk9JS6ENWaUVq+bts5N9yFWW3+v0p1dLqwqjV7k/FkdJS6ENV2Q6q/rtrdeHR6venNAYVSNWh4klpKvpgVbaDMn93Vf+N1lJeFffQqO9ao8pV6qfKCr2qsuopZzsFT9XXVpRM9MGqNIpWFBS1lNcpryOLqsvrBLZTCKRR1T3VU04nvy+Kch19KCqNoszfVhV/h0XLqOda25U3SZVlQdXldQKdKgLKllHLNZt9n1VcT1FuQh+KShXU+ndU1d9f0XJquV4rlO2o5Ro+9ebPo9HlF6ERFWWVZRYtq+w1y/jX8noaeT9Z1FpOVddXdiit8DBT2p+8v6N6/s6K5q3lGmXyNOM1+NRzPUcVZaTRyLKrppEVZRVl11JGs0RDI++t1tcAeXnrKVtR2uoBp7QGZf9m6vkbK5q3zDWqKLPq+2rE/YeoJ29RmnGNNBpZITayInc008+l8XkVKa/oNR1V3GMejbonRdnWB5nSnuT9zdTyN5WVp2h5Za9bdbmNur6jrL9PPXnTaESZzaCKCrIZFXot12hE2dt1v1WXB7WUqexQ2vUBpzSHRlfgef5Fy6u3nKz0WtMcRXygar8Q9eQNUXV5jaaKyrERlbajKr8qyqnnGkWvD/VcJ0Sj/ZUdQrs93JTmkvf3UfTvpxnlFCmjmfdb1bUcRf18askToqpyWomqKsVGVMZFyyxaFp9fnm9WetX3U4R67jdEmn/ZcpQdQic+9JTaKPu3UNQ/yy+vjHrSQ2m1llf2Oj556Y6q/Rxl/dOoqpxWoKoKsaoK2lG0vCy/ImXUkz+UXkt5eddx1FJ2FkXy1FKu0mF00gNPqY+8v4Wifyshv0blzSu3ivJquYajnrw+Vfs5yvqXoZFlZ1F1xVa2vDz/ouVl+RW5BlvoMyiSN41QWi3llb1GiFruJURV5SgdxnY9wJTWoOjnX49fXt6yecr4ly0byuappTxHXl5H1X4+teQpQqPKzaLqSq2qytZRtLw8v3quUXXetDxlfKGsP9SSJ0SRPLWUq7Qx2/EAU1qHtM+/6N9FyC8rb1H/vOun5eEB5qeVLbusP1RxDZ968oYom6eWa3QaRSvCqvyy0ovkZQt9brVcNytPUf+y5UIV5dRyXUeeX9FylA5BH4Q7hyKfddG/h5BfXl4/PXnsP3jS/HxC9npsPmXzVHUNRz15k5Tx9ak1X6dQpiIs4pvlk5c/Ly+fVZpP2etm+UPRPGXK9u1pPlDUD0LpeXkcRfyKlqW0MTv9IbiTSPusi/4NhPyK2hx+Wj1+zbA5GlUulL1uiHqukUWt+dqRWiu7vHxZ6VXnraW8Kq5RlS2U7qjFz1HUFiLNr2h+pY3ZSQ/AnUraZ1z0sw/5FbVB0p53Dr4tL91Rtc3RqHKh7HVD1HONPOrJ2y7UU9Hl5c1Kb0Tesnmq8K/KViRP3rmjSFmQlj9JmesoHcJOePjtdEKfcdbnXtS/KltWei3lOUI2yCrb4acV9XMUtfmUvUaIeq6RRz15W5V6Kra8vFnpRa8b8qvluu1iy/MvW55PPTZHWX+lzenEh56S/bmG0hptSzvPy5uX7sjKk3bOg80dJ32gapujrD/kpTuq9nOU9W8HylZsRf3z/LLSQ2lVlVePX1repL2WcormKVJe3jlUbXNkpSltSCc+9HYyWZ9nKK2Rtqz0Wvwcebaqy3PUY/Mpm6eW8rIo6w+15GknilZsVfjllRFKr6K8evxqsZXNU0959eT1qcfmyEpT2ohOf+jtNPzPM++zDaVn2Yr4++dF0pI+UIsfZJ0Xye9w9rR0yCvbEUoravPJS3cU8Stalk8teVqdWiqxInnyfGqpWMvmabYtmZ53Ds6WVQ6E/CArX1YaOFtWmk/I5uOn5/kqbUInPvR2GqHPMO9zLZrH2fL86/HLylOLn6NoXp9keexDD7ukXxqh9KI2R941HLXcS1Hqyduq1FOJlaksk1SdtxVsWelF89bil5UnKw2K+jlCNp9a8igtTCc+9HYayc8w6zP100J+WbZkWsheNH8VeSGZJ+8cnC0rzce3hdIdtfg5svyh3nSfMr5ZVFVOM6iqkipSTi2VqCMtrWyeKmy1lpF1HjpO+kOeX9m8UEt+R1o5SZJpWb5Ki9NODzjlZkKfXdbn6acVzetsobx5Nkcz8vqE/BxF8/oky2Mfeugl/dIIpWflqaW8LMr6p1FVOc2gqkqqaDlZfnllhNLLlleVrWyeouWFbD5ZflXn9W2OPFso3VG0PKXFaacHnHIzoc8u7fN09rw8ZY7zbI6i/lk2CKU76vHzqdUW8oGi5Tmy0qCevCFqyZOkijIaTT2VU9G8eX71lJOVt6h/Lbay6UXzpvllpefZHEX9yx47nC2U5pNXjtLitMODTblB2crRt2Wlh/zS8iaP/XNIs/l7KGtzhHwgz+7wz/N8oYiNcx6AtZbnk5WelxeK+PiU9U+jqnKqpp6KqWjePL8i5aT5ZOUtk6esLc+/TN60fKHjWmzAeZ4t7zjP5gj5hcjLq7QwrfpAU8KkfV4hu2/LSg/55dmgO94XzQ9Z6Xk2R5Y/FM3jKJrXp2qbIysN8tKTFPUvW+5OoGglVoVfXhmh9LLl1WLLSi+Tt0iePP8sG2Slb8Z7R5Zvns0R8kuSl09pYfSh2F6EPq8sW55/yI/jIj5un0xP83MU8YdQehIn0CDLP1SuT9G8jnpskGaHrDTIS09S1L9suZ1M0QqsiF+eTy3pWXmK+ufZ6kkP+ZX1h2R6VhqE/Iv4QdKW5eMT8nMUtSktiD4Q24vk5xX6/JwtKw1Cfhwn7cn0tH2WHyRtIR8I2dOOEUc8bNLSHc6WlQZ56Y6yNvbJh2LI3ycv3VG1X1kaVW6VVF0h5ZVX9HpZfrVco5m2PP+QX96xb4OkPeRXxMa+iB+EfJPpSUJ+jqQt5KO0IO3wYFNe+TmFPjfflpWe9Avl8+3JPYTSQjZHyBaK+jg4D9kc7jjP5gj5+ZRJd9Rjc2SlQV66o2q/sjSq3CqoujLKK6/o9bL8arlGs21Z6SG/rLych2wOv1nM2f30pC2Ut4h/aO+OIZnuE/LzSdpCPkoL0coPNeUG/ucU+syStrTzZDlJe2jvjqGIX9oeivgA5yGbv4csm0+Wray/T1GbTy15HEX9ktSaD+rJ2+rUU0GF8vJepZVZ9Fohv6y8eeUWLS/LVksZobwhG3AesmXtIc8ntHfH4J9n2ZNp/t6Rdw6hcpQWpZMffO1O6LNJ+7ySdnfu25M29iFb2t4dgzsvYsvaQ9U2yDuHUDmOkD/kleNIy++oJY+jqF+I7crbatRTMdWSt2iekF9W3rxyi5aXZyuSJ80/dFyFLc3HbQ7fzz92+5AtuU9Lg5ANkueOkD3NV9lGOumB12mEPpu0z8vZ/fQ0W9KeZgvtkyPU2Kf5hvbuGJLpUIXNJ+TnyLOF0h21lJeF8+MhWU85IerJ66iijFalnoqJvGmfWRpZ1yt6L3l+ofRG2fy0sn612pL2rH2jbJBMh5DNJ2RP81W2kU5+6LU7oc8my+anpdmS9jwbuPNQep7N7d0xhM79PZS1gX8MeeeQ5RPy9ylSHuSV48jyK1pGiHryFqHR5VdBlZVPPWXl5S1adpZfKK3RNneeZneE/MrY0s5D+1pseelu744hmQ4hm6OoTdlm2uHBtlPxP5vQ5xRKz7KxL2NLs0PWsdu7Y0jz8fdQj80R8vPJsoXSfIqW58grz1HkujxAi5bnU0uesjTjGvVQVeXjPoN6yiuaN8svr4yyeauyueNa/IrY/H3SL8sn69jts+yQZ3Nk2Xzy0pVtptUfajsZ/7MJfU7OFvIL7cvYkueQtPlpkGVz+Odpe8iyQdoxhPL6hOxZ5fnk5Q2Rl+4o4le0rFpoZNntRqiy4v2ppxIrmreIX5ZPXv5QehW2ZFrWeei4iC1p923gztNszu7vk8f+udsXtfl7CNkcIT+lhdAHYuvifzahz8nZQn7sk+lZttB5yAZF7ZC1T9qgqM1Ri5+jHpsjKw3y0h1V+5WlUeW2M1VXWEXLq8Ivr4yyefNsyfSsNHC2kF+Wzd+XsRWxZ9kgaYcsG4RsjpCf0kLoQ7H1SH4moc/I2fy0pM3fuw3Sjv3O1lm25DGE5iwK2fx90gZFbY6ifpC055XnSCvPkZcORXySlMmDr/+AreV6Sn3UUsHVWinm5ctKryVvli3Pv2jeora0OY/c5kjOb+Sn+8e+X5Yt69jtkzYI2RxJW8hH2Sb0Idp6+J9J6PNxtpBf1t7foCobJO2QZ3OE/Bxpfo6kP2TZQmk+Rctz5JXnKOrnU0seRz15ldqopWKrpzLMylu03JBfI23uOGRzcJ7ll7T59uS52yftVdggaYfkHkI2R8hPaQH0Idp6+J9J6PNxtqRf0p60JY+zbP4GeTZIO4ZkWmgPvp8j7TyZL4288hxl7Y68dEdRP0dZ/yTk52Fbbzk7hXrfq7IVWz0VYV7eomWn+YXsVdiSaaFz35bMl7XPOg6dl7H5GySP3T50DL49SchPaQH0wdkapH0OSbt/7o5De7dBlj1vg1pskLV3x5BMh5DNUdTPp6xfiLy8jqr9ilJ1eUrtVFHJFS2jlmtl5QmlVWXLSg/5JW1Je2jvNvDPa7XRxJa0+edun2b39+AfQ/LckWZXmoQ+UFuDtM/Bt7vjLBv7rGN/g5A9uUEtNkcyDZJ7KGpzJG0hHyhjT/N15KU7qvarhWTZPGyxub1SHY2oyIqWWfbaef5p6SF7FTY/rYiNfZpfMq0WW2iDPDskj/09ZNmSpNmVJqEPydYg9Dn4NnecZfP3SRudo53dT0vaQn6hTtl5Nrf3j0N7KGvzqdrmyErzKernU0uesjTjGsrNNLIyq6fsrLxFyw35VWVzx2Vt/j5pK9rJOmnL2sA/9/O6vX8c2kOWzSdkU5qIPkRbg+TnkHbu231bMj1pc1tS1CQ3CAkk/zy5gb/PsjuS6VDU5ihqgzK+kJXmU9QvjXrzF6EZ19ipNKoCq6rcvHKKXifkl5a3iK9/HjouYkvas2xpG4TsaRu4Zjbfljx2+6QNQjbIO1eajD44WwP/cwh9Js4W8mOfTHe2rA2SQihtg5CdDULH/rmjCptPUZsjKw3y0h1F/bKooow8mnGNnU6jKrGqyi1bTp5/VnoozbdlpYf8ytiS6c7mn/vCBtxx1lZLdMntkzYI2RwhP2Wb0Idna+B/DqHPxNmy9snj5LkTQlCLDdx5cnMk/SC5h7I2R945hGyOrDTISw9RS54QVZWjtD9VVYxlyynin+UTSvNtRdPL2thn2ULRnpBQqscWOoe8vY9vC6UrTUQfyK2B/zmEPhNny9q7DfxzZ3OipxEb+Ps0u7+HLJsj7xxCNkdWGuSlZ1FPXp+qylE6h6oqx1rKKZonyy+UlrRlnbvjLJu/T7OlbeCOk+Ipb8MfknYInWftfXxbKF1pIvpQbg38zyH0mTgbe//Y7ZPHIVtWlKieDULnZfbgH0PWeTINQjafvHQo4pOkljyNopXuZSfRShVZPfdSNG+eXyjdtyXTs87dcZotme5soXPfXlQQlY0cJW2Qt3f458k0pcm4ZhCldSla4YX8sCXtzhbyBz89bfNJ2ny/MhtknftbkpDNJy+9VhpVbi200r3sNDrl76Bo3jy/UDq20AZZ52kb5Nkcvs3ZkzZnT5KWnpYnZFPaEP0gWwP/c8g7Du3dBuyzokSQtPlb0s/3AXfsb5B27vDt/h78Yyia5pNmT1K1Xz004xpK+9HsqEHR69Xrl7T750XS0mzJdGfzz120B/x0f6simgQuzT/395BlA/9Y2Qao+JTWp9ZKNJSvjDhI+jpb2ubwz/103+b2yWN3Dslj/9wnzZ6kar96aMY1lPak2X8bzfr+YPfTksd+evLY7cvY3Dkkz6sgWV6V5TfifpUS6JvfGvifQ+g4afPtyeMyW1bkKLRBMh2Sx24fsjmybD5FbY6sNJ+ifrXQyLJbkVZ/vTvhV3gjX2PRsrP8Qml5NnecZWOfZyu6hSJHRaNJ/gZp5w7f7vCPHSGb0gQ0crS9UKm0U0Uaulff5o7rsfkUtbUSrX5/VbPTXm+r0o7fizybO67HFiIrrV4aWbbSRPSD3F5C779vc8dJm2/3N0ja3FY0SuTbIM3mbxA6d/ukDUI2R1GbT1Z6Xt6yVF1eI2mne2032ulXfdX3mlVe3rVC6Vk2P823JdPTbGn9gZJb0chRVjQJsmwO3+7wjx0hm9IENHKk1Ipf6ZatgKv2VwEQRt+XxqLvb5iqv6/6PitNR8WRkgUPpeSDybcljx0hWxH88hxZZYT8ffLSi+DK8LdWIHRfyU1pPKH33W2tRNX3l1dGkXSfPP8Qzt/Pl2bzz6uiUeUqLYCKI6VKQg+Kog+PevKG6OSHVie/NqW9qPo7WrS8evIqSi4qjhRFURoDlbXblM5FP98ORMWRUg90Fgx1KAzZ8kiWBSGbT15aVnpRqiijaqp6bUrjadXPqop7yntteWnJ9LzyfHw/dxyyNRKu4Talw1BxpGQR+uKHHgghPwjZ8ihbTt41armHJFWU0Qi4r9CmNJ/Q58DWKlR9X3llZKWH0mq5p6LlYKulfGUH0xPvle0hFI71be44afPtaefJLUkRWyivs/kbJI/dPmRzhGw+SXuan08RHyjql0dV5bQb7fS6d1rFWPXrLVpeEb+kT1oeZ/fTa7El7f45OFvIL8+mdDAaOdpeqvqy1VJGKE+995JVpr/PsvkkbWl+20kr3pOitBqh70noe+P7+fuQLUnIFsKVl/QP2ZQdikaOWgP/V3jouIjNbZA8B9+WTHOEbJDn646zbEXTHElbyMeRleZTtV8S8hV9uNZ6DeXGe+fea/e+l3n/24lmvKai16jCL5kW8nW25B5CaXk2f4OkLWQH/9iRPIeQf3KvtBEaOeos6v0SpuUP2bE5e3IPZdP8dAjZ0tguvyRl8tV6DSV67/z3zx134nvajNdU9BqN8Ev6+rbkHsqm+emOkA2S9jQ/yCs3K28RyF9vGUodaOSoNfCjCMmIQjLNnfv7kN2RZod6bIDd/wJn5fXTsmw+IVuIPL+qyklS1r+RtNK97HRaqVIrey9F/evx821F09NsyXRnC53n2d3mk5UeshXB+ZfNpzQRFUetgV+xhSo5Z2PvH7t98ti3QdIWOvZtjpCtKKF8vs0dh2w+9dgcWWk+Rf18asnTKFrpXnYqrVThtfq95NnccdKWtCdtaee+3eGfu+M0X0dWeloepc1QcdQa+JVaqIJztrQ9cOw2h3+e3Gfh5wO+8Ml8fnl+WtIPnK3swySrLJ+QzZGVBnnpWWxXXmVnUUWFW0sZRfNk+flpIb+kzZ2H8iVtSbtvg6TdnbNwLITS3QYhO5tPyO6f5+2VFkXFUWvgV5ShStPZsvbuGNLOfRuk+YH78jqb/2X28ziS+SBkcxS1+SSvm3UfIdLSsvLksV15lZ1B3neiCLWUkZYnq6xQWtKWdR46LmJzmyPL5vB9/DT/2BGyhSjio7QJKo5aA7+SDFWYzhbyY59MT6a5c/DP/b3vA76NL707T9qSVGVLO4ai5TlqTUujljxJqigjjUaWrYRpRsVY7zXK5i/iH/IpYvPPQ8dlbMl03+aiRA6X5m/gH0MyHXybb0/D+RTxVVoMFUetQbIySzv37b4tKx2cT1p6Hvj6X3BXVujLn2WDWvIkSaaVeS2OrDxFyqvlmkmqKCONRpat3EzW32pV1HONInnLfN8AW9E8afn9PdRiS6an2fymtFq3JEVtRag1n9IgVBy1BqGKzLe54yybvw8dO0K2PNwX189b68MidO0qbSEfn6LlplHGN0S9+dNoVLlKeRpZ0dVTdpm8Rb7LSZLpWWX4abXYkul5NuAYkZRMz9scZWxlKOuvNAEVR61BWsXm291xlo2928Dt0/B9HclzvrhZ5bgvdsgvzZakjM1tjqRfMt0n7XXUkieNov5lyy1CI8pUypH2d1QPZcss6h/yw5aVv2ge/9ylJ23+Hsra/CazpM3Pl9wgGUmCpA/4aT5JP/BtyT1k2ZQWQ8VRa5BWqSXt/rk79vdZ6UmSvm5LfllDNodvL5oXW5KqbKF0KFqWT1Z6Xt4s6skbourylOpI+97USj3lZeXNKzeUnpbHt2flC/mVsSXTk7a08yy7j29LOwZ3nrSF9uAfKy2MiqPWw6/sQhWfsyX9fLt/DiFbiNAXtxabO06z+XZInkOaLZk/eZxMhyxbKA1CNkdaniR573cWZfPWcy2lWor8baRRNm+ef97fal5aMj3L5tuTx2npWTZ/X4vN36BWW8gObu/wz5NpELL55KUrTUTFUevhV3KhCs/ZQn5J/6z8SfhiJtPK2ByhLzi2NHuSrPx+WvI4mV6WUN56yiuCex8bfR2luVT9d5hFnn9Wei15s2zs3eZIHqelp9mSx0mb2+cdh5rRitj8tKLHSgeg4qj18IVHUoRAKD1pc5sjafPTHNiSX+yiNodvd8dJ3yJ5HWm+afivq2x5ae9JrRTJy/2wFb1OPfcTouryOpGyf4N5lC2vqH+aX17+MvmK2LLOi6TVs0+zhc6L2hzJY//cUdSmtAEqjlqPUIWVZfPTiuYNUcuX3R3Xakva82xJkmlJv1DekA2K2opST16ldaj6c6ylvKJ5Qn5ZedP8k/YyNkdWup/mjpM2fw9p6f4GWTbw0/Jsbp889s/dPmmDkM0RsikthIqj1qWo6An5hfZZNvCPHb6NL3PyPMl22Rx5r8FRj60oRfIWLb/R91ELjSq3EWT9zdRDPeWWyVvUN+SXl7donrK2ZJp/HvIpYvP3tdryRrNB8tjt3TEk05UOQ8VR6+JXPqGKyNlCfml589KThL74SVvoIVHExr4Km4+z+2lpfkmK2oqSlzfrffcp6heinrydRD2fYx6N/Btx1OOXlbeof56NY7c53LFvd8dV2pL7NJu/QejYP3f7IjalA9GHZ+uS/GxCn5Vvc8chG3Ds+/jHbp+0dcd7SNrcOST9/HLS/BxV2/xrh8hLd5T1S5KXzyfLt0w5SerJC/XmbwfqreDqyV8kb9HyQ355eV16vX5Z6S5S41OrjfL9a/nXS577eZ3d2UJ+zuaXk2fz95Bl80naQj7KNrMTHn7tSuizSfu8nN1PT9qy9lXbkvukDdJsITsk/fw9pOWDImk+9dh88tIdWX5Fy/CpJU+SKspoF6qonGopo2ieLL+8MkLpVdiKpmXZHL5PyC/NlkwP7Rtlg2Q6hGw+IXuar7KN7KQHYLsR+mzSPi/fHjpO7oHjtHR/X8QGzp60Ze3Bt6XZffJ8kv4Q8nMUsYV8oKzdUeSaIYr4JKklj6OevO1CFRVTmTKK+mb5lU2r1Zblk5c/5JfMk+bvHzuStjQftzl8P//Y7UO25D5pgywb+Mc+IXuar7KNaJ+j9sCvpEIVVtIW8k8rI5QOyXMI2aCMLxR5GDTi4VI0r2+r93UkKfte1UOjyu0kavkMfcrmL+qf5ZdXRii9rC3Pv2jekM2R5pfMk+bn8G3J9NA+ywYhe3IPacdplPVXthF9eLYHyc8pr4LNSk/6Je15e+DYbY6kn7/P8oOyNkeeT5q/I3kORXygSF5Iyw9ZaZCX7qjnGvXQyLLrpRmVT9Fr1OuHnfc6mZ7ln6RWW5nz0HHR/Gl78G1p9tAeOHabI+mXtXfHkEz3Cfn5JG0hH6WF0MhRe+FXRqGKqWh6Mi1pT/MD3+a+4CE/nyy/emyOog8a36/sNXyquOc86rmXZrBd1y1KMyqftGsk7bX8fTqcrei1oFG2PP+QX1aeonlD+yw/8H3S9pDlk+XnE/LzyUtXWpBWf8ApNxP6vLJsef5Jv1C+NJvbHGl+WXsoawP/GPLyOrLKgFryOIqWB2XLcWSlJSnqW6bMnUbRiqxKvzSfsnYIpfm2vHRH0TxZfmlpWXmTtiI+/h44dpsjzS9rD/6xI+TnKGpTWhB9MLYXoc8r7TN09rw8Ib8itrQ9hGzAecjm76GozVGPn0+WLZTmk0xP888qp0ia26c9ZLPK8CnqpxSv0EJ+oc8rq7y8a4XSsXGdtLQkzlbWH4qWV9Yvzwach2z+HpK2tD2UtfmE/Hyy8igtjjartRehCi2rkvPTsvKG/PJskDyHkK0IRR8kVdvSKPo60vzKXAvyrufKY59Wdr33XJaqymkEZd//PMqWl/d5ZZWXd60y5RXx9c+z/PPKSqanpbnjojYH5yGbwx0nbUV8/D2EbI6Qn9JhtPLDTcnG/+zyPkeXHvJLKyeUp6zNp5a8eb6Qdp60g2/LSs/L6wjZfKoqx+H7uWP3cK6ljHqoqpxGUnXFVba8kL//uWWVl3etULqzcQ13nOXnU9S/irxJv5C9qM1RS94y6Y6QX4i8cpQWRyNH7UuycsqrrFx6yK9IWdthy3o45ZH0C10vDfK6zRG6bsgGZa5VhFB5/v0VvV4V91X1a2smaZ9XGcqUEfJ1n1teOVnpaeU63HGenyOU1ydpS/PPypvlF0oravMpmzdkcyTPIZQvRF660ga084NOiUh+hlmfqZ8W8suypeVNO3Zk5a8nLyTzFPWDsrZ6yvApm6eW8kIU9cuiijK2myoqrqJl1FOJ1pK3ClstZaQdQ1V+eTZHyA9qye9IKydJMi3LV2lxNHLU/oQqrKxKrKi/b3PHSb+QDyT9fEJp9djSKPtgyrteqLyitnqot7wy71mSevK2MlV9RnnlFLlOmk9W3lBaWZuflvTLO4dQOVD0vBa/tLwQ8oOkb6iMpA8UtTmy0pQ2pFMffjsV//PM+2xD6Vm2ZFqZ87S0pB1C+Yr6+RRNz8vrqMfmUzZPLeX55KWnUWu+dqGKyiyvjCLXSPOppexG2fL860mvxQ+y8hU9T9qhqM3HT8/zVdqETn8A7jRCn2fWZ1zUP8+Wld7IvI5Glueox+ZTNk/ZNGzJB3RWGT5F/TqNWiq0snlC/mlluM8w6xplygM/LS2v+/xdepqfv/fJs9VTXqPy+hS1Ocr6K22ENqt1JslKLqvSC6VVbUuj3vxFqLq8VqKKB7wPfjvt4V7L6y2bJ80/y553jVB6Vh4/LS2v2yDkA7495JNly/OvJy8U8YF6bI5kWpav0oZ0csWxk8n7XLPSQ2mNtGWl11Kew7dVVY6jqM1R1t8nz6/sdYtST952oKrKrEwFmkYRv6RP2evWY4OkPS9v0bKdreryfOqxObLSIC9daTM0ctT5pFVyZSvVemwOP61s3lppRJllKfsg9qnnobtdeduBKl5fXhlFr5HlR1oyvZbrVmFLpmWdZ5Xjk1cmbJfNkZaWlUdpc1qh4lAaS9ZnXPTzD/kVtfm49HrKayWbT9k8tZTnqCdvHvXkbXfqqezy8hYtO+SXlbesPxTNs9NsIbL8ipahtCEaOdo5VFGhhnyK2hzJtLL5m0E9D9Oi1FOePpQbQ6M+k6Llhvzy8pbNk5ZWtJx6rlfUz1HmWvX6JsnyKZJfaXO2uxJSmkfRzzrPLyu9lrxFbY56yih7LSibp5byHPXk9Snq5yjrvxMoWwEW9c/zq6ecrLy1XLcem8NPK+rnKHstKHsNn7x0R1E/pY3Rh+LOpMjnXkUFm1dGWnpWvqLXKVN22ev5NCqvTz3X8CnjWwuNLj+NZlRWtVwjK08jKuKkb17esveX5l+mnLJlZJUNofS8PEmK+JctU2lztFlNcYQqtloqu7Ll1JoGVVwr7xpZNCNvPddI0skP+Ga8tqor3aLl1eOXlbeW+2uV8sqWlUZV5SgdRpUPXqW9KfK3UPbvJc+/EelZedLS6rmPevL61HONEEXKy6sEarluu1BlBVhVpewoWl6eXz3paWm15HGQzt9U0q/eMstQxL9smUoHopEjJYtQ5VhLhZmVp2h5eX5VXCNEM/LWc40QeeXx8N/pFUDVr79seXn+RcuropyQTz3XryevT1Z60Wv41HOvyg6j6oey0lmU/fuo2r9oefWU08i8UMQHqvZzlPXPo+rymknVFWHZ8or6lyk3z7eea25XXp+i5Tga7a/sEDRypJQlr3KsuvIuWl4Vfs28lk/VfkqYqivCWsormqfqSr6K61Z971Xds6Pq8pQdjD5slbKU/Zup52+satGQ59fs6zmq9kuj3vxpNKrcsjSj8qv3GkXz13KdrDxVXbfq+y/qF6Js3nqupewwWuWhprQ3eX9H9fydFc1btV+SWvKVzVPrvSWp5zVmVSBV3d920OiKsarym1Hhkyfvsw5R1L9qvxB5eespW1G0WU2phHoq43oom7+W6xXN06h7qeWe06iyLEcjyqyHRleKVZZftKyy12xUudCoe0mj3vyKUhOt9mBTOocyf1v1/B2WzdvMaznquWaIqsqr+r46kaor56rKq7Wceq5fNm+zrlXPdRQliEaOlEZRRcXbCqKinnto9vUcVb9vPo0su1E0o/Ks4hq1lFHPdZt9vRBVl6coldCODzql/Snzd1f132gt5VVxD63wOpTto0oRUEVZ7SaMqr62omSikSNlO2gXoVBvua16X45G3V8nsZ2CoAj1ltco0aFiRmlr9OGotCK1/F028m+5nrIbdV/63W0fWlGANFK81FK2iimlpdDIkdKKdIqgUGGkJKlaBDRbVKiIUXYE+pBV2o16/2ZVICnbxU4XRiqslLZBI0dKu9Ep4qYWVBC1P60kEFSsKEoK+rBVOpUq/7ZVIClV0KnCSEWW0nFo5EjpVFTQbB+Nfr1aGd9A3wtFaQD6K1RRbtDo78NO+r416rWqGLhBo98Lfa+VHYtGjhTlBu0iXvRHTfuhQkNR2gh9yCpK7ej35wa8FyoAWg/9TBSlBvThrijbi34HlTRU2CjKNtEd7xVFURRFURRBf7UqSuei3+/Go9EdRelANHKkKIqiKIqiKIqiKIqiKIqiKIqiKIqiKIqiKIqiKIqiKIqiKIqiKIqiKIqiKIqiKIqiKIqiKIqiKIqiKIqiKIqiKIqiKIqiKIqiKIqiKIqiKIqiKIqiKIqiKIqiKIqiKIqiKIqiKG2AMf8/XsHMlDZbNFUAAAAASUVORK5CYII="/>
          <p:cNvSpPr>
            <a:spLocks noChangeAspect="1" noChangeArrowheads="1"/>
          </p:cNvSpPr>
          <p:nvPr/>
        </p:nvSpPr>
        <p:spPr bwMode="auto">
          <a:xfrm>
            <a:off x="323274" y="588473"/>
            <a:ext cx="5006108" cy="53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AutoShape 6" descr="data:image/png;base64,%20iVBORw0KGgoAAAANSUhEUgAAAkcAAAKTCAYAAAAT7KzOAAAAAXNSR0IArs4c6QAAAARnQU1BAACxjwv8YQUAAAAJcEhZcwAADsMAAA7DAcdvqGQAAP+lSURBVHhe7P0JdGXZVd+Pb71Zs1SqUpVq7rltuttNt00bG9vt2cbG2DHYGILdZkiAXxaYBBIgAdv5JySLZCVhZeXHCoQYMsFi8sgYcBuD/TOeenC756550jw9SW+U/vuzzz1PT9KTapBU4/5WHd17z7333HOv9O75vH322Ud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NugtmTpcrlcW66XvOQlh5NVyWQytr60tNTIO5/a2tqOJasrVKvVjj322GMt97lcLtdm5XDkcrkuWMAOkAPgKLhEyDnEj6btw6lU6nA6nRZdSr1etyXbpO7ubpmfn5euri47mP3kLy4uSqVSAXxsW69j2+zXsi2/Wq1KR0eHLUnAE/mcq+lYE0wd1zraesxzoHK5XBcqhyOXy9VQtPQonDwYYUeXr9HF4Ww2ezjCSWdnp8FLLpezbeBH9xvEkBCAgwAXVC6XbV2hxY4FaiI4Ic5jHSBiyXGkqObzKDseE8skn8Q65XI96suSfMrXpcGRnvO5pMy/1vxjX/va12zb5XK5kMORy3UDCghqAqBDuo6150Hgg9Te3i6FQkH6+/sNPoARQAjwKJVKBiYs2QaSIqAsLCzYOiAS81gCKyxjXhTXAoYon31cAwE05KEIUOynXBLbLPP5fISexvFsx2VMsY4cE8Ep1h8rFvsUpI6xVAFKZnnScx2cXK4bUA5HLtd1rtgVpqvA0GuAICAA8Ont7bXuLaAEcAA6gIfYvcV6q2UzHEVoYRlTzCehmMd5LC9WlI8oh3VSBKS4HuEI4MJi1AxLcZ0lQMWSsjgPcOIY7os8ltw/ADU3N2f7ASet9+c0uaXJ5boB5HDkcl1HagYhbchfo6DwIF1gwMCePXvMIgQQABA0/MAOINEKgOISmInbwAPLqEsBncstwCcuI0RFYGIbWOI+WI/HxHWeU7xHrGIAYdJNh6+TWZZ0/19//etf/y07yOVyXRdyOHK5rmElMPSQrh7ShvohQIjGnkZ93759ZvWgoadhxxoCCMUUrUMReFiP2xEIrgX42Qo1A1PzMoISz7EZohDPjAQwJd2Jx3TbrUsu13UghyOX6xpSs6+Qpg/TUA8ODsrQ0JA14AjAAXwiDGHpYEljH9fZFyFouwEI0OAagBsQQRderCN+TdQn+hpF8CCP86gj9SYBIpRDHmJ7O8U1EXWiLnFJApQQxwCiLKlXfO7FYpHdwBLWpb/W9c85LLlc144cjlyuq1zROqRg8Jqenp4HAYkDBw5YI40ABrrIIgzFBDzExjoCxWZBiGsDCZSJr1IctbZjxw45c+aMTE5Oyk033WS+TIcOHbJuPOoJvKEIFc8++6wMDAzI3r17zSH64MGDdu7IyIjlcR73AGSwfuLECTl9+rQd8/KXv1xeeOEFu+7TTz8tp06dsmPOnj0rt99+u5XBNakPI+kAQuCFOm+FKIvyeQ7cD8+WurAdE9sR5Lg/7kPPM78lLeK3HZRcrqtbDkcu11WmCEPaADOK7CEa+F27dhlwYKWgsaXBb04RgFiPFpVLBSEadgAAENq5c6cBAADypje9yWCjr69Pbr31VqsLdYrQAbBFKwrQBNywHQU0IOrFMc2izgBH3NfqmFge90lZbGOBAoympqYM1gAo6vzcc8+ZVer48eN2zF/91V/JzTffLF/60pcMorgn6j09PW33yXPbjKg7iTo3AxLb5FPv2GUJyOq6d8G5XFexHI5crqtATb5DH9BG/jAN+/79+63hBgJIEYSiUzBLoIIGl3SxovGmfECBBhwAu/POO80KBEhgAaJRJ2gjiWsBRxG6VsPL1S6eIZDX09NjViXuY2JiQs6dOydjY2Py6KOPypEjRwz+gCasPRHCLlYRkniuEZYiQEVgjHCXAC1hBNyq5HJdJXI4crmukJqBSJeHARIgBAE+cYmlgQaUhhSfHSAlAsqFKFoxABu6smiU77vvPgMgAAwweM1rXmOWFhruaO3gvOtZq61TPFeeM8A0PDxsAPXZz37Wnt3JkycNmGZnZ+33QLoYxWdKiuBEuTEPuOXa/H61Xt795nJdYTkcuVyXUc1AlM/nDzOijHhDNJA0jBGESHT70AgDSDTkFwJENLwkIGf37t3W4N99990GQ/fcc491d3E9QGg1HLhai9/LE088YTDD+u/+7u/K+Pi4QSY+UPx+yL8YRUhiGa1KlM86vxfK5m9B14no/dua3KHb5bqM8jejy7XNavIhek1HR8eD+OnQdUV3Fl03NK4xRSi6mK4yygGGiGOELxBOyTg1M4qNrjIgiQaXBti1OfE7AWqwItH99vDDD5s16dd+7dcazuo4hAO1gOmFiHOaE5AUAZfrAUr8TejSQEkh6SPhTJfLtV1yOHK5tkn33XffQ9rQvUYbzYfwcwFeaECxCABCNHg4V2N1iF01F2IdotHECRnwAYSwDDEyjAR0xQbWdXkUIZauOH6XjKD7kz/5E3MGx1Gc3/OFghJQFCFptVWJvw9ACUjS8syZ24NPulzbI4cjl2sLFa1E2sh9GBDCksOShg0QAopoKAEkGlLWLwSIsA4xHJ5y3vrWt8qDDz5o23SPUb7r6lN0+v70pz9to+SwCuLwfTGgRAKMIjABxijCNKCkcOb+SS7XFsvhyOXaAmEl0m/4H25vbz/MUHIcn7EoNHebxS4zvv1Ha8N6ohHEP4jGERB62cteZlYi4gHR4NJQss91bQgLEr/3xx57TD7+8Y/bqDkc4WO32fnE75rfebQIRmAin7+pBJa8283l2iL529XlukQ1+RLZ8PsYmBGLECDEEiii8WO5kYUoWggYUYaPED5DDzzwgNx11122jp+S6/oQPkqjo6MWk4nRcFiY8GHCqnQ+aEbRihRTBCbE31mEJF3+lsIY6y6X6yLlcORyXaQiFGWz2Q/j94OlCPABgmZmZgyK6EJjm/yNoCj6D9E99va3v92G1ONIjbNv7EJxXd8idACBKfFTIgHCjIbj72gjAdTAeLQqRVCKf4uavMvN5bpEORy5XBcooCifzzOf2UP4+zAknkYowlC0GJG3kQWARoxzsRJ913d9l7z0pS+V2267zWAoNnauG0/83fA38IUvfMGsSP/jf/wP644jj66zjdQMSPwNkRB/h4lDOLGTPuoO3C7Xhcnfwi7XBopWIl39AP5EjAjDOTpO4dG8pCHayErEt3qsRK985SvlbW97WyPukMu1Wvwd0dWGX9K//bf/1iyJCjZmmdxIQFIzKJH4u8MJHPhKIMn9klyu88jhyOVqoeZRZ8zZhT8RDRY+HdGpOo4428hKxEiyw4cPC8EeCcRIArDoRnO5LlT4JzH57q//+q+bvxLQhBP2RmoGpAhMCJjXv1l33na5NpDDkcu1Svfff/9HgCJiBuFTxLduGhTAKMIRaT0oohECfug6o9uMCVtxquYbvMt1qQLOgXH8kRjx9sgjjzTmhtsoPECEIxLdbRGSAHwf4eZytZbDkcuVCCjSxsMsRcAMjRHdZXFKj2QkUHL0WgE/wBT+Q1iH3ve+95mzdmyMXK6tFF1s+Cd96lOfMkg6duzYhpAUAYm/xwhJ/I0nPnLe3eZyNcnhyHXDK0IRfh2MFAOAopM1UHQhXWdMGPve975X7r33XvmWb/kW80tyuS6H8E1ijre/+7u/k//0n/6TgQ8gv55WQxLrQBJg5ZYklyvI4ch1wwoo0sUHFIoOx/nH6C4jDg2Ny/mgiG4zhl2/+93vlle96lU2PYh3nbmutH7nd35H/vAP/9AsnvgnradmSIqJzwBfDnDc1kMcklw3rByOXDecFIoe1MXHGH2GozQCirASRTBaD4r4pk1XGTD02te+Vl784hfbiDMaFpfrahFdZZ/5zGcsMecbk+Gu9zcdISlakUgRkuhu00Mcklw3nByOXDeMIhQVCoUGFEVfIqxEG1mKiDXD5LHf/u3fbpYius4ciFxXu+hyIwTA5z//efNPovsN8GmlaEWKgMQ6nwcgSc8Bkj6okOTBJF03hByOXNe9GJafy+U+pt+MH4xTfOBPFEedMf/Zeo6sNBCMWiN6NfObMQM+sYpoPFyua0UEk2RU26/+6q9aGICjR48me9ZqPUjiM6LL31JY+qhPS+K63uVveNd1LfyKstnsh3G0Zng9ViISUMSS7odWwlLEyDOA6AMf+IDFKQKqXK5rVdGn7tFHH5X//b//tzz11FM24m29LwarIYnEse6P5LoR5HDkui5FF5q+2D/W2dl5GEfp2HVGNxpWo/UaBADo1ltvlbe85S1YnOTOO++00Wgu1/UkvhQ89thjZkkibhLWpPW6lCMYAUok1OSP5F1trutSDkeu60p0oSng4Gz9IPOfIWAIMIqWolY+F4wyA4II2Pj3//7fl/379/vIM9cNIeZx+8mf/EmDI+IlAT6tFK1IcRm72vTz5F1trutODkeu60Z0oSnQfBjHaYbZRyfr2JW2niMqw/hf/epXyxvf+EZ50YteZN1vvPxdrhtJdLf9h//wH8xpG0tSqy7nZitS/IwkkORdba7rSt4CuK55xVFoCkWHGWYf/YliN1qrb8K83LEU6bnyoz/6owZF7lPkcok8/PDD8l//63+1kW7rxUlqBiQSXzyAJO9qc10vcjhyXbOKk8NGh2te1oAR33gJgMd6K2sRo8/wJ6IL7aUvfalZmVwu17IY2fbFL35R/viP/1heeOEFG9HZSs0WpAhJiT+fd7W5rmn5V2XXNamkC+3jCjYPMqoMIIrdZ4zAaWUtYgQaU4S8+c1vlh/7sR+Te+65x4blu1yulWJ+QaypDGbgywMW2FYxkpq3WQeQEgvsvbr+zr179/afPXvWrUiua05uOXJdU8JapJDzsVwu9yAvbqCIF3cM5rieMylD8YGiu+66S17xile4s7XLdYHCAvv444/LRz/6UfuM0d1GF9pqAUbNViRS4rD9UfdFcl1rcjhyXTNKhuc/zDdZpuyIE8OS1huFxgSwDM3/J//kn8gtt9xi57lcrkvTV77yFfmlX/ol62bDp6+VIhhFUAKk9LPpvkiua0oOR65rQnSj5XI58y1C+BRFa1Grb7H4QjAK7f3vf7+87nWvk4GBgWSPy+XarD7xiU/I//yf/1OOHz+e5KxVMyTxxSVJbkVyXRNyOHJd1Uq60R7u6Og4jCN1dLbeyFqEH9Hb3vY28yvCx8jlcm2PfvAHf1BOnDhhn8lWagYkxOeVEW21Wu217qztuprlcOS6aoW1KJ1OfxgowkcIfyJewutZi3C4vv322+WDH/ygPPDAA+5s7XJts/gsMprtQx/60Ia+SHFJioCkWR4XyXXVyuHIddUpRrnu6Oh4MFqLSHGy2NXWIkbH8NIFin7kR37E4xW5XJdZRNn+jd/4DQMl1lspwlFUAlJuRXJdlfJWxHVV6b777nsok8k8vHPnzsM4T9N9BhBhMQKQVgtrEY7WP//zP29daT4Pmst1+cUgiW//9m9vDJJY7/OKIiAly75UKuVD/l1XnRyOXFeFsBbt27fv4wo3H4rO05jsIxi1Mtd3dHQYEP27f/fv5Oabb/bh+S7XFVSMOM+XGqYfwcLbKnhks+U3sSb1ad6DCkhtDkiuq0Xerea64gKMsBYxg353d3fD2RowIq0WL+HbbrtNfviHf9giXANJLpfr6tLf/M3fyEc+8hHzRWql5i421oEmTd7N5roq5HDkuqIidpG+GB/Gt4gXZAQi4CiZhmCFiFv0vd/7vfIP/sE/MIfr5hesy+W6+sRnFV+k80FSMyBp+ujXv/7137IdLtcVkHerua6YGI2WyWQ+xmSxdJvFuEWA0epuNOIWHTp0SP7ZP/tn8o53vMNM9w5GLtfVr9e+9rVy9913W9DIU6dOtewib5Z+rom/ca/7IbmupByOXFdE991338PZbPYhHDl5WQJFwNHq6T8AoEKhIN/2bd8mv/Irv2LTf7jTtct17YjP6/79+23CZ2IiAUmtustR/MKjX4YApAeHhobcD8l1ReRfvV2XVXFutHw+/2BPT49ZieLLstU3yoMHD1o3GlGuiXjtcrmuXfEl6L/9t/8m/+f//J/zAhJL90NyXSm55ch12YR/UTqdfqS7u/sw1iCsRBGMeAk2i/3EK/rX//pf24SxzBLucrmubTGiFCswFmNGoY6MjKz57KMISEjXbbj/0NDQ9NmzZx9Nsl2ubZXDkeuyiPhFCjsf7+3tNf8hwIiYKFiOVr8ccbTmBfrP//k/l3vvvXfFi9Llcl37IjYZXeQA0vj4eMtJbFcDki7cD8l12eRw5Np23X///R/LZrMfoRsNEMJShHl9tX8RwkJEF9pHP/pR2bdvn4ORy3UdCqswPkjMfciXpYmJCZmdnU32rlR8BySA5PGQXJdF3vK4tk1xGpBCofAg0IOViITjdSv/ImDoZ37mZyx2kc+L5nLdOPrc5z4nv/mbvylPPfVUkrNSzV+SEkuz+yG5tlUOR65tUXNgR2ITYS0CjFr5FzGaBXj6L//lv5i5nW+SLpfrxhFflo4dO2ahOhjuz7titRyQXJdT3q3m2nIlI9KO9vT09OGAiaUIKCKtFnOjvec975Gf/dmflcOHD/uksS7XDSjAB39E4iERMJIutlaAhDg2ASVz1B4cHPzk8PDwlO10ubZIbjlybalixGtedHwbjF1prfyL8DcgoONP/MRP+LxoLperoX/4D/+hPP300+awvZ6iJWnJh/q7tkH+Nd21ZQKM9JvcwzheRzDCWtRqGhCG8v7CL/yCvP3tb7dh+y6XyxX1xje+UW6//XY5c+aMTE1NtXyHoMSKFGf2f+zs2bMOSK4tkcORa0uUxDB6mIljeZFFMGrlX4TF6MMf/rC85jWv8WjXLpdrjbAk082OL+I3vvENG+rfahBHtB4BSLpgJJsP9XdtiRyOXJsWMYz0ZfZxXmR0n5GAo9VghD8RliIsRsQ4iS82l8vlaqWbb75ZDhw4YDP8A0etAAkl7xIA6bADkmsr5HDk2pQSMPpYBCOsRSxXv8Toanv1q18tP/mTPyn68nIwcrlcFyTg6FWvepXFQjp37px98dpAHgvJtSVyOHJdsu6///6PZLPZ/9jR0dGwFrFcbTHCRP6DP/iD8sM//MMW+M3ByOVyXah4X/DeYGTrY489Zu+XViNfV8kBybUpORy5LklJ1OsPNYMRvkarwWjXrl3yzne+Uz74wQ/aUF0HI5fLdSnCB+nd7363PPnkkzIzM9NyypFVckByXbIcjlwXrQSMHoqTx64HRnzT++mf/mmbVR+Icrlcrs2IL1d33HGHjWIbGxuzGGrnEYB0WAHpk8m2y3VBcjhyXZTuu+++hxV63hnBiNQKjPATeOihh8xq5EP1XS7XVgg4YrTrG97wButqY7qRjWIhJWLCWgck10XJ4ch1wcJilMvlVoARabV4aX3kIx+xFxjWI5fL5dpqHTx4UIaGhuTkyZMyOTmZ5K4rAMm72FwXLIcj1wUJMMpkMtaVFrvRWoHRi1/8YvmhH/ohi2HkU4G4XK7tEl+8br31VhsJ+81vflOKxWKyZ125D5LrguWtl+u8Sobrf4SZ8jcCIwI6/vIv/zJzq3lXmsvluiw6dOiQxUNi4lqG+6/u4l8lByTXBcnhyLWh7g+Rrz8OGAFE64ERof7f8pa32FxpzMLvcrlcl0OpVMp8HHlHffnLX/Zh/q4tkcORa10BRm1tbQ/H4fqtwIgXExajn/u5n7PZ9V0ul+tKCOsRX8ywHJ0+fTrJXVceSdu1oRyOXC3VCoxIq0UcI4brv+51rzNQcrlcrish3j/33HOPOWjPz8/bUP8NFKca8clqXS3lcORaowhGmKmZBiSCUau+/I9+9KPy5je/2cHI5XJdFXrpS18qO3fulOPHj18IINHF5oDkWiOHI9cKveQlLzmcTqcfwTy9ERgxSuRnf/Znbc4jH5XmcrmuJvX390tnZ6c8/fTT54uD5IDkailv1VwNAUaZTOYoI82AofXAqLu7W971rnfJ93zP9zgYuVyuq058uSOSNon52JhuZAMZIA0ODn5yeHh4KmS5bnR5y+YyAUbZbPZj+lI5zDZQhOVoNRgx+/573/te+YEf+AFzxHa5XK6rVbgGMPH1I488Yu+0DdSXSqXe6YDkinI4cpn27dv3cYWjB/EdimBEahaRrx944AEbmeZg5HK5rnYBRwSm3bNnjzzxxBNSKpWSPS1lgHT27NlfTbZdN7Dci9YV50sjntG6YAQ0vfrVr5af+qmfSnJcLpfr6heWo9e+9rU21L/VoJJVOsxsAMm66waWW45ucOmL4CMKRQ8Rih8winDULLrSbrnlFvlX/+pfmaOjy+VyXUvC0v36179ejhw5Yg7aDPXfQD4Pm8vh6EYWQ/Z1gZ/RumCENYl50uhKY3isy+VyXYviC+B9990nf/mXf2lwxPtuA3kMpBtc3q12gwoHbF08HMGoVVcaYER//UMPPST79+9Pcl0ul+vaFEFr//t//+/2XjvP/I+8Hz+WvCddN6Acjm5QKfh8DFNzhKJWYISl6Fd+5VfktttuS3JdLpfr2hahSH7hF37hQuaAJLTJw8m66waTd6vdgIoO2G1tbQ0wWu2oyOiOD33oQ3L33XcLx7lcLtf1or6+Putie+65584bRXvv3r2Hz549+8lk23WDyOHoBhMO2Ppt6CEsQ7E7rdUIjl/8xV+UN7zhDcmWy+VyXT/iC9/u3bult7fXgkSeJ4q2O2jfgHI4uoGUzJn2MYa2rgdG9MP/0A/9kHznd36nxzJyuVzXtQYHB20E25kzZ6RarSa5LfXg0NDQcQWkR5Nt13Uuh6MbRHHOtDhkHyhaDUbse8UrXiE///M/72Dkcrmue/Gee93rXidf/vKXZXR0dI3vZbP0iyUWJB/BdoPIHbJvEOGATVdatBa16kpjBMcP//APJ1sul8t1Y+jHf/zHbQaA8/hX2gi2sOq63uWWoxtAOGBnMpmGA/Z6VqN/82/+jdx5553ugO1yuW4o0b328pe/XL70pS+dd5Jad9C+MeRwdJ1LweihVCr1Iab/iFC0Goz27dsnH/zgBy3YI9Yll8vlupHEF0LmYWN4//PPP39eB233P7r+5S3hdazEz4hh+wZErRywMSW/7W1vk/e///1mPXK5XK4bUbz/Dh48KB0dHTZJbblcTvasFf5HPoP/9S33ObqOhZ8RI9PWsxhhTXrLW94i3/M93+Ng5HK5bngRIJL34eHDh21OyQ3kASKvczkcXadKJpRl7jSzGLUahcEL4MEHH7R4Hy6Xy+UKXxpx0KaL7XwO2rxnk3XXdSbvVrsOFSeUxX+olcUofuB/7dd+TW6//Xb3M3K5XK5EvB+HhoYsgvajjz4q09PTyZ6W8glqr1O55eg6lMLQhyMYtfIz6uzsNB+jW265xbvTXC6Xa5WwHt11113yrne963xzsPnw/utUDkfXmZq701pZjfBBeuCBB+THfuzHzmcydrlcrhtab3rTm+RFL3qRvTc3EN1rDkjXmRyOriPRnabA8+HmYfurxWgMHA49ArbL5XJtrF27dsm///f/3ibiPo8eImxKsu66DuTOJteR9u7d+3A6ne6LYLQajnbu3Cn/9J/+Uwt25nK5XK7zi/kmgaSvfvWrUiqVkty10i+mPrz/OpJbjq4TEQU7lUrR/72u1ejd73633HPPPcmWy+VyuS5Er3zlKy1I7vmG9+uXU+9eu07kTifXgZLuNOCoAUbNcIRvUU9Pj/zVX/1VkuNyuVyui1GlUpH3vOc9curUqSRnXX30a1/7mg/xv8bl3WrXuIiCrVD0SBydthqMEP3lv/iLv2j+Ri6Xy+W6eNVqNfuS+fTTT59vepHD3r127cvh6BrXvn37Pq5gtG53Gmbg17/+9fL93//9SY7L5XK5LlaMWOOLJl9En3zySbMkraM+/cLa55PTXttyn6NrWHSn6YfQZttfDUVR3/It32JThLhcLpdrc+rt7ZUPfOAD8q3f+q0WC2kDPcT7OVl3XYNyOLqGpUD04WYwWg1ITAvyute9jq63JMflcrlcmxXTLjGK7Txy5+xrWN6tdo1Kv5V8RL+5PBThaDUYEfn6ne98p7z3ve/1KNgul8u1hbr55pstcvZTTz210ez9fXv37m07e/bs55Jt1zUktxxdg8IJWxcNq9FqMEK33nqrvPnNb5aOjo4kx+VyuVxbIYLo/uAP/qD09/efr3vtA8n72nWNyeHoGhSxNPhAtoKiKII93nHHHcmWy+VyubZaH/rQh2RwcDDZaimPfXSNyuHoGlN0wk42WwIS32iwHLlcLpdr+8RsAwx62Wjutba2tgfdOfvak8PRNSaFoQ2709BP/dRPSXt7e7Llcrlcru0Q/pz/4l/8C5te5Dxy69E1Joeja0iJE/aD64ERDoJ8UF0ul8t1edTd3S0PPfSQvX83kM/cf43J4egaUbMTdivhg3To0CEboeZyuVyuyycC7R4+fF6/a+9eu4bkcHSNCKe+jbrTCE72T/7JP062rqCoWuvePpfL5bou1dfXJx/5yEfkpptuSnJa6rC+uz+crLuucjkcXQPi2wZOfcnmGjGs9KUvfSnH6dYVJJPmSzskuVyuG0hY7oeGhjYMn+LO2deOHI6uAfFtI3antbIa4Qz4oz/6I7pvUbcilVw+MllaXLLUUpevGi6Xy3XFxJfU7/u+77P38XruD4nc9+gakEfIvsp13333EQX7Q3zYWoHRjh075Af+/vvkVa96pdTrNVlcrEuqLaUfzuQA04Yf1E2JOi0qlC0tKpjpur0UNnoxbF9VXC6X64pq7969UiwW5YUXXpBSqZTkrhGRs//67Nmzx5Jt11Uotxxd5VLYWNcJGx06fFDe+l1vlZpCEWBUZ7lU1z34Jl0eS1JbLFoBabFeb4BSS21fNVwul+uKihn7f+RHfkTuuuuu80XOduvRVS6Ho6tYWI10YUMgWlmNdu/ZLa974+ttAkT4iUBkaf1Asm6QtFhbBUhbL8CtTa/Ji8DWyQSOLjcgxVvcntt0uVyuC1KtVpO3v/3tNrXIBjqcvN9dV6kcjq5iRatRKzAChPbuHZJ3fPfbbRsoCaASjw9pSRYNkLAqLZlFKcLSFojrLC7ptQMgtem3JpZGZygCUitICtXbHlnZyQXs+jFPk8vlcm2jeDe/7GUvMwdt3snrifd7suq6CuVwdJUqWo1agRHq6e2R937fe82Mm+YDqP8VgbT91+N1HQtSSvfhfwQUVSsVqVUrslQPXW6bgiROi6dG+CFRDyApAhJpnfo3xO6YtlpW5qrCt+taLpfLlainp0d+7ud+Tnbv3p3ktJRbj65iORxdpYpWo1YCiO791nvlta97UHLprGQzWbPeAFKkeFbo5AokYEWxf1EBqlYLfkENUrgIWlhxqBYaCtb/TYk8AKnZinQhWlH2xuLQFYnLNC4VC2pexvVELbJcLpdrq0TMo4MHD55v3jW3Hl2lcji6CnU+qxF92d//vu8zR+g6liBdYjEql0syPjYm8/PzUqlUlFPoTlvkAyi5fE4y2azxCtYjAGmxDiRFS9JFkEIrELoYCNpIF1GVeGg83JZajSXqQnUaVdqgbhd4LZfL5boY8d798R//8fPNu+bWo6tUPpT/KtTevXs/rou+sLVSTHT4wAPfJj/wA++TarUqJQWihdKCzM7MysmTJ+XIkSMyNTW1/G1FG/9KqaQcoyv6YU2ZlUmzm8CprQ24scyEI9aBCUAigaLG0P2wZ60iLMVlcl5DcZsUj2mlFrsoJaao5vUos5ytKDvWJSxWlN3iOi6Xy7UZETn7qaeekhMnTtj7tpX0HXzv2bNnfzXZdF0lcji6ynT//fd/RBfrTpDGJIcf+cgvWXyjWr1mVqJicU70wyXfePwb8sLzz0u5XLaut0XrPqvL5OSUxd6oKEhlFZraNKWBJwUTmABHajMismEfYF1ZD1ga+aHTDofsdRWPXa+sZlhC6x2HWuzi7PWuTu3CKfHEZLlBdRuHulwu1xaIL6n33HOPPP7443Lu3Lkkd42Ie3RY3+GfTLZdV4Ecjq4y6Yfk4WR1jZj1+a1vfYt859vfqhwRmn+61Qg2duL4cXnyySdlfGJCUin9tWIZqtXNarSwsCDT09OyoBBVLSk4pRh6r8co2NRx1K5UrYutTWGlTnebAhWj3gwvVgMLm3btZD3KoIPjbUu3g/8Toq5WTixr9XYzJMW8dYRvEUfHFNX6rFjPVXs5kazmAprVujCXy+W6aBE5+2tf+5p9gcXav4763Hp0dcnh6CpSYjXacA61f/1v/n/S0dEuGYWb0CUG4yxJTT90xbk5hZxFsxwBQZVyxY5JZ9IWnJERa21KF4u1qh1f0+Pmi0WZGB+T2alpKek6eTU9rq776XrLZKMzYVvixA1rQA+aIlywbXnJekIe0ek7Ti2yApIUvsJxtiOkqOb11TrPLtJq5rFT4nlx2QqMmvPicS6Xy7UJEQOOOdf48joyMpLkrpFbj64yORxdRdrIaoR+8Ad/QF79mlc1IlLjhM0qliACQfZ0d0tXV5cB0vzcvMxMz0hNocgASWEqpUuDB4UWYGleYQqL0uTEhEyMjcn46KiUFxYMoioAlsJVtaLfdBSSAKXSQsm2CQ8AwPDPrENJavAEcMN+TWEX5yeWJFKyL5wQjrW0WivyOI9li+MSNe+J66uXDTVnaNEbnuxyuVyXKN51DO3HJxRAihb1FnLr0VUkh6OrRIxY0A/Rur5GzPT8//6//0XXlqRWC6ZZur74VsJQfqxKABIJvyK6yvBHosuNiK0pPRZAog+cDyvdZ0DQwvyCHQMMLczP2XlYjfA9Yv/c7KzMKWjNzRalqOtlymO0G8EfNdEdZ1OGkOKHXpcBfhSCzJ/JMu04c0pM9nNI+JEoOaeh5vUGHHGN+HJp3h+0nLMMa2EZr2cba7U6f8WxzS+z9QpwuVyu1uK9y7v561//uszMzCS5a9Q3NDR0XAHp0WTbdQXlcHSVaKMRauiHfuiDcvfdd5uVCAFFzYkPH07YjGbDnwiAwlF7Vj+IpYUFbdIDSBlaKNQAUDhlZ3NZqSuw5PJ5G+pfyBfMwsR1OI6QAAsKWTPT01ZOBXhSsKrrEnhiHViiLx0IA4BQQIhAGKm01hFrk4oy8WkyC5IqQtQKxe1GfgQioCquo1Xn2XZSbuOYYF0L+eF4+9l8aqtiLE9BrnG9WB5afYLL5XJtLAJCPvbYY3LmzBl7V7aSvg995NpVIoejq0CJ1WjdWBf79++X/+f/+XEZGBjQD09wpmYJWFjTr/9Zx7eokG+3bygZXQdqxkZH5fix41JNrE10uQEwNO8c19vbK/19fdYdh38Ro+GwUuUUlLRQKxcYwOKD8zcWpnqtbmWY9alak4qCERBFKmsClEI32qKBloEQZSlwxXnYyFuBG3adddSGtQn/pbC0I5PjQ+34iaVo2VrE9nJCTVejLrZMEorrjbzkeK69opzmE1wul+vCxDuOKUV+//d/396P68hn7L9K5HB0FWhoaOg/6gfHJphtpYce+oC85CX3GszQKMMFEVps+Fb4b+034JHPF6S7p9tAB5CamZ0xYGE4f92csWvmxM2x7e3tBkgc293VHcAqHUzAmUxW0rqezeWko12BKZ832OGDbd1pLBfrZqWqJ5DEdXAIJ/HtKPo32TclrR/WKgOkdPCBQvy0+0m2DabCSkhmvQFSsDglVicO15w2C0EQ1oICJDXONcUlSo6zU/RH+J9sJyme27AaRUDC+rXiQJfL5bpg8cXzueees2H9FsC3hfT9imP2byebriskh6MrrPvvv/9BBQNGqbUUFp13vetdcscddyQ5KwVUhGYaaFm0bivyMpmc9PUPyO7de+TAwYMGQViS5otzMjc314CV2MhzDn5LOQWivIIR3XNYp9K6DSSRR11wLKRLzsACwEq6zAAlLEp84IEv4AhfJlK1Ghy7ASdiLwFI8A3dgGZNoqxQi1gdK9sqiOXGUl23sBphkdJddk4CK7q+XEI4byUgBYtSPCYeFdY4P+xLOLOhJYWj5SNRhCOWLpfLdXHivXrnnXfK5z//eZmdnU1yV0rfh4fdenTl5XB0haUfAubWuTdsrdVb3vIWec1rHrRIq+uLBjukyBmxkS+0d8jAzl3S090lO/r7bXg/fkhzxaJZfTiOrjH8k8zZWuGFLjWAKJvLG1ZgKcLKQ1cdsZZIHINfUj6vQKXrdS0L+IFcwAmzKGm5wBGgRJcbZZPKpWBVwiplZeO0TcVjpRvrWhKWIsHZm2UY9WbWIv5029JcTlM8URXPM7EM60BO01GrFK8XVhspOT8A0rLVqLmk5TWXy+U6v3iXf/GLX5RTp04lOa2lcOTD+q+gHI6usBSOPpGsrhH9029605vk5S9/eZLTaLWblssyK5L5IrGlDTpzp9UVgNIp6e7q0iwFl0UsL0sWGHKpHmCDUWzACt9kphWczGdIy+dbDtfB3yiCjTlT6wWw+tD1hpkYZ3DyOQ9LDPgQoIWRdXqeQhL7zKqk2zFUAIAGYDE6jqV1s4XKB5m/D9OcBDjCMrVU15ppfVOpnF5n2cF8kfviFE7XxHr8uT4Ykcu+cNLyMSuPjvtDipC0UmtzXC6Xq7UGBwfNesQXx3Xkw/qvsByOrqDuv//+j+liXasRcPTTP/3TBiIrFRvq9aT7bLdhivIFEa+x8uAzlArD+xNYAYDMATuvsJFqk0qpIjMzszY/G9YkYAbEsKXCjjlm45CtZWazOeuuK2jK6Lr5EWkZ+Bg1Yhvp8bbkXM3jmiRgCUsVflAk4KhSKktGQc7uTn8E3AmApAXoeZSFQzfXyulBCipL3Guw7bBqzt7NgGV7wjIcFZ5KgDjWQ07ct6zm86LCGeHM1lp/j8vlcgVhPcIxmy+p6wjH7DYFpM8l267LLIejKyj94/9PumjZX4aT9Hvf+155yT0v2aDFDY11a2k+kKAAARABR1h4MroEVGzUmYJLRoGGIfwAEqDToQnrDBPZTo5PKCRNmqM1AjwsmCRl8C+xKLGdK+Slq6fH/Ja4rsUzwsqk12qIqiagZLC0uCRVPR9fKIJRwiPhZUFXm5ZhgBVAK1iLsrokVIFeQ7ft9vRHtJglGeE64WKs2JKtAEUhL2wvp/W0vC8eGc/XsnTVQKlFAS2yXC6Xy8QXXt7x3/jGN+zL6jrCMdutR1dIDkdXSOcbvo+V59/9yr9LthKt2+LGHWsPABxCviYFCGAonQ4O1LFhB26wGoVRau3S2dFpCfDBR2l8dMyiY7Pd29cbIEuPZRuYwYeJgJNYjvIKV51dXcYocESw/lAPOqQCyHBR8u26uk3CJ2lqZtq69jijODePh5EBXLW2qPVlhFuwGLWlMlJX7oK/rNykpwvfI+UtTVyDLMq2XaplC1CwTUWxHrftjGQdrTxy+bhEdmq4PzuX1aZDVh3tcrlcJt55dK39+Z//efhi2Fo+rP8KyuHoCkn/6DcM+vihn/qQfMu3fEuy1aR1W1xrqRUQwgdvjdhBUtmRWJPSNOgARLD01Ov4B1UNfBjWz8z/WJTYh3VncnLCphyhGCxEAA3RXicnJ+XM6dPmWwTw0M0WpisBYEK3Gv5EfFvK5fIKOEozSjFcl+MbSbfLVSBpRuYW5qSi55Zx6q7WZXauKlPTCmKzVc3LSHF+SZdtCmhYlQhayX2I1LVummVLRB1C4Mig8GRAINYSqrItQ7fGeuMYhbJ4jImLrFLTXpWurTpk7Rkul+tGF5Z6vmA+8sgj5mrQSvru9GH9V0gOR1dADN/XxYfC1lrxocHXiGHza7RBS5uwjykAUtPBtqrNveazi+H0WJHIw0coDrefny9pWrBuN4uX1B0gCd8kG+mG0/bUlIUDsHX91nNawQhAMqdqLRG/ISvbfIyCnxFdcLlc1gJOMsItQBP+RIYgFsAyo/tTDPNXoikv1qSsL46a3tPcQk3BaF5eODIszz1/Wp597rScOTen+W0yUwSetCwFvXSmTXKaMBwxDq+m17B4TqH/y6xV/LcrtqVtGf41A1BI/ORYk1miYmrSqs3mQ4DO8x3ucrluXPEO5EvhV7/61XWtR/q+9mH9V0gOR1dA+se+7vB94OX7vu/7bIQaXWsNNTW86yu25qGcxgm2nkjXw7QhOf3ltxkAYbHBQZpvMYz8qlVqUpwtmsM0Vp/Ozk4DNSCJDzMjLEZHRuTs2XNy4vgJOX7iuHWvmWVIIaqzqzPpbWozMOIlgP9QPpe3svB/qlTKBi4AFZYfLFnW0aeQ1JbLSCqrAJXKyHxl0axGZ85Oy5Gjw/LIo8/KF//ucXnq2RNy8vSETM1UpbggmmpSVRDLFJhGRQIkcX39ad1sPAOsZXTWLWJhC1jUppBEPRtWJAOh9cS+mJYXzWraa5dsdVCL01wu1w0m3tF86fzCF75gQSE3ksKRD+u/zHI4ugLayBH75ptvlu9863daoLAVOk+LCsQ0K8CRrYXEgkP0OP6xH/8ihuPjsF0AxBZFMgokOQUTYhphSQpBHKsGPliRgCQAh/zhc8PyzW8+YbNNAzshqnbGuttIrCOuE7vWcP5maRYdhSJzCM/gaJ2SGmCmdasqoCxpnmTyCjdZmZguy4mT43qdMXn8iaPy/Atn5MixYXlGAWl0vCgTUwsyW6zJjEJUca4idS07356VXFrhD/iiG8/ASJf2mJg3Th/IUuxKS/bZepOaH+mKx8vz5NhVxzdvNq1b16Wt2GZDqzZdLtcNJt6Z+GvimM07cx35sP4rIIejy6zzOWLfc8898v3f//0rrUZoo5Z0FRiZtPFeeYpu6WFLms/RBlOLi2a56VDYAYoIzoizNsP66doDbigjxijCAoSvEXVjX61Wk9HRERv2j1N2ob1gH3byMRPjjwRUkfBnoluOcrBcEW07m1UQ0/IKubwek5FFrUtV67VQ0WPrbVJbyspcSeTMuRk5emJMnn3+jJw6PS1zC3pcPadAVJeJmZKcHZmQmdmSTE7Pa1qQqdkFPaai5YnkClpfLTebwFG0FNlEuFiJFJIiGDWeV1xpZLSQ7eNHchCwtOb4CEXJ78eAaqXW5rhcrhtFfEk9ePCgPPXUU3LixIkkd43cMfsKyOHoMkv/yH9KFy271LDIAEYAUqPVZHkpLegaOEKaY5m6TyHEAkKymbTd5EcLFCPPMqkANnaaAgb78EUiLlHsL2dkGkNScdzu6+kL/kmZrI1um52dkfmFBRkZGbFt/XA3QAuIilOSECMJ7yOsO+msQmE6q2CUUQDKytjEghw/OS4vHB0xn6OxibIe1i3ZfLcUunaKopbMl+syNTMnI+OTMq5QNjE1KxOTczI1PSuz+q1M0m0KfFlpV/DDahUCZepNaf2jP1H4mfywlUTrra9Q0w4rT7X62Jitj9eutmr/6sNdLteNIb5s4rPJjP28H1tJ373umH2Z5XB0maVwtG5EbIDjl3/5lwOQoAtoMQ1vVh/XZKFYsUs3Gt1tnMa2/gOEmEONiWW5NgDBdCDM4G8F6DYf4HwuZ2ADHMUPMWA0NDQk+/fvl4GBAenp7jarE33p2GqmFFaeeOIJ++AfPXrUrsuotnYFI64BEJHwF9KKKDB1SKGzR9oyBZmdq8mp01Ny7HiAo9NnpqVSLUiuMKBwtEPynf2Sbe+VVLbdnLKnZosyPjGpADUh4/qyGdP1syNjMjw6ITNz85JpZ9qTjLTj16T3FJ6FJngwWSUr8BJdj0m+KVlpbK+W7mgGoxbHWdaKfWsPWplDxdDa41wu1/WjnTt3yje/+U37AtlKvKu8a+3yyuHoMirpUntnsrlGP/ADPyAvfelLG746FyprQrX9XG5zz9fohg+bHafJOpwUinDStm6zxC+I3RYPSVdwtGa/HaeAYUCF5aiz03yRsABFx23gCJDCssREt3zgjygYYToeGxsz0OJY5hZi2H5NwQh/o1RaAa2gYKVpEV+jqQUFo1E5cmxETpycUFgSg6JMrlfhqUv/evW4VE4WtX6LbWmLi0RQyeJcUcFoXCZnpmVsfELOnB2RYyfOaD1GZW6hJB19PRYMs6CQRI8axjKG/rNk5D4TzgJHPFdz644Pz5Y8s7jeSnGnJgpALY5tHMWlWGs6Jqxyciwgqukgl8t13QjL+1e+8hV5/vnnk5w16tMvocf1Xfposu3aZjkcXUbpH/d/VNA4nGyu0O7du+UDH/iA7Nu3z6DiQkTzvaL5pI1ttOStxd54jK1b0lKSghhSHwApgJAdCXwsLtp5+CQV8gUFoIJZmkJQSQUT3Y9DYQSpTv2wM3y/tLBgI9mIjzQ7Gya7xf/ohSMvaDoqeQUhhtyHrjTFhHRO4Scvs/M1OXFqQp4/OixPP39KTp6dVHDpkvbOnSKZTj2+oECUV6hJS1UyUqeiWkamIy8phbdaraIgtCCT+D7pdUdHJwyQjh47LadPjUhZgaynv08yVt+UdesRNoDHEAApPN8kxx5U8tjCQ7OMuL5K5AXzU5KWF2uk+cHgxEpYJF5hmqgVy2atV5DL5bpWxTsfqzwWdhy01xGO2d61dpnkcHQZtXfv3t9KVtforrvukre97W3WTXWpMgvEBYijmiFquTFmA4tRCMpoFqIE1NgL1GBJymawCoU/HbYBIyAI36IzZ85Yt1skCc6jCw5/JYCJb0jESHriyW+aNalcrpq1aEGXdI2Va1qWUsrIWFGOnhqXp184Jc8fPyezpSXJtfeJZLukJliLcgpEmWAx0vrWuJZek0Fu6XxOsoWCMOVIVetcqtRkrlTRepW0jlP67eyUnDihdT07rm8lnMO79V5T0pZl6L+WQ+TIRAFAsUkFcVuNR2dLMuJ6C9nBmhoFJMsmxdP5/YWAlSEFOFMoTbaDmgtoUZjL5bomxbv/T/7kT2wgSyvpO9tjHl1GORxdJm00ySyWmu/4ju+wGfgvRhGGYhO5Go5aNadR5FlDb1t6ZHIwixA9W5OCUYxDxJ4acZAUcviGg79QfTFZr9XNKjQ8MmxdZQASgSGJhxQhDMiiuxBLE9+MpqZntLxF8zWa0PXTw2OSyhZkZGpOpmcr8syRM3L0xKg8c/S0nB6ZlrZMp/kYVfVPtlxXiGHUWTojS5oEy5Vepk7QSaspu9oklctLppDXG9JvZYvkK0TpufMLVa3rtDzzzEmt66SMjBe1nLxCVbumtMFRXetNN5s9JCszQhKZoast2ZU8RDLieis17WRhZdvWslZs6zWogOathCPEgfHg1YW4XK5rUXxxxD/zyJEj9p5dR3St+WS0l0EOR5dJSvzrxjbCX+dnfuZnbKTXxcqsDdZArm0kVzenzaLB5V+jgVfxgbQPpeYBNQASUIP/UfywEk0bSxGTxtaXcNquK+RUpVQpy0JpQaq6xDKEFYkh/hMTE3YuAIgTNiJkAF12HV09eo2sjExMyvFTZ+TU8LiMT87JpMLR88fOyJGTI3JGIaZUT0u2vV/ShW6ptWWlppCzhOUK3yycqzXhJ7SIn5Amqxf3ltL7UHjKZPOSVfASPbetjSCRBa1TVuZLi3JueFqefva0XmdKxqdKspjq1LLp2ktbN5/evD4O/UdhKp6C3r09O7QCkuJTZtHIa1ayI/SjBdlq3G5a2vPmymEZdrEeUzw2avW2y+W61sTgls9//vMbda35ZLSXSQ5Hl0Hni210xx13yPd8z/esjW10EaJp3Kh5jE2qSRveRQAiTt/R1MIbNFk+WclINk0W80gP4RxGsdXqNbMaAUeIfI7Hp8ictHvD1CfEO8KCBCAxgi2AUl7au7ql0NklVb3UzNyCLOjKfHlRQWlWzo7OGKhMzmgq1qSymJVUrlvSuU6FlnbzS9KKKQxpbVN6V+YjFJbM5o9RCYDBkqQMp3yD9YuuQC0njSWJZU6yuQ6padnTxaqcOjspLxw7J2eHJ2VGt1Ppbn0SKa1rWuqLeh29VppyNAFG/FvubOMaydOPS8Rq0+aykh22Lx7QvB0TiktVY5XrxmuzbDpmxbrL5bqW1N/fL5/61Kfsi+U68phHl0kOR5dB+se8bmwjgOh973sfAGVwsVlRQkyhCV1uwBFwglEigNFS0pQGQOLysQ7xLJvaw7rE0pKlW0wThg+62CqVqkESxwA+jFIDjHr7+iwN7dkjOwcG7JqAFI7Zxbk58wfq2zEgPZqWUnSNZTWvS5mlQ8q1lCyU2wyIam0FqWuqLeUt7lFdMkoheb1+SiGMcAM1gyBgCEOSVjNZT7oCNTF1CGlpSaHGLEdZPUjL0aVimn4C8pLKtMtCpU0mp0ty8vSonDh5Ts6cHZO5+bqe0yX5QlYqNS0neU5Z87fSdf1pkASE6T+2liGp8aOxWCt2rE5Ruo5neMy3Xcn+ZLH8W1r5Ow5qHORyua4RYanHMr9RzCOVd61dBjkcXQYpHK0b24jYQN/93d8tBw4cSHK2Rs3NJb4rNJWNprQt6RbSTJr4BhQlKQCSpqRLiSUJKxJTi6QVhPAdMn8jkn2IcYbOWHRtZuXv6+2z2B0d7R0W7JEyCQiJb1JN61Po6JT2rl7Jd/ZId/8uae/uN7+i6pKCSD1jTtepbLeyS7dIpkO3CQrZJtXaktSqiwpGJCYbAY60bimmIwkJp2aDJa0jYAcxLemf+pKWASQBRoDHIqPcJCt1vSYO3ktteYWkRZmYLMrxE6fl1KlhG/4/PcN1sgptWhUb2abX0/shqjiiO6++FEANca/2CG0j+cEy5rXS6n3xl2UFbQRJjd9qsmxWcpzL5bpmxBfQhx9+2NwT1pF3rV0GORxts84X22jPnj02A/9WKzaLBjfJBhYc2trQeIcG3kamsdR/jfbYfoSTOC6sJ+coddhw/0zOLEkM7WfEWpgeROmBI/FTUpgCloiEzTbn9u/ol0yO4I9tUlbImZkrKae0S2ffgOQ7+hRUcjJfXpLZhUVNS1JRaFlKtSs0FRQ7gJi01PQ85SK7ZgA8TbCDuWKDLYt6P1hwqIfW2a5N0EemQsE3ScFIT1hKadmaBzQtMupNywee2pJut4VyTcbHpy3cAIA0PDyhYCbSzmi7eRy/tWygTJ8fkcR5aNGKxPOyJ9Z4dmwkP2wH66vUKq9ZVk6S7Ni4zaIVILFvxW/U5XJdA8IC/4lPfEK/SM4mOWvkXWuXQQ5H26yNutRoPH/sx37MJpm1hnSLFZtPa6rDf8WCAEVBSSNuP5dFXSwl29YwNyWAAz8k5khjItkY0ZsAjCTiHdkQf2BM8+lyoy+9txfrUFY6u/sUSLIyObMgxVJV5hSGKvW0zFfaZFbBY3ympHBUl1I1Zd1stUWFGgUjSecUSNKS0jKsZIWCgHTMva+4sqSpLQCSWY84hH/4CumfegQkhu8zzN+63hTuzMwEKGmyLjcFp4wCGbBUWqjJ6NikPP/CMTk3PCanz45LX3+fTBfLtp8uOyDJplrRFJ7tMmgCKAGSks24Eg5bTqvVMm/VSXZMXLcNVTMoxbyo1dsul+tqE+9T3hlf//rXzTK/nhSOfKb+bZTD0TZL4WjdUWpYjd7//vdb19p2K0BCMxghy03Wl0WONa0cu+L4IAMnIAVASmM9Ih5SAIKafpjpK48JsT/L5LKZnLR39kiho9usNfn2HikqBI2Oz8jwRFHGJucNmCZnywGKzFqUkfoiQ/G1HppSCmTZfCFcj241piDBamQ+VJpYxpRUn3sM942JCRDSdXrXrDuOZchWWuKH3kfIxGk7l+/UbYWk+YqMjE7I0aMn5ciRUzI9PS/zpbrk8+1S1fpxdQtXYIAEjAUF+1b413j2tohHoARocOZqzm5eXyGOY2dyQLjJVaLMpNw1WnOwy+W6SsR7pK+vTz7zmc/YYJZ15DP1b7McjrZZCRy11Ote9zp57Wtfa2bUy6HYJAILBj9JTmi6g8ixZpVuKywzWEY00/aTx2S1Ch7WHZdOmfWIZE7QeqCdp8BSq9Xsg10uV2zdSlbgSGeCA3ShkylA2m0GfaxEw2MzMmYxjqoGRouSl6VUXt8UoZvLfITqel2tCNc2J+iavjiWtGxdx/fIlsASYEQ9LMFB3Cn3QR3CPVtBKS0vo/eY0uO4V2MjvQeSHg8ktWFFyhYk19GjZaZkoViy6UhOnzknExMz5js1NVOSaq1NqnppIAnoyvLtT//pSYpu0WE7XD5WARZiPymMEEysTHZeolWbK2THAnLJQXbc6oND+a21+liXy3U1iHfX1772NZt6aR1519o2y+FoG7WRvxFA9IY3vEEeeOCBJOfyiaaShnvZvkEeOBCa89AlBmhokw5g2L5wjtFGIjueLjasOTkgQkFJt3GWZsQFXWyAUaVSk1K5KjWsP/j6aMLHhxFg+BiNKhgNj8/I7FxF5iuASrsCVJcwPYhoSilQ2fB9pQnKxb8JGDKgMKhgCRQtQ0YAI62r/Y91DvdHsnPaQgpglCQMS2k9XoEjjHADkhR0GFGX65Bce6+NlJubnVdAGpYXjp6yex4ZmZZydUlKFQXDul5RASmt52YJUhmvSN101bYoV6/LP9Au1JLr8qyhNBTOM7HatLlScacmOyZuNys+g9VafZzL5brSIi5cnKx7g641H7W2jXI42kZt5G/EBK0EfiQA5OVWc9MZcaE5z5pR3QhwFBIZIc5POJbGPR7POl1szMdWyIfJa7Hu0MUGKFVrdU0slzSP8hWOlrIKE2LdaGY1mpyV6WJFASqj8NRuVqPFxbSCAz5AOQWkrC4ZcYb0p1l52CJp/ahjAkaMzosMZ0tNtiDokQKWRZ62Y8gN+ygjwIn+D71qXM7giFI5lUwsX8RaIpp3TWFoZnpOnnz6eRkemZBzw+OSVogrKuQBSnrLelzoZsOSZAUnT81qqmWGGnNd/cm1rTbk8nzjE2486bDatLlSuoPReCztmNUHUzYpin1xu/k4l8t1JcV7dnR01KxH+HC2Eu8vhSOfa22b5HC0jVI4WncI/6233ipvf/vbbTTXlVZoQmNjrD+1Ecc/JjaXYIPlJf40wBCp0Zzaiv7AipTEO2L4fr6Qt/PqSgmAQp1pP5YUeJYy5mQ9O1+VkfEZGRmbltPnxmVqpiw1RqgxoeyiwlWNgoEKHBTDdYEVG4VmV8TKQlcby5BMxgD80Bxdhk39yQqUY12DyTpLOy6ephXVwnHoBpCYhsTuVRd2NeMWnLkJJEnU7YxUq4syOTUrp06flVK5opA0IQuluq4vSrmi966Ft2XC88PKxD1RFiPeLAYT1+WitowK2ISWn3Rcqlht2lypuJNnFrebl/Eqzflx3eVyXS3aaEg/AOV+R9snh6Nt0vmG8ONr9PrXvz7ZuloUGkn+mf3BoCBYi+giYtncrNq2rlgedAFQcFw6zOzf3dVl8JfLt+sxIUZRxWIUpQweRidm5PTZMTl6/KwtF8p6VLrDRrLVa8BUKJZGPpUmQjcXA9UUiKzERd2zjBXUe4X03HC+SlnD1q3CHBeWds6S3mPjRigZeNINAyR9FgpIEZK4Srgi4KGwmMnr/XVhIpKy3tPpM6OyME+X26hMTc9bN9ucQiChAczzKp2SDL5aQFJSXrybKKvmirWwFe5v+TjTqs1lxWOTxLNrKOZTsv2mG9uo+UiXy3VlxES0X/3qV+XkyZNJzhq539E2yuFom7RRl1p3d7e8973vlZtvvjnJuXq03Ewma8AO/2yTRjzsC8ckTfdi8FEKO0NjbrGOMhkbzdXX2yMdHZ02bQiAVCozQm1azpwbk+OnzsmRo6dleHRGoQlrTLumvJbA8H29nhbL6A3mSLONRSxFy1CU0vWIFiEtr1luE/SElKxFQMIilUCS/bN8lZ5jfldck5KwVmHE4nB2Ao0pnNHDVCR0teXbu/X4tExMFWVsfEq/1Y3J/HxJxidnDZBmZ8syt1CTul6Ce+qwLjct156rpvCQk5RUW8XecNWQQz3jMaZVmysVdybJjuMHTxAwQvEJNo5yuVxXWLwjCIPy6KOP2uwC68j9jrZJDkfbJIWjdYfw8wf/j//xP74qutTOJ2uIk9YyOBDrpv0ImdZc6w8gwhyx68QcCqfQ6DOKDatPZ1en9PX1Sr7QrnBUk1NnRuX4yXPy7PPH5eTpEf3w63lLISijxTMi7hAO0VoYdbDLASo4Xiflp3RngCSSXZGL6jHLjT4QYCUkMGTWJ5QsGzDEvuR47GZtSRlYkILPlV5DdzOXG+PPSIQTMIsWcZMsPpLCUhZLUqd1IS6UKjI2NiYjo5MyPDIpMzMLMj1TlsnpBb3fmv4hpM2K1K5Lu7RewO7I6hbqxbOMz5M1/i3fL4pL1fJpLRR3Jim5BiWFvFB6ULhGuHJUOMblcl0e8a6ijaBrbYO51jxa9jbJ4WiblMBRS73pTW+SV7ziFVc9HMVm07ChqcFuNJq2Gfbxj9wwYz8T0iZAQWK/Jka1dXR1yLyCAbPvHzl+Rl44csIsLXSlMTnsov5J2mgv/IJItWRyWwOjYCVSPkksRnr1Rhse6hCsQAi44c87wBFpdYynFYsEnkjxX0rP56eJa+gqRdhkt3S5xUuQqYlq4sZE6AGCSGJNwul8brYoI+NTMjY+LRMTsw1AmpwqSalal0w+IxkFrUJmJSSxEeAlyIpO1pJLNqlpg9UV+5rVtNMWYd0eoYm1+LtbrbU5Lpdr+8SAnT//8z+X4eHhJGeN+gYHB39b969LT65Lk8PRNmgjf6OOjg75ju/4DnnlK1+Z5FwbWgaGsOR/sGLADJqTtNaYgm0P8YYsQGPSkNsxxCpaktliVQFhQZ5XMHr62RekOFcykMjmOySbK8iSHrNYq8lipSJLBJLEAUlhSPnBkIHpQQIk0ZAHZACS2ggVYLWxo5LEkYnYvULJnqb8tZCUsn9Wptaf+2vcI0P/9cI2V50mwh7Ute6MzqNLkOH/Ob2nVK5TqpUlmVsoy+zcnExNz9n9TykgTU0pKE0uSFVhMl3ISneBof/co9ZB0zIkoVDR+KzNabyRzY+wv6EWWcvS86PVrHEMKwl02hVZD6C0UusW6nK5tljz8/MbRsvW99En3e9o6+VwtA0aGhr6j9qAHU42VwgnO4bwM5T/WlNoNGmUG2v6L4hmmgYdR2OW8ENbW12bdm3eoRo7RX9og8wxs8WSnD47Kk899bzMzxRlsVSzqUhyhYLtX1IgAo6kpnBk04KACZoom6VZkvSqtNuaGlBjXXEB4YCj2P43DkxkXBWVbNhtseRHLM9K4p+W2Sg37AYODSDIMnbSbb0OAIjlbLGm9UsxxQoj9zr0uLSNZltYUDicnbcEIE1OAUkLMo0laXFReroKybPUq9l19AdmKjY0WR3soizDNQ1m7B6T/Gat2mw8hnioprCwK6mS8pIDm9fDkc1Ll8u1XeJdi/Xoj//4j9eNlr20tETXmg/p32I5HG2D9u7d+1vJ6hodPnxY3vKWt1yR+EZbqQAJoaFmLViRwrpN/KqgkGKeMwWkGFcoWF6IFQQwECuoU7LZvMwXF2Tk1BmpleatSw6WWlIgYnoQBryHRp/ygyM2yZpmG4qfXNd8hDSxNHJJliatHTCly5VppRrAlJwWoCDeFWUm63Z6WNp9a4VTad1DrxgMY0EkRermqM5SN7l3ve90hol361KpiRTn8EEqyowmRrZNTMwZKE0oMC0qIKazaSnkotM2l2SpKyypoP6kKiyBxwYkNRSOWqHm3ZzCIRRpi1BuhKHl0lGrcuPS5XJtl3C/YCLaYrGY5KwU7wT3O9p6ORxtsTbqUqM75sEHH5Q3v/nNSc61rdigNq+ZJcVABLChO6wmi/WqLBkhKDkQWVGfQzaXk96+Ptm7/5D09u9QaEhLaQHryaTUqlVZrBL4TEEo0yYZBQTKbfY7ItkoObPSaMNt4JJM2aFgRLcW54d/ClgN8lHZrgAAGyrcUAASSqb+Sflcx6xJ/ANWzMqTLLXOqQyRw4PlCkiqa715BFwxxEjKKAi2SaVSlZkiVqSiTE+TgKR5mZycl7n5ip5POWlpzzNprtUi1MFSUMQY27cRJK1zu3YKSxL3kKyjsIxbqHkval53uVzboS9+8Ys+lchllsPRFmtoaOje9eCI4Ijvec975JZbbklyrg+F5jI2qrTASgGLAYzoEqOLqV6rKyDQPqcVDJiOI0BPZ0+X9A/skt379lvQSAoplRekVJqXJQBpqaLHpxKLEeAVQMeaZIUOeKlOFxaF43OUgAuKaMQ/tpJMOz85JKzHfSa9gwZIaUnJcQYNtrGc6MpbAUgKMsARu82aFCFJ65/gnPklWe2JkUR4AhWT6i6U8cMqyqyC0qRC0uRUtCTNS2dXQUp6n3RP5vWZcfVYB1LYRnFNlwDS8o5EazJaZoXMJDXuGTBECSBaimped7lcWylm6ScQJNGyazZPZUv5kP4tlsPRFmuj+EY0oD/xEz9xTfobXZSsrdTWHAxIJdYiBYe6gkuICK0QQSDErMKD7srns9LR2S5d3V3Sw3B/3cZ/Z35uWqrzs1KfL0oqm9H2HtjSMkmUncCJmWcUMIL/N3/SgAoLIAjQCXU5bxvOoXb88oFw0jIUBS1vR2DQdepASmSTkXAu3WMZBSFd2rPgWH0WXIUlTttpfQhYk2o1vedSWYFoVmbncNhWOJqck1OnJznaAkoSVTujwJXJLkMSy4hIVm6ybltAkuVqatQvLlVNq411lhyr9QsbrLNkO+ZFJftdLte2iVHADOlfL94RX+jc72hr5XC0xdoovtGLX/xiG8Z/rfsbra/YUGrCAcesKDT8zNqvwEMsIP2TC3CkzbnuZ/R6Ltcm7e1phaOCdHe3Kzx2SE93hxRyChG1ihRnJqWmkLRYmhfmWGMkHAxDk2++PPgx0VUFZAAeSyGKtqU2fJY4ThO0gqyhVyWby4oZYRkPD1LISMpBYckPTQYdyTLhsEXzN2IDbFGEUzCy6VcUCtsgQissWJR4RuzLZHN6zTYLZTC/UJGpGYUksyTNyYmT41Iu12RyoijFhaq06XPI5PS5KijZte0qKPyMVQ97dItJdm0Zc5MjwuEqXVkFhibqGe/PjmG5GpBWi3KS8jc8zuVyXYhoMz7+8Y+739FllMPRFmu9+Eb88d5zzz3y3d/93bZ+/Yp7iylaGhQIFIwCvCgc6f0DBXEUG1NzFBSOejqzsmtXp/T1dmjq0tQtHR15yej+er0sc0UFpEpJlizQpJ7IPG14PGv5KUaFKYDRZUcjj0P3Yr2iIJVYm6xKESASxQ1rx2NjjmLjHvKWf13NxwSFfVa47l5epmxd75vdgBGQSPegPgO62axrMVqSgCWOtX0EkizolVJSrdZlbqFkgDRbXJAz5yZkYa6soDQqEwpJ1RqAmZZcIadLXbf7sysmP6OS+2hY0JKlrcd7Yj1ZjStNu0KeJruvqCSvkWUdh7rJCfHkqObzXC7XxQjL0Gc/+1kLKrvc7b9CHu9oi+VwtIXayBmbucY+8IEP2ISz1zccoXh/0cIQAcm8hsz3CKZpjL5KjspnUtLXnpN+haPBwR7p6eqQ7u4O/dbULvkcDslLQhRuZqkOztgEnKRBVkiq1hRAgA666rS0tjDazXyfkjhJdh0DiOUamuJG8zsnyVtxnGrte4kjgC+WK1Pjn9bLkq2zi3qmrDstlQnWLvIsYWXTZTqT08QEvCIVhSS62+YXyjI8Ni3VckVOnR6Xc0zWOzUntTrRudNS6NRztHwDxyTxjyqHn7oEhoCjFVDUvM15qhUQpIq7UfO6XSYcy28i7AzwFWAMrT7B5XJdjHi/YH3GMZsutlbyeEdbK4ejLdRG/kYM4Sf446FDh5Kc613Waq5N+iG3AInJeoQV2k+aUNrZQjYtvV0F6e/rlF07+6Rb4aizo10K7QXJZhUEFB54P+CIvaQrgJEFjVysmnXGwgekFMP466bhp5sNGmt6qWwIScjac/1BhWw9KmxESGJ3EBnhftaIg/W/7eG6umLHpQC5JkuSwVFKlrAoYWnS7QBOGb1XIGnR4iRNzy7IzOy8Rdw+e25MIWnM4kalMgXrZutozxqOcsV4l/bTIIjrK8Zo4jmFitEFuVLxvDU71pMeGgCMZ7y8pJSVhSTlulyuCxZgRJfa5z//eSmVSknuGrlT9hbK4WgLtZG/EbT/i7/4i8nWjaTYGIbEP5uTjEaarqBkD405PkFwhG3r/kI+K71YkXb2GyR1dXVIuwISXU90T9HkNuZzUzhaImxAraxLbfTNF0eXXIvVBFDMgpS01VwnLuP6mp22Eht5VaSihqgzoLFcAjILjQprikGDXT85pvlQnkECSSElQKSV5h45OGX+VMzhFvy18Ekqlav6kqyaP9Lo6IRZkc6eGdX8uqSyeenvpWtOH4PBUABSwgLEGpmoYyMtg6MJMAsr9nNdsTsektwz11iGpJC3/JtuHJwsXS7XhQo4mpwMAzRWy52yt1YOR1uo9fyNEPGNHnjgAeteu9FlTaT+oKkmhSZTm31toC1wJA2rLWGEtHR05KS/v1v2De2SgYFeaS8UJJvJKnDqWXoogFRbVDgi1Sp6EhYR/JJYUpaWxH8uptsBVnQ7tNtBq+AmKMlLoGblEeHkZVaKkBQKDg7hum0HgCN6djw4ZCXF6g8Ahn8KSdbVpmCEPxIJB3TgJji0Y2VimbUS6Z6s1epSqdbML+n0mTEZHg6gNF9ekl07um1iWxJl2JMlBpSuR04LSuql9Q5V4udyWnEoSg5fsYNz7DwUQWv5wFDK8m87JJfLdaHq7u6W3//9318XjviMu1P21snhaIt0//33P6iLh8LWSmUyGZtLjW41V1BzExnAKCwjvAAZDQdibcl5hvgeDQz0yU2H90hPT6fkFTQBEgDBJrtdqkutvqCQVJElnLEJQpmUadKXB2UHVKFcywz/WTe4aQEDjWODwn47IUlRYdv+mY9TWA8KZa+gEnYZUOiK/rdVTeaobSBHntaHeEi2k48rXXBEGM/rcRkLjVCtLUm1UjNr0sRkUU6fHpXx8RkZHZ+V3bsHpKrw1NEenLYpJ+BnWF9Xyb4QeXylbFfTqfEOV+5YPkDRTn82p6aTXS7XBYneh69+9aty4sQJe++1kAeD3EI5HG2RhoaGHtSGbN3I2DhjHzx4MMlxNQscsWZVfwBFy6CUSF8Exhp6QC6XsaH+u3fvMEjq6uyQbJZRaxywqIdWDY5qtZLNy2ZTkPAi0QKiFccuRIFcFCCyS3FM2GY/3XorZJvJMXZeKMaODydq4idgFFJzflKA3VcsORZpSTcMpMLNa9lARCjHAkfqLg5jHSDCJ4mutmwur7yVtkCSQGK5siQLpYrMTC/I2NiMnDw1Jp0KlcWSPod0Wtrbs2Y5UlLS8iKohFpRvuXbjfE7Cd16IQXFteUcVdMhdivJ+SiAEesRjEgul+tSxPuArrX1JqFV/bbD0dbI4WiLtJEz9p49e+T7v//7bdJZ13qKjWnSyppoaq3Jtt2Ldf1hYNAm7YWsDAz0yL59A3Lw0KABQC6PT45CUIqRbMFBm2lIlqplPU9fJpyqRwQMAIqMuJJtXQOwYtKXUGjk7bRlsZFUKcr2W57+gGJ02QxHsRxkhzUpnGtYZGoMyVdIAaq5V/YGKFoMVp9FRu1pNTk+6WpjZJsIjtuEMGhTSKrJ3HzZRrMdPT5iXY8TU/OySLgDLTdfYPQfV6f8YJEK6ySuG7ZJ9oR0dfkuEoXdyzuaDzDLH35LlENaC1oul+vCxXuBzy6T0DJidx25U/YWyeFoi7SRM/aOHTvkbW97m/UZuzZScyvbtA4sxDxtpZeYJkQFO3R25mX3YJ8cOLhH9gztko6OgmQyaanWKnr0osKCAhIWJLrZqlU9SxttPY/JcY1ZDJACwJi/k0LEYk1BCkBS2VXtwLAelKDMCtLRMgILBbFMTojo0wxJqHnL1vUH98kL0FJ00uZG9dxlhNLqGSxRTXyb2J/R+1bwUUgin2jbWJAWSkxLMi/HFZB4oZ46PSrF+Yo5bRO5mxAJYEwAmJiaAYnN8PRN1JGNphT8rNigfqyzDLv5GQApbC0vXS7Xxaqq7zAmoV1vxBpfytwpe2vkcLRF2sgZ+41vfKO89rWvNb8Z1/nU3HiyTlpuXONPGnQzzqiYTqOvp12GdvfLwUN7FUb7kylI2uxlEgJCAkkKSAZKVWvL6cGi+yyAkuIA1hpNhAewkXOYrpNrcN01kBRXOKYBByySZQsBOIZ6evzqoyiCfEu6zag+c9JWQCIBStGyFEe1Makt5bC0rjaCSKZzmhema8FZm2jbxYWSDfufm5+XM4xsOzchFQWotkxOenoLVvVwfwkYqQI0kdiXrNkuPViXYY+K54cdK3mO4bcTz2UtHtk4w+VyXYKYn/OP/uiPZHZ2NslZKT7D7pS9NXI42gJt5IyNvvVbv1Ve9apXJVuu86u5MU3AyIAh+adQkLTjNNNBup7LpmWgr1P2DA3IocOHpKen2+Ygw1G7Wq1Ina42BSMmtAWQCB6EUSZ0UIVGPVhssNxoDsCg51oXmSW7jL2AVojNZH/yI4i+qERrzllH4f6Wi2QbWfgDg6TEogTIsa33xzB93aD2Ck8ZZSTAkHAHGYWmmigDSamikFSqyNjUrJQWynJaAWl4dFLGJ3S7IgpIHWZx04LtejwNWya3FZ+37UmRoynFTG/4PtBlyTOk0499UXY3tgyKS5fLdSniPfLYY4/JkSNHkpw1cqfsLZLD0RZoI2dshu5fjzPxb79io9qUjBpY14VBTWMz7GahPwqFrOzY0SWDg7vk0KHD5rRNcMRqrSy1WlVqzPbP6DZASeEBeLL52OhK02W4TOjeolDygYSACZr0P/u53rKSLUCFw5orZueuxIbmdRR8lJKl/m+Urtu2S1OwcgFASUpAie60dCYj6ZxCEWBkKSNLCkyaaWWAMdXFJSlXazI9V9LnUJPRsRk5Ozwho6PTMjI2K/39fbJQXZJ8u56vl2/Ta1o0cx6LVsHyqJNZiIAirEVasoFRsq0KSBT+aa0tLznT5XJtUgSD/NKXvuRO2dssh6MtkJI6YIT1aI12794t73znO7WhHkxyXJtW0s6yMAbRFJtea8Q1pVNtNi/bjv5OOXhov+we3C2dnZ1mEVooLygQ1RSSgKNg+bCh90ASJEApTZBECnmAiq7bsVyJa7EvggCJBWansBqk+ZQR85LDYkYzGMWpAWIeso4zNpNFrJNVSxMQl84qHJnPkaYGHCUjz1K6jUVIl3X9yBNEcm5eIbG+KLPFskyMzwpTMjG57cxsRXL5drPCtRfwdwrXoNeOIgKU4ucUnhuWozYLmcA2teNwDlJ4s6WeZIpLl8u1GY2Pj8tf/dVf2RecdeRO2Vsgh6MtkMLRB3TRcqQazthMNusj1bZBSXvLorkJtnUac22b87m0dHcVDIwOHtgnBw8eMKdtrEXFuZmGw7aZSbAeJZAURrIF3yOzlGiB4Rrk6SGaH68Trqk/FZwCJKGQG9LyIjkyLBt5WirWKQpLyjZxDdaTvJhvSz03bNpZ+klOKxApzGSIpK03rmlRL8A+OrvoduOCqQzxjhSStK7VqiKOfvtcKOmzmC0pJBUVjkoyN1fVM9JSaM9LIZuyOe8ocrnelMr9RzhKgNIS98drJcJRMyC5XK7NCmfsv/iLv3Cn7G2Ww9EWaKORarpP3ve+97kz9mXQiiZYN8xooqvKDNLTnbeh/wRFLBS6Zc/uXTKwo1fm5+dkZmbKnLVtglpt4JewjEQ4CmiRCFiJXWxaPiuYVFBd9wEfmkKMIhUnUglWksNQsEQlpWp+wBtbCVlabjgmrDeWlkcdLKtxPGWF2EVxicVIdzcSeSwhHE0prEwBkmp1PadWl1JlUebnAKOyLmtSKS8pPAFTaenpzNo0JPg9hWoDQMBReEYJfqkAIv7Oea0orHFxru1yubZM+XxePvWpT7lT9jbL4WgLlMBRS73hDW+Qb//2b7fRRq7tV6MpVnCAHYwLNGH5wN+4vT0jBw8M6u+Mof97ZXpqWrp76G5bUjCYlXpZv40tKiQlliTrXjMgAQZCQmE7EVYfuufsggAC1wQgGkeESlhOU56uR2uRUUyTGvms67UMjiw1bavsOiQDF8WVxmGhpkwwS39YBKXkbvR4HLazNrKN7jbiQpXLi1KcXVA4KkshV7AutrJC0nypLp2duTBvGxYqq6qW24a1C8tR2Ey1AUbETwKMAEQS9eIAl8u1FSIkxze+8Q05dmxdt6Iph6PNy1vsLZDC0UeS1RXCF4T51Eiuy6fmtjhhiOAvowlGBZI6O/Kyc9dOuf22W+XwoYOSz2VldHRc4aEm1fK8LFUIHAmiAEj40wTrCGhhQ/9tnTIT3DFgUVjA+qTr5INJtgw0kUBFcmZSr4YVqHlfUqZBEP+s7HCgLflv22F/sFbZabqlNbT9upvCbQfry4BkQ/UNxoCktGQzeeno6NW643uVktmZoj2LtJ4zOVVUaKzo9ozMzi3otQLw5HIBAlGwtOnWoua1KRiZ9SjCUZPiCS6X65JFu/Loo4/Kk08+meSsUd/g4OBvD+NI6LpkORxtUhsN48f8SfDH22+/PclxXS5FWGg04HCCLskzK5K238pD0tPdKUNDe8ySdOutN1l8pFqtImPDIyLVkiZm+VdA4kRzOl4M9hDKSZbReqOUoAlQ0OPNkpRAlO03VApMgjg+EauGEboMMJVAhZW5Fo6if1IEJOoUQChl53IdSrQzWLVN6hDWbRSeXVETp+k5RNkutHcqEBEmIC0L8wty+tRpvf2SOYCOT0xKvabwpGflshlpL+Rt8t8Q10iVTAKsJek21iXKtz1rtU62y+U6v/j8vvDCC/LEE09YHLdW0mM+6SPWNieHo01qo2H8BOx605veJIcPH05yXJdbEQiShTXuBiMk/evPZtqkkEtJb2+3/i53y/79ey0EQE4hqVopyfTYsAhQoKBkFhIgRKEk+CKZnaZRNuVa9xZaVHgBkBh9xvFAiL7UzN7CIZpnbKOKpxhEhbVkPdmhijC0DEkBkJI9thZ+hC6tgEjJP70AL1Qb/k+5tg7AhG64eo2RezWp1xcVfICetGTSGRvNNzY6KuNj52R6akLm5+dlz64dNr/djh09UiDQJv+0DJZ6lpbJNbh6AkfLt7BWG+1zuVwtxZcjhvMzx1q5XE5y18iH829SDkeb1N4NhvF3dXWZMzYj1lxXTrTBBi5JY2wMoetmO9EfWJGy2ZR0tudkR3+fQdKBA/ukT9ex9FQrRZmbGROpLOgZGQWTYEECUILvURMocR2KZwWQAWLMioQ1ya7c2GdbsTL2M1nqwtbjcvlAkwESRIJst/7TTbrEsOCQrHsrOYwy+JdKk8JoNvMd4p9ebEnrVa1UZLFat6lTMrovq8fm8zmLBTUzPSXlhaKUFY4qlbLs37db2gs5ac/nrTuS+8JilVbgsvL1X6gY9Qr1JMdubLVaZLlcro3FAJ/f/d3f3SjWkQ/n36QcjjYphaN1h/EPDAxYAMiOjo4kx3WlZeBB0vUELwyS0vojmw2+NF2dBf3d7TBIOnz4kHR2dulLiBFcc7IwOy76dU2BQmEnndXGP4APYAQM2FIVrhMvpHkNp+1wnClZBHEgsEIZybrlJ+U1+uMQecvJitP9S4w8A5BYV2Cxc8LpqrCCfxJzqtmUJAz7t2z9Qd31PpiKJZtSMFLoSSv0pTTlMvpcsgSbTEu9VpG54pxZm3J6fj4LHAXrWBqLFP9w7EpqT749K56Fyp5JK62T7XK5VorP0MzMjHz1q1+1Lu91dEzh6JPJuusS5HC0SSUj1VoO49+/f78FgCRKtuvqE+0xKfIDkJQxi0lKCoWM9PR0yq7BneaPdODQQf095i3w2sJ8UaqlBVkqL+jJi2asscbfQAm4Cc7bjOaiy4yXmUEBoJBYkoAXtvUHB9o/Wzd44FiWSVY4JKixDOdSBM7QIThlSpfMDaerlvQHBdhBwdLFeRRBN5v5DFGU/sPJHADKayrkFHoUkvRRyFKtbFY1nofuksV6RZ9TUgbwpOe15zNavN6TOXTrvXO/gJLdS6gyFiTLt4yQ31Ib7HK5XEFYjn7v935Ppqenk5yV0s8bI9Y81tEm5HC0SW00jP+uu+6SN7/5zdYQua5e0R5bA25bWFcSX6Q8UaJz0tvXLbt3Dyoo7ZKdu3ZZoMVavSpzs9OyWCmJVHDaroEq+g8wUjCwQJJwACCh/1hG56IGvSTgogp1CP9iPVihDGRnhoOSDXaySDIW9W8MSgOUrGjAKUlaJ91pyeAMU7xZlgAczgkQh8Uoh/VMYSid0vtYrGi967qP7raKlBaKel5Nurvbpa+nQwZ2dClMcd2qHcPULMz9hqkfMAOGVvg6AUUJGEVYWlcb7HK5bnTx+fnLv/xLGR4eTnJWis+WwpEP59+EHI42qfWG8aObb75ZXv/61zscXSNqbo9ZJ+gh3WztCkkdHTnp7umy7raduwYUmPoVkpgVvyrF6XERm/G/omcBJPgBhMjRBko2vQYwEMptQIG+4IxkABXyQ64udc2gJhxiJ7K0VY7SjXiwlo/FSJb0o2yWI83SZFYjQAgosvowhxzr4QC7bF331rSOmmXdbbqSbVsMYLRU0X0LCjolTWXlv6LMz05JLiOyc0evHNg7KPv27JT+3nbJpJZ0/7xUFRJxECUOCy9v/u4XWdLNps8ywBF1jvXjPpL89bTBLpfrRhWj1L7+9a/bqLV11Kdw9NFk3XUJcjjahDYaxk9XGmD0spe9LMlxXQuiLSaBEIh1HJmxInUUctLT0yG9vT0GSHuGdiswdRuf4IszPzuN97aySNXOj2CyHEBS/ymVAAOMdLd23w6kqy0kgKHBA7ESLJszbZ0fmmzIPIUBR0lecr3wT8s0MApdXqQYq8jgSLkJ36SUJub1TyvUpamzVJWemKh3QW9pQcoLs1q/isJQp+zdMyC33rxXDuwblB19nZJVmOI+cdaOcMSImlqtRm1MFmIAC5Ll6D1oHaP1aEM4QufZ7XLdaKJb7bnnnpPHH3/cPmutpF/cfXb+TcjhaBPaaBg/Dq/vfe97fRj/NarYHmv7bbJup2xKASkj3d0F6e/rkR07+mTXrp36d7BHOro6FCsWLYBkeW42xEdarCWuQwFKrKtNwSDMYh8wwYa9pwIsNCDJ1jkvLllNVhr9bJydgJFZj/gos2zUXBPXUShqpHBugBG633S5hG9RWl8EKYttTfjGtMJULr0oGU0MRluql6WjIyMd7WnZtaNHbjq0R245vE/27u6T9hzzrmnJeq84aVc1RThiyUt8sa5PJgE/llzfutsiGFl9LkAXeJjLdb2Ld8Tx48fl7/7u7zYasebD+Tchh6NNSOHo3vXgiOH7r33ta+XAgQNJjutaU2yLWRpW6ApdbXkclnNpm/G/u7tTdu4caEBSrpCTukIQlpZqaU4EnySAxwrRl5hBEpYdXVKqwY7Cgl0MYMKioiCRwEQDikxJjZJjAxhhMQqAhAUo/OMcytYy2rgmL09ACTALUBKduA2KFI6yJAWWrB6DG1FWz2vPLkmvguChA4M2Q//uXb2ya6fC0YHdcvOhIentKkhWAQowwt/IwIera51rgFK1apYk1vmyQNwkxMvconoDSJouWsljcLluVPEZ5vP1J3/yJ/b5Wkc+nH8TcjjahPZuEOOIhoIYRwznd127ahg2WOoiogqBEgv5jPQoPPT0tEs6k5V9+3YbFA/u3iXZfFbqCg346dTNaVsTFiT7B/gEOLJuNkpNrmPWFLaNbZoAiX3mtxOOCTAUEzGN2Be6xziWAsxCZVaqsLSy47ma+JfRVwCAlFN4yWn5WmvNq1oqZBZlcGeX7B8akBfffpMud8pN+3fLgb0D0t9TkFwGi1FVX84VBZ8KVTYR74jrUG1AqLSwIHPz87KgS4SFqXkiZptexep1kbqEU1yu60VnzpyRz33uc+vOzq+iW83h6BLlcLQJKRwBRi3hSPeZ5WjXrl1JjutaVmyHWZIAAZaMzupoz9rIrd7eTunf0WtWpFQ6J4cPH5C6ws+iQlJxemKl07aVkDhtK0VES1KcjgMLj10DK5IBUgJRZmkJcIPFqI35zNhiXffoCVZGACIciliyTX6ofRz2b/90d4ogjgpi6UUFo6WKllWR9NKCdOQWpa8rK7t39ciuHZ1ycO+gdacd2rdLujpyWn2gqKQv54VgNdLym7vLDJA0v2qT2gZfJGYS51im1gGcwr1SH60f5jPWybwYXezxLtd1ICxHf/EXf2HRsteRw9Em5HC0CSkArRsAkq6Ff/SP/tGKb8iu60e0xyAHYp3giZ0KDASQ7Ovr0r+NQdkx0K/LIenp7ZFphQK64og0vUiMJAWLFVYkAyRNtgxlGivAQsQQApAAEN2kj86sRfrxNcuRgZIey/Gs2IaCh5KPlQ8cURAJMNIsmyTWytEszPIGbiWFpLLCUVmybWXp6U7LQG9e+noU/nrbZd+efhka7JedO3okl16ymFDVasUSwIOAxdh1Rx4AhM8REbj5hlvXPLrYsCLV9Lqk+BlphqpL0iWe5nJdi+Jz9L/+1//ayHLkgSA3IYejTSjpVmsJRzfddJN8x3d8h3R3dyc5rutNtMUkcASxTiDF7q68dHUpJPV3S39/cNq+6aZDUuhot/hIUxPjsgiQVOf1ZPyRIJQAMg1AihYfLEcMKWO2fwCEbNymdUkXmv3TpYGU1YEDKEeBKinDoAmLDhWt6w8tzixNFK/1WKpVlaUqetqCQk9d8pmqdLYvyY5ehaP+guwe6JTdO3tkt4LR4ECvQlO7gmBeqxZGowE3vKgD2EBzQcAR8MM3XCCJwJdMTcJxWJEAJCxNrNO1Zn5ImrA2WVnLN3XhuphjXa5rWHSr/c3f/I1MTbWefF+/UHkgyE3I4WgTGhoa+pC+xFsOR8tms/KjP/qj9pJ3Xd+K7TfsgVjHabtHIckCJvZ1y44d/RZte8/QHunu7ZTFpaqU5uekSmDFuhGP0kSIhxQcqCmNhMOz7lc4suCNwI0xDxACGgE5WJuY3yyAkdFPU5daw/EZmCItBkfstIIMpaS0LlIvSTZVk478kta7TcEoK73daenrzmrKyb69u2TXjl7p7+uUzs6CFApZm36EuuULeWkvtEuhvWBTiASH7ABEgBGAxDogFKLFK7ppHhaliu7nGM6J1ie7X5V9chJgChsXoYs93uW6BvWJT3xi3SjZKixHDkeXKIejTWhvCADZcuoQrEbEOMK3wnVjiPaYBNIgLCE4bXd35s1pm+H/OOgDSUTbzihA4Y80PzuhbDInSwz/x4KUIuIQ/jgAjpaGYxCQAzTADZZ0G9ABinQzWIzIw2Kk5xoYGQ/Z3hAyQD/uBkRpyaSYDiRjU4WklmrWlZbP1KWrXaSnM6VAlNJjSlItTyvwVPW4lAzu3GFQVMjngpVHYQdAArKYP7Crs0tBqaDQQwVFiHtUrYauM+AH6xKAhAVs0QJf0vUWOhc5Br8kErCkJ1gZ0VkbAGTZULLf1Jy/Whvs2ryow7ZewOXaUMzMf+7cuWRrpfhSoXDkUbIvUQ5Hm5DC0Yd0sQaO+KNkCP93fdd3JTmuG0nNzSXr0Wm7qysvvX0dBkk7d+60UW39O/olnU1LvV6R2anEaZvZ/6MVSBMz7AMAwIgFcKRN1l1xtn/AiDnOguUogaoGRXFqm82Wn9JyzE9JE0CTSemanmMO2FLR7bJ0d7QpzCnItJVkeuK0TE+d0yrNC4EtuzoKBi8d7e3m50C5+t+giylVsAoVCu3S3t4hNbrRtJ5Yg+g2A46iszY7DCuoF4AFDOp9MKqtODfXAKWslhmPt8Q50Wkbxfy4HZettMGui1Oox/IyUaDQLbyOy7Wx+JwAR8Q7Wkd0qzkcXaIcjjYhhaN151V7zWteIy95yUvcIfsGFW0kqbkJzWYSSCKIZH+nQRL+SLv3DJrTttKLhEjbUxZEUpaqBgOMPjPrEFYfBYl0W+LArPDDVCVL+CMZCGExIgEMeDAphCg8BAfpYDFi/rUlpgzBcoOjd02vs7iggFSSTNuCFHI1reOSVEsTMjJyXCbHh6WusDY7PSXjY+MyMz0tE+PjUsgXpFqrK/gpdAE9mvhbB5DoUsZiio+RAV06wA8v89h1hiIckcivVqoWC8l8lLAuad3pfgO07DzdDiykT0PPNXCKYn0jOIq6gEPWF7/NVVC0WrEOHLapa7lcGwtL7J/+6Z/K6dOn7XPeQg5Hm5DD0SaUdKu1FF1qL3/5y5Mt140q2sfmNpIG3Wa/z6Wlr7dTenu7dNkrXV3dcvDgfou0vdgGKCxIqTgjSxXgRYEH64yWZNN8KDBh9TEjigIRc6YRb2jRJr8N/kYAks38D1PAI0sphSjNqyk04eND15WeI7WSwlZFcumqdHe2yUB/TnIZhujPKBCNGhydO3taZqYmpV6tKTCdM4ABXhbm56Wzs4ubshn+eVlnMnSdaVJoytH9ZvDDHHV5ew41BaoYMLIZjAAnc9o2ANI6aqrrsfML+hzKJQUkvTfuh0ZAE+cBXiR7EJTOPrQtkETZSfmmpC6Us8ZqtHrb5dp68XmhS+2rX/1qkrNGPr/aJuRwdIl6yUteclhf0HSrrRGNxPvf/35t7A4mOa4bXbSTpNi8ZtI4J6fNaRt/pF27+i2QJBakm24+KG1pPVrb/dL8jFTm52SxUrHGmK4xZhuxbjRdSZMUppYEeABaanah0OWm/2uLykCap1BkcFTFWqTHKqBIrSyZtqq050W621Oyb6hX9gx2a53o6lJAqsxLRz6jy7JMTUzIOf2GOj01bSAzPDIilXJF8gpAsAiAk80pDOl9wTCMSqMi+TzO2wUFwpxZloBDzkecwzYwRF789gv4YJHi5V/Way/ML9jINixKZm3SxNIMZGZFYsnTtRV7Titk+1poneyLV1JQLC9ev/m6ZG3Z9Vyu8Dl54okn5Gtf+1qwrLbQ4ODgbw8PD7cezubaUA5Hl6j9+/czhL/lpLO8qG+55Ra5996Wo/xdN7BoH0mx+W44bXcVZNdgr+zePSA7dvbL4J5dsnP3Tou0PT0xDeVIZW7BupnCyDS62hJ/ozTbWGKApKqCERPNch29ksLRUlVfnApHNlpN/xFekpn0iXBdUDDq7SbQY6cc3D9gy/bckvT3FmSgr1u62gu6nZVKiejWSzI5OSWjCkbENgJ6RoaH7SU9OTFpXWqzs0UDoZrCGTCUsS42LcMctrsttEVnV7edAwyF0WxhtBrJoEcTzyValICwcikEkQSY7PklAMJ2kJ6XCueGJ6yizGRpObavhdbJXhalhOsFJdt2KftB5lrFbH3u57+Gy3XxevLJJ+UrX/lK0+dgpfQz9KsOR5cmh6NL1EaTznZ1dckDDzwgd999d5Ljcq1UbFJpZlnSVdZRwGm7IN3M/K9gsnNwQAZ3D8qevUMKC2mpK0jMTo7pMgR9S+mnd2mprOfT7VbXMhSWFHroxjJQwD8pndX9eCwxrWxKMumMXSurQJXPcs02haOM7BvqkT2DCkb5RYWhRenv7pC9uwakoGC0eyfThfToeWlzmgZ66O4isCPAMqKwxHDihYV5mSsWbaoQLD90eQFMrGNJApQ4F58kAAoLa0HpbFFBinKiJSmCEy98G/Kv+dGapHdlPki2T5M9Rz0nsgdrK5y29VwDKY6JeevpPLvXihO4VthaoZgHGMWNRp6mVue4XBch/q5nZmbkz/7sz8LfeAvp5+aTZ33y2UuSw9ElaqNJZ9Eb3/hGuf3225Mtl6u1aCPja431LCPbOnLSqZDU29stfX19MrhzlwztHpLenl5r+OvVBZmZGpZKuajwoHCUrmnDH5yy6dZKtzFsPqPrWX05ZvRTDiAxSo2fWKv0uKWqgkpN4WdReroyCkgpA6PKwqTUK3PSVcjIzr5eGRrcJXv3DClEtRtcDOzYIe2FAm9mKSvQ8HKmy2tyclKGz56z6UHmFY6IewTwdHZ0mr8Qd2f+QVoGw/8JiNne3m6wxOg3ACgCEeukuI7MyVtBC8jiOGb/b0TZxn9K82zYv4r9wQmdO1aRn6RwxAZacwC/neaGp3mbg5MT4uqK81dlsNp8qsu1CfH3/cwzz8iXvvQl+6ytI5+Z/xLlcHSJ2giOOjs75du+7dvkzjvvTHJcrvUVm9DQ7NJdFpy2Ozvz0t1ZkP6+bhno75Pdu3bKvqEh6erqkPqSQkFFQWRuwnyDFnGu1k8zSxslpi9OnKLJXCJgpOYtMTksvkaLFb1G2Ryx81kFpHxN1xmRdk6mJs5Kpk2hpFxSWMpKb2eXwlOn9HZ1G8z0K6wR0wiLEH/nXGd8YkLGxkYVlGbNsgQcLZRKsjA3Z47bbONgnc6kFGAU3jJYtII1ie42wKegZeO0XbO4SFWzSsVvw+znmoyAC35LOHFjOVKYS6YuCZYkILFN7z+xFqmi03bocrOsC9eGx8ffWgs1stceQ70s6T9DtXWKcLkuRFht//zP/9y+JKwjh6NLlMPRJWojOOJl/t73vpdjkhyX68KVNJtMEqKQlJH2nIJSe14Gd/XKzh39MrCDKUn6JVfI6LFVKS9MS3l+RmpMAIu1RRtfAjEyMo1JZm2J7xEv0Dpzp1UVioK/UUdhUbIZBZF6UWZnRmRq/JyMnz1tMZfatKwsXV8KQgBHb2+vdPeGQJaADX/nXR2dBiU09nNz8xafCIvOyMiwDA8Py6lTpxQA2izPnMkVjMxxG3jDkqRKc4/5dvNhAoIoi+H/lMVzAJzIB86AMr0pA4zIFcARvkssFxZC/CUaC/bH48gjhQ3OugDh8a11Qcs/E+g6b0Gt9xvIad20Wnb/DkiuzQg4+uxnP2uflVbSv38mn3002XRdhByOLlHnsxzdd999cvPNNyc5LteFKTS6QTTDuM9kFSg6O7OacjZv245+5jnbKXv2DMjg4IBMTE1KlVFdxdlgHQIU6gpIBkRaCsP49R/dbTklrnwWv7i0llOQvt6sFLI1qZSmlJtmJLtUk2p5Tuanp2Vay52fLSr0zBlkIOCko7PDwH9gYKetI2AHXzusPsz1xBBjXtykyYkJs+xwbAgeyRlAASvhfgEFoCmHFanQbhYmzsEvic+TjXjT/ViOqAuQgQ9UBAzyACQSDUX8Jh2X1qUHKNll+UGm7Vpfyf5w5/wMa+ywaza2WmntBQDMMG1K8KFqOJBz2MaFuVwt9cILL8jnPve5deFIhc+Rw9ElyOHoErURHPEt9x3veIdbjlwXpdgusgw2lSQvaThT6TYptCskEWk7Om3v2iE33XJI9u7fK/n2DoWGJZmdmgmj06pYWLQEgwJiEKXMCbu9sCSd7W3S15OziWVxyM6mKrKzv1vu0LJuPrhfmFZkoViU48ePKSRNWTcY3WH499joMwUYLEl9vX0KLVkZ2rvXfJHo7gKmsBSNjY1Z0Ej8IXh5j+s20cIZ2Ua3Gf5RQItNQaIQhLUodrnVFCC4967ubrtOIZ+3Y7CMAULAhflXaR6AQSLeE+BBfCT8nAAx4AjIoqwIeBYCAFgiM6bVarIardXKk9aczjNvUSh1B46Q+YQBSMCRXsbqRr0iLLlcFyA+Z5/61KfsS8E6cji6RDkcXaLOZznCIXvPnj1Jjst1YWpuVle0kbGt1sxMNjhtd3UpoCgg9fX3yu49u2Xf/gPSv2OXpPLtUle8Ki7ot0m617RRJiZSNlOXXJIKWU25mmD4YXLZnf2dsn9ol9x0cJ8M7d6pkHSz7OjvM7jAEjQ6OmpL4g4BJAhgYbQZ3WwM0e/q7rJ8rEh0gZUVTnDaDv5AdfNNGjk3bM7bwElxtmhdc4yuAxQABqUDqdYY3l+30W2U29PTo/fbaV15NAKUhahHTBEuojgmghFwxnkcEwEJGYcASbYRFiZbbyqs8fARO5sPDlvNe61g1pIFitfmOItyrnXmnhv79Pdkp2AqXK0WWS4XYlb+Rx991CBpHTkcXaIcji5RG8HR4OCgTR/icOTaMq1uIHU7m01Lh01q2yG9+ALt3CkDuwb1b/OAdPfS5dUtc3MLUiuVpVZmeP2S5LJ0rTFSDWdsTblFG86/e2ev3Hxon+wlfMDOHdLb1aVg0qV/w7sNTrAIAUezMzONhr5YLFp4Abq6+ELQ3cXoun6FmGAJApqwJgFARNNmuL++qG1EG7DFeVh3KmUFLgUGQ5DFJZmfXzCgYcg+3VeU1dHeYeWaZSV5GMFvCatRtLMBHok1RkvTKhocAUaAki01UR7H2Oz/ehDrdk6j6Ig6QeFqUY2D1hE11v2rDgl1CkuALNSZ6yaH6orm2nL1uWu2Xa4m/dEf/ZH9fa8jh6NLlMPRJWojOMI/4t3vfrcNw3a5tkw0ktZQJo037ag2ptmswklXXtoVlPr6emXP7iE5sP+g7Nt3SKGlK0xFMj8ti/UFG67f1Ul8o3roXutISU93ToGoT3YN9El3Z7seg29P2pzB6dbCKgXwAzmVSlXOKeDQZQbkADdUh3pg2elWqGJEG6PQgB/OM7hSCJmfm7NuNvyQ6FYDmIh+TWwkypoFtvQlPzk+IROTU1KcKxokVRRojHTsXrONBOTQjQgA4YNEHaJFBp8l4CkQFxG46wZHJPNJ0mWEPMq1Y/WBUkZU2Gdrth02lve3liFOctmkfFWIvaT/k+uQADuT5sV84JBzmuvRUIss140tvmQw+Sxd2evI4egS5XB0idoIjnbs2GEBIJmZ3+XatEK7GWTr+iPZDmOx9IOsedkclqSsAk/OYiTtVjAZ3DVok9t2dGakuzurIJTWvE79Gy3ousJPR1oG+jpl544eBSbiCOHczFB4HJ5TClBhlBgTzYYRYwVruIEiJrxkSVebDZ9PEvUDynbu3GnWJ+tyU2jSQg10qDFWISAFKJqYnJRRha0i6+PjMqIv/OGRYYMls7DoeSHwo347Tim05cLs//lc3vyUsGoBR4i6GRxpiiKPawJSNlpMy4pdbXaelh/OTxy27RysO5ytsGJPmY3lMlvLzgyrKoMjLddAhzokCQDS/3ZohCYS+VgAFmt6PbOIJftWq1We64bUyZMn5dOf/rT9La8jh6NLlMPRJWojOOLl/b73vc8cSe0F53JthVb8KbERmmzaWZp21sMkr0xJooDSnpK+ng7p6+2SA/v3yC0379Vlvxw+NGBzqOGQ3deTl/7eHunv69FzcloGDTSj3fBTStnksW1LbQYUERIAn2BJyljX2hmFpDGFGixBvKQBJqDA4iLt6Ldjdw4M2LlYlrAkdSpoASTT02FkG35IxEgaUzA6ceKEnDpzWu9GLIgkXYb4I/FZ4pwAMnQr5iSbOHPj6B2eQLDURECKliTOjcCEw3ZdgQoQse47gIQyEyi0MvR4zomf3/Ckw1prkb+8L1qNQm0oLilLM+p6DeI/Ya0iK15DD7dz2Ap1DccjO4TUKDBZum5o8Xfy8Y9/3EerbYMcji5RG8ER35Tf8IY32Ddnl2s7RVsZ20nadeMGzaRtbS+IdLS32Txpg7v65KbDe+WOOw4oHA3KwI4O6VUwwsrU3dVpztU5BQ1etsARVhq6whj1BTjQcNNAY0EaGNihf9sDwadIL0KU7ImJCbMksaTLioRvDV1rjGgjCvZA/w4bYdbf329WKPyU6F7Dl2lc4QqosnLOnJGSvuzb9VpDQ3u1rjvtWGALSKIh4JqAGE7bQFJOjwWUogLkhMYD+GgsNTUgBWuUghKAhEJ3li4b4BG2ASNG+9lS/7UW+Sv3GRrZf8qhDCvMyrBV/WEQlJwa8jXPRvFphlbEJgvGzKT/wxFNWrGxveLZILsH11Wjo0ePysMPP+zdatsgh6NL1EZwRBfCK1/5Stm7d2+S43Jtr2iySLRh9D5pm2/buQz+RSkpFJjcNquQhJN1n+ze3a95WbMWEVsIiEHB2hEac1pwfICs60yBBJhgGD/wT7Rq4IdlX0+vwkuHWZFmZqYNXIr6sgaQGlODKKsUFKR6+3qlq7MrWXbaNRnVxvXoOsNpm3OBtZ07dshNN98kBw8eNGssfkYEhOTObLb+hQWrL8CWyQYLUjaDL1IAIfZxbdZJrUDJAmbqMRUrLwSxZGqSxcWaTZ6bIIEdH5erEEUV9jXLjodp9Mb5nejDSq5pe1eUE8pOxDFJlxpWvFg/TIN2PPkcHk9pOnW7FMGoWSvq7LpiIvr87/3e73m32jbI4egSdb5utQcffJCZ+5Mcl2t7FNtJS/rD2izasiSxqcwgWU2ZDJPT1hQkxKBmR9LlxTB5Gy2mjSCWIiwVNH5sA0dM6RGn6SDWEjGOQuNNmRn7e8eKpJ+JxI+nbqAUrUFADNBBPsfTtbajv1/aO9otn7Lwb+JctnHsxup6x513yLfe+61a7h6ZmpwyJ3BGv9HVB8gwXQl3iEWJuEh0lSHujQcBBFGuwUUi8mLiuiyhF4MYfH60DlizLFhjkkdZPAseqa5q0nOTf0Es43qTYpYVEWCMPPvV6A/zgWKFDFO4jq1ZMKblZTgmuW7S44bITk6xul1ucV+uK6fjx4/bcH63HG29HI4uURvBEb5G999/v0fIdl120VbR3gNEWClIIQ/gYYRWSer1ec2vSVopqVDokc5OAi32W2NNN5V1NyloADN1zWOdPMoBbmjA6YqiTc5oGVhK6fbq72dak516XJhVv6pAdezoMRtRA/gAHPgiYamiCwzfpW5m+9fKmiO3ngMsmDWqr8+izN/9krsMtJ765pN2f+RTzrmz52SuOBfgRq83PzdvEIb/kIGPJhy2uR8CSxrcJAlFOAqAxJJnpT90N1Yj6l4thxAA3Dv1op7UkTLiuXq2AUsUQIXYZ0rARXPsGiypglmEzKoEdGneYsgP9YtpUe+DgJd6rl7autq4XQqKxWNUAuBiX+DKxaYVn9dGatyr67ILh2x8jpq/AKySw9ElyuHoErURHGH+/+7v/m77Ju1yXW5Z26nJ2lJjB23g2mhoARwiTNPgAyMcl1KAKFh3FeDR1dUdIEDFyDJeutE5GzBiSZDGcrlkMMGQf84lACQhLGgoe3qId9RrvkV0mcXuMqxIQBLWGUaZWRwjKqrXYMb9ujbEXIOmNqeARLcbn6UzZ8/I2Ni4+Tn19vRaOAAcuakn12Y+tekZInFX7aaxPuHwTLOeyxKWIAz9t4CPSWNPo8+9RDCiHsvAFADIJrbVMqtVhSX8sBK4U6yxssOxyTm6DewAUuAOIpwAsnvUI7iWwVBTYk+8Ls1bKNcOVyUNntbHrmGAy3bItrP1BGMjMtjZtD9ZXDaF+3RdTtGtxsSz/M2vI4ejS5TD0SVqIzjipf3Sl75UbrnlliTH5boCamooQ/MZGleDBP3oL/Hxbwuz3BskKUTkCnmzfGIJAihowHHQpuGLc5mZJQVI0H1M/UGUbJbW4Os/LD84atM1RpcYDtwABr5IjEpjiD6AxAu9VArWHsrEX6irs0M6u7oMvIiBxJD+5559ziDnpsM3WRfe8PCIBY7ctWuXEHiSsnDgxkLEVCYAFmADmM3NB+sSDttYrBA+SRFOSEAL90Y+6+GZRUuOWPkxAUkGjEoknIvFJjw/MSDjPsI1lqc1idAQrxe2A4xR57Z0ACe7tuZjIdJa2Tnh96YywNX/dkhYj4lnbkdxPqclp6Dk0pcku79LULxf1/aL6Nj/9//+38bfXQs5HF2iHI4uUXv37iXC40Nha6V4gb/uda+Tm266Kclxua60mhosGnPJaFuKlQZHbG2MGRVFm6sNG1abji6G0PeaPw9NJI09TTDQgfXEAGEJZ2eKU9hQWKjat9dg/eG8xtQf1uXWb9AEl50+fcYsSYAS18QShE8RZeYVtLBAYUliH35GU3ocvkP4Ik0rYNGlt1PBiPAA1s2n55nDtoIRdcHhm/x583VKuv/SWL3SVge62sxCpXWnC40LwRvGFvqDaymqJAlQCYEmgSO7byxKeq+2T8/DjmTgo/k8ZcoGfKIiSHEuS4MiBbG0XovnHfyltCDdl80ooBlccN0EkiiKrBWiVvovsXJZr5qeF/7Z7nCOpjWnXiY5JG2/iBP2p3/6p/YFYx05HF2iHI4uUQpHh3XREo54Cb7qVa+SW2+9Nclxua6kYiPFMoCRIoCuY90IQ9RpwHHG5iVLm0YDjxUJUMJpO6/AQqNOdxoCEOxAFeAQus9qFsOHLjPOY2Qb5zA0HSsUASEJkAooMfksc60R9BFQAniIkxSsJ3RNKyS1K8jo+YAPI8iAqeFz5+x6lIOvEzP+cw1CA5RKZTl+9KjdA+DALP/4ItGVh2WLz2V02qY+RAA3uAIuABdNNOhaY10mkMJ/XVqtFDii03i1Qoyk4JPEzrQez347n3vWFO7EmKch8oOTOM+sInPzJRkfn5Gp6Xkpzpe1iHA+kAStLWl5S0vUJ9TBIIv64mykGVa0Lu2xmQVLj4sXVll2XLkIcZ3Nirq4tld/+7d/K1/72tfs87OOHI4uUQ5HlygaDH2JfSjZXCG+Nd9xxx3ykpe8JMlxua60YkOFGUKTNaI0uLEBDpYNgMAatWQZLTJ0dRGQESsQQGEjzxQuaEMBBl7OLDmPxh9LEyBi5SrMYPUJvkndNlqN7i+adsDo1KnTMjM9Y+uUARxYNGwtm26zbC5vNQd0mFKEi3INuumOKQxhRaKLDVB64oknzEl1bn7BPoc4c3MeZQJpdL/Fa5g1yrrisGjxJKJVLHR92TmaD/hYVySPhVrr9QE0g6NqmFg3Pt3oZM1z5PzwjNFyeXE03+kz5+SJbz4lj3/jWX0G43L2nELSVFlqcI8+YwtJAPVQgJaTrOhjAZDq5pFk5XMIu8IeOyzkhWvbrmatyViprQAjxPVd2yc+r4899piNVlvvd6a/g19VODqWbLouQg5Hl6g9e/b06cuuJRzxsnz5y19uU4j4C8J19Sg2lU2JBlSTvVx10xpwGmUsISpewDSxWFoCIHVIT2+vgY51Vem5ZpEhBEACDaHM8DmYLy2YpSOACMP+sQgVbEh+T0+vdXNxLLGNgB26CYAXurBsRJyWrZWSXCZnXW2I44dHRuTv/u7vzCKEfxQxxagH3V2AB3UhxlK37sPxu6Ozw7rrkIUW0LKZbw2II+XpakuH+do4N3aFRchhepYg7k2fj/6jbnQz2v1rwrpFmRZAk3rrMTzL0GNGd5puazk4uk9OTsk3v/m0PPy5L8iXvvyoPP7EUYUlLEh1mZ6pynRRYbMOrjEtTMYgiXO5+SW9PhYmexCaqFmoXaiLhSWwI8LvYcU7KLahzW1p0+6tkr/3tl8848cff1weeeSRYMFsIc3/6PDw8FSy6boIORxdoviD0xfyR5LNNcJyhFM2L1aX62pXsGoES0dYB5gCHNGFZvs0j64qLDJAkkFFIW8wsLoMrEULdLUBDNUKdNDoXqPdxMGachiBpl80rIuM8orFWYMkImXH+Ej4AzFyraODAJBA16IBEL5IHItvE111nE/9enSb8vYMDsouTfg9EVm7sz04mRuE6fmzs0Ub6VYuBYsX4IaFK6MgtkIGNliaAkgZOMa2X/cZFNZCFxtwVi4R0ykCAoE0gwXNnq0muiBPnz4rf/O3fyef//yX5bFvHJEz52b0npZkdGJOwQ2rWFlGx2cVlEoKXgqW2ZR0tdMdGv4BSNaNpv+4BqwDENlPs16REifdJSCpCVY2BKPmnZemFddybZv4bH7jG9+QL3zhC0nOWukxv+pwdGlyONqENoIjAkC+9rWv9ReF65oRf6sxWYObNPzxb5iGOO4nECNxiiKIAA/ATgAgRouFaTkAA4v9o+XoidZoAxh012GJ4ly6qIcUkA4fPmzRsBHD/rEiYZFhNBzHcl0sSizJww+Krj4sUkAU4DE+NmaQgjUJh3LAiLphrSFwJFYk5oEbH5+wuhk46P5aDV8p6p6z6Nx0GaLok2T3oPePU3cApQQCgRAjIRqiJakoGFUqNQskGRzVF7Xs8AyAS8rD4jY/X5Jnnj0mTz5zQiGoLMX5tEzN1qRcbZOqsuZ8ifAH8xZ8c3Z2QSan5iXXntXnpkDKCDcuqEmxzZZIb8XqlGxpfbg/6m12JpXu4yD9VdivI2TF04Oa8y9R1MG1/eJvHjBixNp6euSRR346WXVdpByONiGFIxyyGbW2Rvfcc4+87GUvs5ehy3UtKoKRJW3YY6MXokbry0NhAqdtuqyw3LAfKGFJ4wuIYM1gHQVHYsoUBZG0Ak679HSFEW04WBNAkjhLgA+WKyJzM+8asVzwSWKJZci65wg7kKxzvYxCy+joiJwbHpbnn3/eLE9YpNo7OuwYIggz6z/dgUyGy7duQIjo4FieGMGG8G8KzucB4AgvACjVqsEKQ/0BCOrHdQEl4hkBfNwYu81SpOXztIAkzqkDX7rfytP6pLN6j5lOOTe6IONTdSnVclIXLGM5fdZZPZ/ut7qMTxT1nqZkekYBaXpBqlp+T0+75LNphaHk96HAU1sKXW38C913Ad6okD1z24v0J6xqvBp+N3acSTdIxFXStcbxF6HlslzbLX5/n/vc5+Spp55Kctbq7NmzH01WXRcph6NNSOEIn6M1cMQLghfuO97xDn9ZuK5Z8bdrjX9iJSHxQg5Ox1gkkmMUDIAWol1jPcKPCGfsEDco+BqxND8iTZQBmBDjhznZACogpr1d13VJMEocrPft32+WJRrsU6dPW3cUgKRkY9fGugSA0RUGhBCDiNFvTKlw5swZ69bD7wj4YsZ/uukY1XbwwEHZObDDpkHB2oMFjOsAQ3nNy2jd5ubmZWp61qCwQ+sVutwIG6C1qSv46H1bN57em0XhVpiyZ6T/uFeE9QxQqivkYc0iIjmwkUppOZKVci0jZxWOjp6clImpspTKujcFHLGfIf5YB/DbqsjsXEkmZwh2WZKxiXkpMVpQr59RSMqk+d3QWBra6A/9fWm9zbqlyXyVTBGQOFZ/j4RvoBwVh4TDrASq2ViE1STjPOIZuC6P+Jv6nd/5HQAoyVmjY7rvV5N110XK4WgTGhoaeqe+DBjSv0Z0ETC/Gj4OLtf1omBtoAHVRrCpIYywYM7WChNEyUY4UZufTgIMNgxeAQmrEN1vjBYDkgCMYKkhqGTBnL6Z0Hb/gf12PDP6zykYxUlw54pFs/4ghvsDaHSLAWdYlQj+SPn4S/EZBMxOnTplcZJwBu/v67fRcWfOnVOgGrMAkRZ6QAFoZnbWGpyJqSkFC+pcMeDD6kRZZiVSGRDpvwghPJMQEJLcIJ6UDdu3Os9JUaFrbr4qi205PTwvk8WajE4U5eSpcVmYnjOQwp9oUegKrCkMKjRVqlKu1BTuKlIslmVC4Whick6mFJTasHDlM9KRo7uP62Mj4vcUfj+AkSXqSKUsoBNLTXqkwZGu8+xsfwOObKOhsLUyb7UcjC6v+J3+wR/8gU3P00r6OX1U/45/O9l0XaQcjjYhhaOH1oMjJuL8zu/8Tocj13Wn5kbQQIAUG05dAA8x0jbQ09XVGQDILCdLdrxZfbCo4Mwdi1PoYp91OymkAFp0Qx06fMhGo1Euk+USz4juNnyScPzG8mTdZDkFnGxOent69Np92nikrcsPMMKSdOTIkdAlqBfEV2m2OCvnFIJGhofNP8rK0TqMjY6Z0zb+TmWtI8P/CdRI+AG7NwCJOmrjBCjiIA7A4fQDTIVn0sAME9/yi7NzcvrMWTlzdkRGx6clW+iUQlePQlBGnn/+hFQU/iqz8zwhWdT7p1ttWreBpGqNuerqWpeqwpXe/wyWrZLMLzApsF4pkzJI7FRIYmQddVgEkLSsuN1IXCEBKX1E9vyVx3SbGmMa06VVvukOOMZqlmy0EOW5Lp+Aok9+8pP2WWgl/X18TuHok8mm6yLlcLQJ6Qv7QV3cG7ZWim/B3/u932svepfrelGjgV2VaC+tqwZrTtKm4qvDnGtAB91uwAWWHZvrLJ+zkV3zc4zOquh6RcsR6xoLgRqXrBvLLDZYkhR4Dh06KIODu/Q6i7ZNN1lxtmjWILrWcIamKw8QsWZewYkYR1hsxifG5eTxExZTqb9/wMqN06Qwco5Rd926XZyZVVgaMRii7kAd/kM4Ri+UQzceViLuk642zuV6WJfYh+KcajyTYLEJphqOGZ+YlBMnT8uTTx+VY6eApFmp1tMGMpRf0mdRFy2/LaPPYcliHtUsejk+RsxHJ3pcVVNNFuYJnFk3SMI3aZ77p5tNwaddnz2gxnUNafg9mcko/J5M/M4swjaj6fCJ0iwDo/g7ZD1ZRlmZUcsb9jfguqyibfnN3/xN+6KxjrAcORxdohyONiGFI+ZWawlHjMD5tm/7NnNUdbmuN60AoyZFQMJCY47BCgd0ndnIMkBElzHOESPegCEgBysQL3kb4aaQQVcUlh8sHFhfsSABMD3dPTaijRAAwAZzuJ05fcYcrjm3tFCya8ZYSfgo2XxoWi+G7+MDRHTuvv4+m/uNawBaQ0N7zRH87JkzMjo2xp2YdQmIUnxQKAlWLqxIk0T01rK5DrAXbjxZJODBUwFHeDxhTjqFN6xQWseZ2XkZnZiRZ58/Ls88f1ROnTlnVqyKls/ku0vAF+cDVvgfKRSlMzlJpfPSBgRWl/Req/q8qnrfJT13XuEIqJuWc2cnFJwqkilkrX5ct6rH1xWw0hktTwEJWMPXyixLWkEAySxG3ET8dSog2Sg8E3ei9TKrW9MxprDhcHT5hSX0z/7sz+zzs44cjjYhh6NNSOHoW3WB9WiNeKm++c1vtlE4LteNoBWwpAvWDBb0vzltKwwBM/j2YJHBIoQfT/DhWbLYRcyHxjQi5BFUkULwhwG0sDhhjeJ8HLdvvfUWA6+9Q0M2NB/AYrJagAjLLQ0/366BK0bGMRcbsEDMJMrH5yiClEGQNv7kEbeJfGCpXfO5JWCIFfKBN/ySKlo/myZF74P6sW4gpMdx21iusCLlcwWznLGvqHUDcLAKAT/4II2Njeu9z+n9Mvy/TQGpHmAMCxiwhOVJz9Wdep5YIjwA/kjVasWWTEXCkP/TZyYU8Cbk1OkxbTQZLZfSJV1xCwZUVCyfC+DE/VB2gLCwbetcr0ncP4nfhdWHm7M8MlmuPN51ecTvEMtR9L1rIaYO+Vyy7rpIORxtQkm3Wks44gX66le/Wvbt25fkuFw3jgyUaHC1IQ2xjkKDCpQAEySDFgUKAxGFJD4zrFdqVamUcUJm+BblWKscGm4FJcooKCAx8ozPF0P2DxzYb9uADpPV4jOETxDnczxddFyf0WsWYkDLA8ZOnTwlR48ese1zw+es3L7ePhnctcsADIDD8sRoOOAMfyatiJY/TZXMcZwpVYAx/JAKCoDUk24+gwguqonuPkbohS7GrFnNanZ+dxjxppBn05bocViq6os1qZZLNpkvFhyaP4CoWiX6NpYsjglLfIWI01QuE1+pLpOTczI6wjx043pP4wpNczI1NSNj45O2XqUx1TpSD+pmEbeZY09TShPPjHu0527gE6EpWJm4KxuxqP+CJSrc42YUnhWX3lw5N5KIjE2co/W61fSZ/rbCkc+rdolyONqEcBJVtZx8lhf/i1/8YnnRi16U5Lhc17+WrQmJFSlZ0pBimYn5WHQABIbwAwxAEf47AA5WGOsWq+FszAitolluAAcUAzAahGQBEgWavj4DJZaASk2B5syZs40RbnS3lebDSDe64/BVoouMCNmTkxNy/PgxGR0b0c9txrrCmdoEK1cun7XuOgtIqXUAckp6PuBGPfFbymIxUhjiXm3SXYUOwIM6ck+0+9yLNld2z1ipgMOuznbrXiScAXDD/eX1euHcCJb6HBYVLusKRQokWAnYxyg1yrWyq5RPsEmFniWtg+4vKSTNTBety21kZELmdUlogtGxSTl1ZtRGyBUXgKSc1Jcyeq6WwWYG3EmG/ysoGTgZJGn1dcnvifsiw3hGf4BI9k/zyWLvxSiCUbPCNVwbaXh4WD796U/bl4p15JPObkIOR5vQRpPP8oG/7777LBiky3UjycAladxsXRtUGtUoa1o1nzy61+iOwkJjASUVjogRxjbdaUAN3WQ0AIAO3U3WbaWF2PnaeBtoKYRwHlOM7N692wCHLyg4ZM/OzFh3G5CjFw5WHCxJKkbTAUTm66SUYY7WWtbk1IQBDd1hLF94/jkb2WbxkBRgoACAiDpYRG268VQ4k2PlYR9WKqxF3CvdX9iEjDOou9aBeucVlnK5TACl9pzWC8sYPkchCjgwxcWwHdlPrWNK3y0W5FGvjRWJ0XLUsVImwnZNt8P0LHqnet1Fu6/ZIv5cPEOFxrNT8sLR0xY+YGKyLPOlNgW+NpmbU1gsVfQ6Swp8WWxC9stS9jJfqNB9Q17wodK7SLbtcTTW+WGLC1ArMGpW/DtyrdVnPvMZefbZZ9e1HOmz80lnNyGHo01oo8ln+dDfcsstNr+afat0uW5gxUaOZUwhI+QBIViRgCLrnlKwwNkZ2MFSgvUoOFmH+cvwX2KoPSBBUwxkYbXBnwiAAZD27z9g64QFwGmVVCotGDTRZQYU0aWFRYuuKyxOAMvE+IScOHHchkrPzRVtlv8vfOFv7Zs6wSmHhoYMfLhWrDdlckd0dQErdl/KDkAEXWaZDICo7wW9DqPDsELphnX3AWpAUE6vzbE5rRewBDgx6Wy1Frob27Ac1SpSY9ScwhYQA4xhJauW8DsqmSVsXlPwL8KCTUBOrDwElWzTuqWEYN8zszU5fWZUJiZm5OjRM3oO8ZOKMj4+q8A0o8BUkpRem3nmAFBsE0QJr+n96X+7r9jVpj8sgU62bk8iaHltrXhHkhp/C+vofPubAet8x14v4p4/+9nPWtda8/03S4HZJ53dhLzV3oSSyWfXnUIEX4jXv/719mJzuVxJ42X/w7JZWEPoJrPuNQUPup8Y2QbgAE0cD+AQvZqRZ3RtUQRfPgAFc9zWMoAc4Iour4GBXWbh7eok0raYJSo6bVMmztdhio9Fux5ddgAX+6cmpwzKnn76KXnh+Rfs+Je85CUGR3S7xbhHKN4K7RTAQn2wtFjSsm3knh6aJR6Rll9WuGkDlOpE+KZrMJ/AYPDHoruto0PvX6+BZYkOK+q2WMNyRtk4bANIi3oPVakrMNb0udQW5i1eEg7YxEQiJAHAgj8R89DWFZByOcIXdChQtsvUVNFG+p0+PSyzM0V7PsePD8u54Ql9v03K3EJVwY1uT6Y8ySqo6fX0JnlGxE+yKUz0v3W/cf/2IOy3u0KrtyMYNetSIKkVGNwIgMQ9MlLtueeeS3LWyudV25wcjjapjaJkA0evetWr7KXrct3o4oUeG67VDRjWG0CCxi6VYTqSAB6MMgMW8CuyoJDaQJdwVK4GJ2kCQpYUkoARRCBEbckNlLBAYSEiHtHQniGbu42RbsALsYzwI+I0rDlmfVHwoCuLedqwIFEXuvK4FsP9X62f5TvuuN1CAPCZxkqzUFqwLjPKANawZlmhmghHAHyxnjXrEXPC4UyuIKTXATD0ImaJIVQB1iOmKiHCOMcARnkFozwWrmzwZWrvTCbFTWGhUlDSVaYPyejjbFNIUrqRRQWkxXIlhA6oaR20TkQK5/hgPVOoVFjq6OjWcnN6/bTMz5Vk2nyU5mz027lzk3Ly9IgU5xbk+SOntJ44zXdbXbFk2Wg7BaK0Qh+/S7tjfqfQUdOvlnwUs5p2tdTqv4tWupBj0IUedy1qcnLSAkCe9alDtk0OR5tUMmKtZawjXuQM58fh1OVyBa3XaGG9wbeIkW3YHoAAAAdrkE1Gq7CETxIjxrDGMuoMCw8JVRUIYkNNw41FhoTVyII8dnfL3n1DNhoN6AJesELF+Ej4MzF9B/CEuMa+fXvlwP79cttttykY3WHddUAMYEa8JCxLZevGqph1CEjCrwhRDiP1sPgARliM2Em3mVnFFNRyDPNXMAo+RMATPlAKSnZ8WgEqdBky/B5Q4txsTkErC/zht8X0KIQLyElXD1CFrxBhBPA9UujTdZ5rmKEfoCxZ4E38VMrlql5Ty87jBJ/V49oUnqqar/XW9bm5ipw5MyxHFI7OnKULbtqe4/DwhHXbVWparvkftUlW62nSBcYcfgeGiUm2/U7CqgqUjdjUWlsJNtcjJGHF/M//+T8b7K6jTygceYyjTcjhaJPaKNYRL/rv+q7vMvO+y+VaXysbsGCNMG8ibXgBJOACoKG7DAfu2NVmXWt6LFMoMNEsUaaZWd+GmmvrzHnMl4bVBYDgi8qOgR36uVVI6gOStIxy2Yb+swRysARRFtfoUxDbr3DEHG8cj48RrT9WJ+Z3ixPe0uBjneE2IuwYJCwlYQwAFHgA8MOypfst9lMWP6dsADkFDaCQ+8bRmi44nM8tiCYWJEuM6mPCW92X4ppM5FszWOrp65WBXTvsHvsHd0qb3nNtETzCZ4ljFKQy+lD0+Io+N6CSyOSEB7Bh/AZIOHlTC66R12sXZGG+amEBnn3umIUCOHlqRJ87ViievcjUzJzdC/CHQ7mebmBEj15yy1oev2P9kYj8qKbsNdoqsLneAOnYsWPyN3/zN+tOHaLyAJCblMPRJjU0NHRYP3hEyl4jTPH4KBDR1+VynV8GRQoPNM+xNWUdSLIGWGEHnyKOw/rSx1B6hQCsK9bYK6wALvjXYFmyLiUFExyIOQ+rDICFFYkArXSRARN04dFFhkWFb+O1WvBFYub+4tys7g+ARfcYVhiug7gu51JnugWrlaoCS92uY6POqIMmCAGrEmPOgAXqFfxuwj3HWf1jmAJAA4DCv6ezkFcoykpHe84sQxGS9NL6ZOpSq5alvDCn16lKR2e73Pri22T/of1y8NABmdf87q6c1o+pVSp6DtOyBEDCZ6msMAnkAEg4XGu1dLmk90EsKEbidSgk9ur1OqVYLMnJk6Ny9syYTE/PyfTUvEJSVc6eHRMidRP9nC5R7skc5fXXBxBGSELkUWv+m5pWNxLPZKu0lWVdKTE44Pd+7/caf4erpX9bjFTzYfybkMPRJrV3716csVvGOuJlee+998rtt99+XXwgXa7tVPyMhFFQLBWKWKG1tR1h27qZFIzwH2IJNAE7xCUCUgggOTtb1IYfv5swaiuWYYCVpXuKqNkhPtLAwA4Z3D3YgCTACNCaK87KyOiojI6M2HUI8MgotTiqjpFuHJ/XsqhbiKFUpmGyeta1HJLehlmAOAaLEJYk3g1AE747yOCPe2uCQHPUViiiiy1EtW6Trg5G8RE8UyEJP6TMkr7E8Zkqy3xxRhYU5Or1ikLfDnnRnbfJXXffLvv37pJsmlF+c9KeV/BK0fUXfJYqCkflSsmgjoltDQoVlMqlqsWFYv62dEqvX+gwQFpcJOJ2RWZmFmR8fFpGR2dkarqogDQqx46fNiAd1218pno7cqFbTRO3ya8gPAu7Y3setnoR2qr36FaVc6X06KOPyhe/+EWD+XXkMY42KYejTWqjWEe8qONw/mv9w+hyXQ7xOeGTsuLzYuv4EiUgwTH62QJM6OayeEK6xCKEtQWHZnyOGIVFY48lCMsRTtfBnylYNgAQsyQlfkxMahucrXPm8Mr5Y2OjUtLzOxS88Dfq1uN27BhQOMobvGBNMpjTMrE0hfAC+lpdWjQfKIbc8x7gWOgA/59wFwADd8Q/gIhushClGl8jugCDpUohiXvVhGM2I9eoe2/iX9SuKZcFeKCPqkLNnExMjCokzSjIVGXP7gG59ZYDcsvN++XQgSE7lvsjJALddXSvVauatO6EOeAZWd30PvArAjLnFZKYx43mgjneCgWFpHrwTyI2UnG2JLMz8wqRU/L448/ImbMjFo1719AeyWq9c/hNKRHhyQUY8evkeaFlPIrL82sr36XX6nuZIfwM5QfEW0nB+6d9GP/m5HC0SSXD+T+SbK4Q3wxvuukm+Y7v+I5r9kPocl0V0o+PQRErSYNg1hbAIbHgAEednQRpzCdD7fN27MLCvDB3Gd1r1g3BFBiUoefTXUYMIixDxFTq6+s1CNq9e1Cmp6cMrOiOI/o2Q/gPHDxg3eUMY8eSY4BGF5rWA8CwCXKxZvF5B370mnSZWfdaEq8oq+cAVMi61sAjjtf/8X6IbwQkWaLrTvPBQ+UiBSe9VwWn7s6C7k9JH6CkeXmctFN0jVVkrjgjp0+dkJnJcakoMB3Yu1tedOftcvfdL5LBnTvMypZU0QCSLrpicVrveULK5QWbnd8gT4UFrrRQllolOHnjm5ROZ7VeeeuCq1SWFLBYLiokLZgT9zeffFaeevJ5GZ2YlkJ3t6Tww9L7IsYSViSuDSjZ75UfllBcrq/teJdea+/nP/zDP5Snn3462VorH8a/eTkcbYH0pfmgfrhaDufHr4Hh/LxgXS7XJmVtGD+CJUk5xyApOG0HSxJ+QnSbtSvsMPwfUMESgtM11hG6viwWkYEJsag5P/gOYVVhdNvAwIDcftvtlnfnnXc2gj8y5xpdRnYuZKFVoZuOyWVDYMkQcRuoIVaRzbWm/7A+AU96wWAN0kSDjPWIrij8mCiPO+OasFPodguj3XDCJlm3m9aZwWHZTJuCUad0d7Xbve/codCmO/JZPUYfDP5EI8Pn5IXnnpGJ8TEte0luufmQ3HLLAbnrrpuls0uBUJ8P99rVRZdZTcbHRhSoxmRudkLrVbX3FteHaCx8gqWawh63znx1QF5a66q3tsgzJHYUc8/NybFjpxWQXpDjJ87J2FRZKvUuKVf1aShc1fU5wF7Y0YDMIJ5UXEesxxS03RBzLUASFk38jc76MP5tlcPRFkhfmg+tB0e8TN7xjnfoN7X2JMflcm1KSXsZG1JtZ61RI8VpOQLo4JcU4gKFaNPaKDdi/QRIIuAkeTaiTBtpur+AF3yKenp75NChg/rZzVuXW59uE0qAbq0ILoxQY/g9MAQmhFFben0tC4gibhHiPYDlCAFzVmmVRczGY5l1rUMYZVe3EXBYvKgnB1uQylzG/I+IlZRqU6jTPJb4Hu3a2Sc9XR0KSL029xuglm5LK5DVZHZ6Vs6cOi3PPv20nDxx0qxE9957q9x08x4FwIOyo7/PuhP379svQ3sGZam2IPNzU1KcKwUAXKopwFA37gPHbZy5k/u3/Qp5emv1muLXEpa0gnR371DYSsnU1Lw88/wJeea5E3Ls5LAU5/Ve0+1SrbcpLOl53Lg+DkDPGMl+pWEl/ksyLyu4XM2QxN/tr/3ar9lyHfkw/i2Qw9EWaO/evTfpouVwfl7U73rXu8zZ0+VybaGs3QxQFKwumsF/IAfrDSCh8FPoCFN9YEkClsxyVFuU+fk5+xZOF1ddQQPnaS3IysOSRHdb6KLrCZCl5bEvOlMzcS1WD/7hqwPMkI+lBTgDmOLx1A+rEmVwDaxFTINCXex6KX0VK2eYk3S1YlOBAEg1hapyZUHXGWlGmUy1gu8RQ+3palNAEr2m1r9QyBrA7dmzW/r7duj9VaWrq0+vmZfF2pKMDI/JN554Sl544ZiMjY/rMynI7bcflL1Du2Tfvj0ytHePvPjFd8q933q/9CtktbVVtYwprSf3VdV7zei9YDli+D+j8moKclrpReCIe8K6RPch3Y1Y7rqlq3fAQGhsqijPHzkhJ88My9lzowp9Clj1lN6bnqO/CxhLH4OCH6P0wq8WxSVrPKfmnO1WuN7VpyeffFL+9m//1mJsrSMfxr8FcjjaAiWBINeFowceeIBjkhyXy7X10oaMBjZZtYW2smmLCRQcrw2UCu0KO90GMwAMDsnTM9O2DRyZb9BimP7DnL4VWuiiwyKkxdt+61oCXPR4rEGADxAzj+O3HhNHsdGdByxxHFUCtLD8AE/kzzMZroIGBceuJcADYAsWIy1L6w81LC5pOQootNd2PwoRhBUAkvBDoksM0w77cUjv7tkhu3cfkP7+Qenu6lfAqUs+167XrMg5hZNv0t117IycOztuvlZ79+6SA/t7ZP/eHjl882655dab5M4X3SG93R36DhOtT1Hvs6L3QTdkXaGual2F+HDhJ2UPnftV0ME3qVyqmKUppWCW7+yWQmePVBdFJqam5fkXjsjI6LiMjk7IQrkmCyV9FgpL5Uo9/M40GfiFR2JLS2FTxdry1nbraoOko0ePyic+8QmD7lbSv0cfxr8FcjjaAiXg03I4P8JfgRFrLpdr64XVgWRK2rFGc6YrBjnWFRW63Oju6u7pUvBgiHoIGDk3N6sAUJYiI9wMjrRMBRgrgq46hRSG01Ou+QeFDiHrFuP8OArOhuMrGBkcJRBkFqkkn+szKk3PtH00vLS9dM/hIwQYzRXnDNoYrYbPj8VnynEeI9rwHMJaBFBhoYrlAhNMLrto0a0XU1npUkAa3L1PhvYdlF07d3MjCiTjeh26FisyfG5KHn30GYWlMZmampHubsCRMAVp6evrkMOHdsnNNx+SQ4dwQm+3/FRb3SxURObGcZtwB4RLIBwA988kunhFAXJY1mbmeZ6Lksnlpau7TwGx3SxME5NTcvzEKRkdm9T1WSkqtM0y8m2uIlWcvvX3RVcbXZhWcCJWlzdXbm23rgZIAog+/vGPm/WIv59W0nr6bPxbIIejLdBGw/n5Yz506JC8/OUvt5eYy+XaWtFmxXYrds9ELa9rQ0uDm0+m51DwwGJik72240eUMesR3Vz4JJVLC/bZNfDRJW1wHDmG07f52mieDc3XdevWSwAtNlrAi8FPskTxWBu5pg0/3X2MqsO6BJgRQmBKExXv7GCC2DCk3/yY9HjOoSQADfhgyhNwKcCYJl3WllJSIcq1dSl2S09vn3R0dtlktEeOHpeZ2Xktu0s6u3q1rm1y+vSoPP7403L61LBMTMxp/Qj6mJOB/qzs6O+U/QcUkm45JPv27Zb+/i7pVXDq6i5omTmtZ13hZlRmZ6csYjhWK/yT0lkFw8WazJfnZUEhirrqDnNc7+ru1fpmFahqeu60nBselfGJaZmanpPZYlmmZxW6FJbAT4tppWWZZS08QhOry5txq+mAbdSVhCSslliNnn/++SRnrfRvyWfj3wJ5a70F4g9xvRFrfJB4cb3hDW/Qb1yFJNflcm21aLPWa7cs2/YHp+0wXD5E2uZz2dnVaaBEtw5+P8T3qVSZTqRs/kjmOG2QFD7PABbWn2DJUVmXVpuBFKDDku34+Y+gBBhhJQK6ABCuST3Ix2oEHNFVRT5WrfZ8CDYZIYwyLEyAJgCJEXAcb92AWG3oA8NBXM9LKxzVtHJEsZ6cmpZHvv6YfPVrj+j9MYp2UHp6+qSnu9+696an52102fPPn5Bz587JQqmiELND4SwlvV2AUqfsHRpQSNovu3f36/ndsnNnr/TrsqMdsKzI8Mg5mZoa1/KIKK7VyAVLE1Oo0A1ZBeaqhDPACqeQ1NVDra2LbmpySgFpSus5K9MzWp/Zki3n5suyZBaytLTnGB0Xfo9RqzZVK7e2U/wuLrd4Dr/xG7+x0bQhPox/i+RwtEXayCmbb6Pvec97HI5crsughB2aRBOsaso03xZtaJhENi7bOxSSOjsMbJhXjW/pcUoSxRwpVys2nYeBj5ZBTCMsSWF0Glad4IAdG02WHNuAGo7RFLcBrJiHtWlBr8WcbnS9EYUbOMJyBPgAVFibWFo3oVmSEj8ovQaWLLvLNoWwTE5yBYUufd8QlHJialIef/Rx+exf/aWcOXla8u1d0tO7Q/r7CGbZoecEK46ylhSL83LixAk5cuSonD59RvOXpEMhCR+g7s6c+SAxMm7/IaxI3TIw0CO7BvsVkpjrLq3vunkZHT4rc8UpKS3MSJc+z1RbTZ+N1k3rQhejhQLQdea8A5KIT8VUJYyyo3tveqZoUbeJwj05NafgtiClSt2ANoQq0GaLRxweM79efZ7Juql55/Yq/q4vl1544QX5zGc+s5Ez9m+5M/bWyOFoi7SR3xEj1W699VY5fPjwZf8wuVw3qpo/ais+dxAFm5oADSw3+B8x1B+n6d5e4gWlDZA4D0iiywswYaLWYP0JjthE4jZQUVDCeTtaiFAEI8CHJWIfxwTfIzyHQjccI9cskrfu533RoVBBFxVWozCCLYQCoBw7X+sXutFiV5tCF/+ADt1PVx3VKCmIzM7MyLPPPidf/+pXZXJ8UkGjKvl8p3T39Om1eiSTLWj9mR6lw3yWAJGJyXF57rljcuzYcTlz9pxCYUYKXb0WbLKjkJVuBcm+vm4FI4UshaSdO3tkaM9O6e0hxhRxnWZlYvycTE+Nab1LktVbJQSBVltqNa1nHYf2ut1vOkU3JyCYh59kQZ/xpELS7MycwlLRrEgzMyWZ0iUj22wuPb1HgK3BQAkgxc0gtlbmbJcu13sdUP/d3/1d+8LdSvr34c7YWySHoy3SRn5HvNBwysbvyOVyXT5Zg7m64VqxmUCLgoZFy05GtXUooAAgBEfEgkMRCwsl6zJjPiuLjZTAD+VlUmGYfxy+j9jHMah5yX4SEEMiDwDjeKwjBLEknhJBJLFGYf3huubYrcIHCTgAhvQkPT8s8Xmy+pB038L8ghTn52V+bl5GRsYVyEI3W3GW0AB1c8pOKxh1dDIJ7069ZreBUltb1u6V6UEmJsbk6aeelbPnzsi5kRFJ5dptupX2fJj3rbsjLz29XTb032BpV58c2D8kO/p79DmmZW52SqYmx6Q4Mx0s50s1AyVciOz56cNb0rrE559VSMKihCWJyNwGSUW62eYMkKY1zSgkKcNpXQnXAChuAEk8CrYaGdurNX9rW6w/+qM/kq9//esGSa2k13dn7C2Sw9EWaaNpRHixEV331a9+tb0MXS7XlRd+PLSeoT0LrWqwxjD0P22NOfGNCAKJFYluMIbU09UGzNB4B+hps24tgAVF6ImKlqMIS5zb7JfEOnmsMzKN65IsOrVZiPBVoiTqqmClZbMkeCTnWkPJAXo/bDPEvq7lAUWzU9N2a+l0TtoVgpRDZOfgbllsy8jk9IwU5xYUgsqSy2Op6pKenn69/5xkFIJS6azWSxROZuTEqdMKJZPy9DPPKqgo6OjzILBmh4Ijc751dRSkt7db+hWKdg30y/69Q3LzTYdlR1+vPpc2i9A9PjosM9OT2ugQ80lhCGYxf67wbKxLUP9lMlnpaO+UbCavELSkz7skUzOzMlOct662CEiMbOPZM5LQAmNCXJFNKC5ZDWLfypztFL+frRbWIiab/cpXvpLkrNXXvva1Dyarrk3K4WgLtdE0IpjR3/rWt9oLz+VyXVlFUDHrha7TlsUGzdaTLitGiIWh9DmzIllXl0ISVhuG/uMnU8YhWhtxnKwNkLRhBo6AGCw/UfF6wFIEpJjIR7wnSFwDKxZwRL0icEVYogzOw0epVgmTxXI9IImYS6k2nMaBKyJq56Snu9sAae/QPukfGNS6pqW3r1/PL9skseOT0wpZi5IvcI+d0t3dr9fPW3ch3V8cf/LUWTl1+qTCVFGe+OaTxH6Urr4evU5GClpXInh30t0GJPX2yNDgoBw8eFBuPnxIBvr7zFp09swpm/eNLsp0mwKlPTNqD9wlAKmrwZ+LSOUdBqt0pxUV9mZm8UWak9mkq22miIWrLm36XLAgMTGv/RrDr3IVIKmad14GbSUk8fv/l//yX5rjfivps/vc2bNnfzvZdG1SDkdbqI2csmdnZ+Xv/b2/55GyXa6rQDRaod1KrBYNLecblBiMBB8furOwJDGyLZ8vaH5aIaemjdW8lJjdXiHFGn09nhFu4RrB8ZtlBDKWNvpNl81WJMvXxPUQE9QaFFGObnO9tMUz0v1KEFwbawLD5CvlmhTy7UmXXJdCTrvWl4lpc5qCJaavu9fqXVfQwQ2gr2+HAVFnZ7fMzQMaC+YITZcV0a07iXDd3SO5fKdeN6d1JKr1kpw4cUpOnTopR48eUYBpk8mZWendtVOyWj+sSEBSAWtbZ4deo0ffi0PyohfdYZak3p4uveaCnDx+RObnirIwNyMZpSasSECSQZ8+R6xhRN02uMuHe8CiBajNzDLkf06mFJKKxbLWW9OsQmq5rvXRZ6TPjC69ZgbSx2pazmJNU9Mx2yV+91shZuL/67/+63WdsfU6wJE7Y2+RHI62UBs5ZfNN8LbbbjPHbJfLdeUV4YW2K8JLs9qSwEWMbAtOz3T5hBAAjLCiwWYJ/NCYEyGbQI5lBR6DH07GIqRlY+2hoY/gw/VshFmSIhxFixD7q7qM+xvnCRakUG/gAYvK/NyCQQMAg4N1QUFIi9EvZHMKDczPVpGsQlFe4QlgIoQAYSS7OjpkYOcuS/XFtEJfl0xMzShszFn8obYUo+Y6paunR9o7u/RcomUT/iBrXYsMvf/6I48pKJ1WMCvIxPSMxVPiGfFMcJjO5zPS01OQnYxw27dHbrnlZtm9e5d0dbVrvWdlZOScwaUQ/ZsuNny5dD1EKw/dhJptvkg4yzOFCd2hdA8W50OX4ITFR6pYlxuWJH1cWp+sObPbKDndJi9KH92ybGNr4KWV+D1tlRip9ulPf9r+RlpJ/07cGXsL5XC0hdrIKZsPyYtf/GK5++67t/QD43K5Ll18FrHEmDWmqZE0MLLN0Kq2aetqxwFJCipZA5Hgh2Sz/+NsrMKKU1JAYkkDz9kGOLpM67WAHOAhttXss/eBLgEkLEmAFhYh1mkIyeeYAEmhjFDntFmIAAeCKqYUWgCwqp4zOVWUM2dH5ZFHnpBTZ86aY3N7oVPfUXvs+HYFDcrASoQ1e9++vdLXv0Mq1bruz5oFaWp6VqZmZsxJvEMhqbe3z0IEAE04ibe15RUISzI6OiZf/vIjMjw8ISNjU7Jr5wEpztUkBSQpIOVy+FKJXj9rlqQD+/fJ3Xd9i+zaNaB5eZmZHpeR0RGZnZ6UWmVB8FEClEh1rSDPEfjjGWAdwzKWyxaMOwFSrF7TWlemXpmdJvRCzRzkF8qMhguWJANK/RXDmPxa4296KVkBfLdDW/Wu52/gD/7gD+Sxxx5LctZK/1Z+2oM/bp0cjrZQGzll88fNS+/1r3+9vijc78jlutoUQKmpMWu0oPZfk7bGKuDAhu4TvTkfHKcZXRactkP0bJv5n+4ubbD57HO2TdJq5yvgJNdpvh7wEwGJEXERjjgmQhI+UECRWaE0ZRUWurr7LW6RopPCTFFKCxWbJuTI0ZPyyKPfkL/92y/J//elL0uxuCB79uw1yKH+XM+6ChVa8Kfq6+uV3bt3mwVpoVSVdDajUDUlkxNTZp0CqgrtHdKjEJXLddpzIKo4I8sY2QaMPfbYk/L4N56UM8Njsmf3kMyXq+Y7lcsBhVjQ2/RZtStA7ZBDBw8YJO3ZvUsKWaY2GZYZvV5pYV4W6xXJ8PtYCkEkmeSWZ8DcbWnzp1IoxWk7S3TxJYNJJhKempiQCa1vpczEwnRZ8nx5XnSLAkk8Zx62/bdk0sMCIC3/PjarrQIjhKXu13/91/XeJuz31koe/HFr5XC0xdrIKZuX2+te9zp9CfUlOS6X6+pSAKTQsMVGKGnkNC90ltGMBusNPkk01DS+ABIhADroalNwwrqCfwi+QcQxYiZ+zqVxA5SsVC0Ty4aNQNNNykG8K+hSIgEFWIvIw5ICGAFCNPyVqp6fySt45K0L7dTpszI+NW3WFEBpbGxKTpw8I08/97Rev01hrksOHr5ZCHZJDQg2yUS8BMBkUt6+/q4AL4MM7Wei2pLB3PT0tIyPjSvwESMpDOfv1fcYwIQYYUbdisU5OX78hM399eQzz1jXXmdnr+zc0W1gRDeXWW80dXW2y/79A3Lni26Tu7/lLhnc1a+PY0mOHHlBygtFmZub1houKkhiXdPnruXT1WZdbvr8iCsFHPHMeT7zc3MyNjqi9Rw1QJpXYJufr0k+1yF1yeg102b504X9FmFVfaS2RM0s07R6SdpKMEKnTp2SP/zDP1zXGVvlwR+3WA5HW6yNnLJ58d13330215rL5bq61bAktGmjypo2eEAReaGjLEBUnI6ExAz++QKRtjvNORpIYuoM4gYxqg0oiOAT5mfTMhQ+eDeQKI9uN1JsYAMUJRakGj5JiwpFS1KpLSkvpGRJ64cPzvTMrAyPjNn+PKO8UnnrYgJO9u+/WXbv2S+33PYiuf2OwzKwq13LrSukAUjtVENhiGCYWHa4flq6eztlz9BuG4HGpL0lvYcZhaQxvQaQ0qmAhEM2PkJLWhZO2D3dPQYhjCw7rQ368WPHLIhkqbyoMLVbujuz0qbn2K1pwoLW05uToQP9cteLXyR33K713LVDn1lZJsbHZXZm3EBJH5Gk9XFZdCe9Fs8D2ASSeP5Y7wgtUKtXzIJEVx/TpoyOTev99Cgo6bNaYvQe88EBqLagQKsHS343sV4kfstBZFyc4u9uq/Tss8/ahLP8LayjTyocfS5Zd22BHI62WBs5ZfOBxmr0spe9zF6ELpfralVo3MAh+6ctZ2jw4jKxACXtJ1k00liSotM286N1WzygvDWz5hNTLGqjHf2RNDdppK3EVDgfKwjQEB2bw/XCyDaCN1YVipR5dInFJq/sRmiBtDacIvNzZQWBsuYXFDoGND9rc6zddtud8spXv0bufPGLJZNbkq5ukaeeeUEefewZGRkeleL8rL6fygo6Fet+yhUUjroIX5BXSOqSHTsGpL2TqUbaFI6GZWFOAWTkrFRK8wpNRSFYNQ7eWM8Aw127BqW/v8+6F4nOffT4cTl+/KTMl1O6v1+YaoQAjubzo88gm26TToWkffsH5b5775HDB/ZLV3tBnj9yxOo0MzUu1cqCjWxTRDQfMCxVWOWq9Zo+46zWr6BQGKZcqSk0jY5Py+nT5+TE6WFhzrbFJXye+syCFoBWG0BNWJIAIxSgF7tcWOqFkl8Oe+3HebXVYIQ+9rGPmUM2bUgr6d/ib7sz9tbKW+gt1vlm6Ce94x3vcDhyua56NVrFREDSyoRWQpLmawNuM/jja0MQSQWG7m6ciMMEs8QmKpfKslAuacOPRShpmbU4AyRdje8HAyVNHAP84F8DFDEcnznRiGgtbRlhRNdssSSnTp+REyfOSHGupNAgMjI2ISdOnZWOzh7Zs2efjUL75jefkXNnJ+TZ50/K337xy/KFL/5/WmZVshlAbEmhLowwY9nVqddQkOjszEtvX6/07xzQZY/WpSLjw+dkdnpcitMTklPQIVhmIZe34f+HLL7RTTaajxsbGRmVr3/9a3L8xAk5NzwiqQxdkF26PwNuJvdK1OuUdPXk5eDBffLA/S+VO267WYEnLdMz0zI2phA3Oy6L1FXrxE0TlJOusq7uTqsfFiT8qbI5HMdzCk+LMqVgRCiVM2eG9dpTej+EOijo8QqfWZ45NQyJn1iM6M4zMDJIShQOUDVWWir+XWyV8DP6whe+IM8880ySs1YKTe6MvcXyFnqLtdEM/YiX4yte8QoZGBhIclwu17WoCEixMYyQZHkJ1DApLZDEaDbmS+vr79MGnBY5xD7D8sHoNs7VE23Jecj8kDQvwhHdVUoVmnKWlhSOKrVFi/szOTlr/kbHjp+U8bEpKc6Xw+StswROnFcY6JT5UlWeeupZeerpF2Tnrv3S3bNDvvGNb8o3nvim+R3xTipXFqReKxvodLQHR+p0alHy+SWDFLraBnb2WyTsvp4OSSkkzUxNSLU8b35V+F/19fZp+TtteD/33tvbr3DVoQBWk5OnT8kjjz4qp3U5MTEt2XyXhUTo6Mjrdey27dlk83qt/oLccvMh+fZvu092Dw4Y3MxM4xw+I8XitGKLPit9PnQBFhgx2NFpTuT4YClmKWDmJdfeJUT6xnI0OjImR/X5nD13zsIAFLr6DAB729OJq71dOlkCRVhpFL5snaR7k991UPN6UPxb2ErxN/FLv/RL4W+ktY498sgjH03WXVskh6NtkMKRfkba3plsrhDfbPbt22fD+rfjg+RyuS6v+BzHhEIjputsKtQwwgxLUBj236Gw0KtgQjwihqMvGhyR8EmiDeZ8rE+hiABHSkP6P61sVNDULm1pRsWlbM6xkdFReeHIUTl67LiMK3AQ+6hcxR+Hmf8L0t3dpwVl5NSpc/K4wlBnV7fcfseLFVxy8pWvfNW6axhp19PbI8dPHJNvPvXk/7+9Nw+WJKvve8/d9733mZ7pmZ6FZWDYEYYBRpaQLIdlK56XkEMREhH2f4qwiCfLEQ47BA7z9MLPocXC2FYgMVgGC5AxRixCAoYRCIGguzXMPszS3dPT+3r3/b7f52Se7tM5J7eqrLpVdX+fmezM/J3fOZlVdSvPt35ns5M1Tk9PmBERLfRB2txYlhtbNyND/WZKBNLUxKjZt2va7ocH+0VQrdrO5xsi9piNe1JeI9ExZrTm9RBBGh+fECHTZ+2nXz5tnnnmaXP2zFnb6Xt4dMr00zQ2KOIPYh3QL+JlcnrMvOruu8w73vp2c+nSZTPQ32PnR1peXoreM94fIm2yZ0qDnu5IHG3RCVsEJPMzjUr5CMu5hUVz6vQpc+GiCKXjx83qxoaZEFFIdKyPRd8ELs1s5xtbiCNkE93woz2peNmPVjb3r6MRz/QvfOELLAtim1VT+Lx2xq4eFUcNYM+ePVflgRZsWmOILsNl3/WudzXki6QoyvZws0hyTW3yDzbETgwiiR9JU1NTZnRk1AonBATiguk+Vu3w+C07LxKVNB1zouVM+qR+Z0kPIjIirMROx+cTJ1+yy3k8+dSz5vSZc2ZhcUWuGgkDlv1gyP2W7OmXRJ+lsbEJETyjViC88OJxc/XaVRExs+aFF14wTzz2mL3f17721SLixs3IyJBoji1z5dI5syECadf0lBVEA3LPQyKuRodFKE0iokZEOA3bkXrDIvoQSXOz82ZpiUkol82SCKB1sQ32D8rzcbftizU/v2hOnjxpjp940Zw5e0Yq/y0RZbtFqIio65WqyQvnDAz3mT27pszh2++0ESaa5ujkzugtOqB39fab3kF5X+S9odN1l7x+xCMbHep7GNUmr3l8YtL2R+J6z79wwrz44glz7vwFs9ndb4bHxs0Q/a3kAhtdTKvABJQ03UXNbDe26J7cLjp0n3u18Pfw1a9+1c6OncEHRBzpYrMVo+KoAeQ1rfFwZIV+fq0pitJZOIHk6kobCYorT/QSnZAZjs9zgM7L9JVhxNjqKh2uozmOVldEJK2tmj4RRBuS35ZApS+V/8DQiGHyR6JSS8urVhwdO/aoefa5523TE81py8vrdoJHhMGi+CCsmOXaLisywCi6PjuB45UrV+z1mEfnqhzzTHrnA+8y973udbapC2FAR+ilpQW7HMiB/ftEFA2aNSm/V67PbNtWIE1NiujZaw7eetDsnpmxQmhuYd52IF6XCn5udlbKv2qnN9i1a9rOtcQkmkR+Lly6YH703HN2pu1zIno25A1iIVzbrCjCzvaJlveM6Q9Yx80iYvMlea0Li0tyrU3TI+/J4ChibtxOEMnrRjwSPduSPfEeOq4zL9QQ0y2MjNmRfFeuMAHlZbmHS/Y9GJDPgSbAod5euQTLwMRNpWzRp2AvH/UT4zg+Z+8+8AphCoWPfOQjZlbevzR0sdnGoOKoQWQN6ech+cY3vtE2rymK0pnwPb++t3UnFTT9h6xUsjaazOi0TSSFiArNbAz/X11bs7M/s7FkBhGQ7j6G2g/ES4GwblqfnVfo0UcfM9//wRERFhfMigghojT0OVpYWBahNCsChZqdMhBq3WZdVBPijCYuolas4m/LFaFz+O67zc/8zE+be++9x/YXsqPqtjZFBA3aKFd/74BZmKOPlIgD2fr7B6zQmZqaFtGzy66jdmD/AdvvaFiE2MbGutxTtDgufZJQh4gNRvLZkX1yDWwINOZR+tFzP+LHpR2Kj7izE13KvfGe9A3I9fp6RFBtmC55L87RNHbyZbMuQrJncMSMjE2I0JwxLJ/CRJnco92kmrObvP90aicKx2sdlvecGb9XlpfM3PyiOXte3j8pa0s+n+HRYSv8BhkNaD8/th4rmJhtOzqPNrl9eyj/xlt10OTJzNgZTWo6v1GDUHHUILKG9PNLEmH0+te/Xr5U1X6ZFEVpHawQijerhzgmImJtsZOASEEkMWTezrg9MizpzDxNVGfZsBaardhFEBExojBa3Ggae/Lpp+1cQiz9wcKwNDO5CRmvzS5IhU/F2mWjRoguRBETPkYr3zPTdDQEf2p62oyPjdpIFh3IiWyxVhxzK/WJSCBy8/gPnzZ/c+wJEUgM+6czdJ9tUmO6AgQPZU1NTpldMzNmemrSMPM2C+gywozXTFMdvvS5wn/dii/uDtERzQl16XIkkmj6unzlihWHjC4bGxFB2N9rdu2eNEuis06+fF78XjQrS6uSX6oyEVJEx0aGx01PNzOAd8v7wJtOk2Q0CSRsyOtgjiSaOlkqhQktEURr8v7RjLW0zD0x9xRzVkWL3vZLft53K3DpdWQ/g+hZbueL4kWITIo+U/fBeh9wjXz2s581TzzxRKo4kuvqemoNQsVRg8ga0s8fOg+en/iJn7APRUVRdhaRWEIgUdHS9EPlyrxFPbZjNMJhUkQGa7jRtHPp0hXDpIaMTKNi31jfskt7PPX0s+bZHz1n1kQMDQ7SFEWUpNusLK+JeBGRxGi4VWba3rQ+VNgIGCM+dmFbOWK5kJmZXSJa+qW23bSTPbrlOObn5qLo0YYxLz5/0vzZnz5snnziR+bJx542LGhLG6FtChR/mgKtWJLymCCSJkOmMBgUMUTUaVpeD6PgkBV0gJZXb4WX7dcjr4n+SORlfic6qJ89d1Ze24/MaRFJCERG1w2KWEHQLC5vmZfPXDJnL162782qqKU1ET29/UMiyCZsMyLvEZNjEjFDzEQTdRJBMmadiSQ310V0bsafBUIK24aZX1gSEUkn7KjfFq+pdyBqZuuKI2aRUKLZjhm7Wd4kmqaFomxkqQKBxBD+T3/60+b48fTuRDqEv3Fozdwg8vod0b6NOBqXX1CKouw8qFyjipljO/czoQCbRrMZAokmq7GxcSsY5ubmzYVLzPy8KsJkyUaLnn76GSsiurqiPkwIA9Y/Y9FXRNImfW/kAkSdKBlBMzs7xwXNtavXbFlEkLgWnakRMfR1WhP75ctXzFURYOTdFKHx+OPPmG9+41vmmSefMmdEmFy+cMksLi2Y2Wuzss1ZQUMEChAwvAbWmiNKNTU5aSdgZKFZu6q+XMOuoUbUBVFDE5vcM32KEG9jo+NWMDLdwcmXXjIvnjgur/OcfXsmp/eIYOwzV+cWzZPPPi8i6ZxZX1wy3X0iKKd3i7ictlE15oSi3xGikJm0ef12kk27yXsiTtwLkSWieSxuy3InrEvH9AesUUekrlfKpa8Sy7wQUaJMZhanTEQd9xRFlNgzutBVq9YSHdbAuojS//Af/oNcB1Eb5KFjx459Ij5WKkbFUQPJ6nfEg4ymtXvvvdd+oRRF2Zk4keSEEkRVuYgkERMjY6O2D08UZRYHSUK8XBVxc/nKVftDi4qUfkkDQ8xqPWaX8egXcdIVR6aXl1dsfyRGxLHMCB185xfmbZnMtWT7BIlg4Rao7Fm3jDsg37wIhrOnz5nHf/iEOXXyZbO6zHIh67ZDN/2JGHE2Pz9ny1tdXYlfAyvx99nmLPr3OLE3PBwt1NuHeJNK34oLEUhcjxX8EVNMlsmabUSy6LRNEyGTQL7wwnE7oeXZc5dE1IlN7uv06bPm/NkLZnFOhNnIuJnevd+MiECkzxHVG9MVcA8IGfsexUIDMQTRav3RbORcE/EzJ8IIYUgfqatXF8TWK+/puNw7Qo8Xx0LARG14r7bkPey2fad4vziPHudEA0V8EbZyn21JvvGNb5jvfOc79r5T0CVDGoiKowayZ8+e42lNa/zB0wmR6BFfTEVRdjZWIMX9kVBATizRFISIYY6kmZndtrmKZwZjp+w6biKeaDJa3WAV+i0rPBj9FomRMcnba5aXVmzTE31qaDJDxCzOzZqrly7YpiSa6BbnF0RoLVkBMczQfLnO+pqUubphLl64aM6+fNYe9/cPiqhADGyZK5cvmtlrV2zE5crVK1Yc0KmZiBDXt4vt8rp6GIEm4mJo2NoZFUeUibXoyMNkjrzcPrlXXotd3kNes+1/JfcyOjJmO2ifPXPePPPsC3Y+JyaRvHx51py/cMkszC6Kf78Zm5wx4xNTNoJG01d3bxTB4o2k87sdPUe0ykaMoveY64qnFTj4MuSfEXCIsMuXrtkO7j3dvXYU2+TksBnok89EXg9F0EbH+4vIsmWL0CTCxLUQf9i4xs1NbfnwOX3uc58zjzG1QgpSh7xfm9Qah4qjBsIf7oEDBz4Yn94EDwS+AA888ICZnp6OrYqi7ER4HjiIZPCfjUJwTgUulW2PVPZMHDkxNWGfGWPjo2Zm16QZn5yy/ZTor0NzFh2O11bXpELuNYPDLIJLJ+tJed6sW1HF0HrWeVtdXDBL89dEaFy2o+JQCayFRgMRYsXeEpEPxIvYert7zMT4uJmRa8/smrEiZ3Fx3qwsz4mAuGIWbF+dSEgtLEbzG9FUhUAiUk4UhxX06ZA9LCJpRASPFUly3NfXY7ZE/djXKpdFTCDyiCT19fdagcTruXLlmrl2Va63jAAztl/R6sqm3D9NgRu28zmzgbPmHBNhMlKPZsN+KYPRZ0xNIG+lFW8IUBeh473m9SJqopF7gyLcBmwn7eWldTPUz+i6frm/brlfZvQWwWqDT5HoceKO+0fM2qY1ypT/KBM7ETArBLmBHJhz6g//8A/tUP40jh079oH4UGkAKo4aTFa/I36hHT582LzqVa+yXx5FUXY2ViQRkpA9z4ct1g6z/X9FHImAiGZy7jHDo/1mYmLUTE2P28jF5JQIJBFAzH6NaIHlFeY3ElEjwgThRAdvyh8YGrDlRx2yN82m7Fdks81za4zUivoEMcSdyNGACK6JsTHbuXpmesYcPHirufWWW+1otH4RMMxdROSIWbKvXaOf0qwddPLSSy/ZMomgDA8PWRvCgDmWiHjZdefkXkfiKNeQ2HpEFHF9noa9se/w0Ij1pXnvwvlLdt4mRqIxh1Fvz4CZmtglr29SxIex66i5KQzoX7XJNAYi8OyUAVIoTWBd3WJj4iJ5D+Rqds8O4WT7EckmckeeySLYtnpE3HWJ2FsXkTVglhc37QK7k2ND8jlIgXIPFNzbKzlQS/Q9kme5FUCyd891yiSKBE4spcFndOLECfOpT33KHqegQ/gbjIqjBnPgwIETsgsO6adpjU6KzJZd5NeEoiidiass+ZcKMaq0bbuNoUUmWk6ECFIU0SEJ4TM42GfGJ8bEq9euZUYkhj5HiI0BSWMWavwQPSzPMTk5YUUOna9pvqIyt6PYRMBsrG1YAUMnbQQNUaGtjXXREZtmaKDf7N2z2+zZvVvE0W1mt+zHRDAx9QDLoTD0nyjRwvy8WVulz84Fu9jsxYsXbadq+kdxD/Shsk1N8rwjijXQPxA1t0l+ZtZmZBtNbQgjRocxDQDRI0bq0ReI0XrM2UTz4dUrc2ZlRe6Nma8nZ0TsbZlrs4tmcWnFLM4vRU2Jks92vN6keQsBFL+n8ri1zV9iI7rD+2/FKJNG8naIjiHqxHUY+bewsGjnYeK+7rx9vwiyITM8GOWnXAJFLNuyyvA4+fSsCIs/U4gOI9GEPUsckfbhD3/YnDp1Kra8Evkb0SH8DUbFUYPJGtIPtP8jjnjAKIqyc3GVJvUmG5EI2zwjxzaCEKcTS6A5KYosyUO8r0fE0KCkMbGjHCM0RqKh9KOjwzbatCRCgTKIRCFAGGpPfx7b+Znh7fLfugghhrevra6I8LgsgmBWhMGi2VxftWVQLhM97pZnGmIGcUNzFxNA7tu33zbfEcVCkDAdwObGgoizWSlnxZw7f852I7hy+YoVRHTm5nUwcsyObLMdsBFHvkjqt9egkzRNdogjJrBkvTg0yNZmj1ld2bCds5dlf/XKvDxP16XMfhFfIqBEhCGQWMttRV6TXS9NVA/vK+9iV9eWjVTZJjG5F95L+hAhkOx4//gYgbS0wKi8y/JeLJvRoX5zx+175D3vlXvstn2hWJIEAceUCb1E+ORz4zO0yD4SRdHnmSWM4Mknn7T9jbJmxT569OjPxYdKg1Bx1GDifkc0q70hstwMnQ5pVrvzzjtji6IoOxrqTirQuA4l0kIfIcTQjYhEFAGxM25TwcvW34eQkGdKb7cZEVE0OhIthRH17xmyI88GB0U02FFpW2ZMxBN9mKzP4IAVCawnRvr6ypKImSWzKOKmW3xpYqPPDpFuFpC1w9rlP9dpmuH3TDvAEiJ0tEYkLS1Fy6EsLly1E1LOi8A4e+aMnf2aKBICi3vitTLhYr/cAzNxs0itG93GUiAMnZ9FHM0vmYXFVREjXZLODNYjckyznqTPLot4WhIVIkJraEQE1ICUG/X9Ya065mxaiEfTIRARkUTHeCuJ/vDa2RBE7r9uhvjb5jU5442V96bbrJkREUUIwakpRgT2yWdjPybJGvWZGujvtaLL2uS/KFrFy6RUe2T/TeN73/ueefjhh62YTEGb1JqAiqMmIOKIXnXBpjU6LdJB8e1vf7t8oftiq6IoOxdXeUZ7IiDrUsEjgGgKow5nIxpxvZnGNhMxIowh8VTeQ2ZyaswMy57+Pnak1cSYnahxYCASSAghRAKRmrGxEbuECVGkeGYk2RBlK3Y02tWrV0QgLUtFv2UGBxge322Y/dr2hRKBRN8lRBLzttFZnAgTI+aI+rCUybqUM3ftsu1gvCrC6Mzp0+bSpUs2wsXisbxW29TW128G4hm3EUB0jGZR2fWtbiuMrlybN4siuuRliHhg2zLLK4yQY2QYool154blmHeODuxEyFgjbtMs0wFdtsWFORsdi0ar2Z3sab6U95f3U/5DGDFCDXFFh27SN9eWzMbagti37AK8e/ZMy2sdkvewy/T20++IvLHQks8CPcX0CHx2TsBC9C/cOHIw1ULeKDVtUmsOKo6agPwhH8/qmE349K1vfattglMURblecdqKVkQQQ9xFhHBMmhVEstE7aYPIBBGjHiIw9EPqsQJoQITSCKPVRokeMUR9UATThJ2IkciN7VyztRGJJNtsNiQCKRJSiCyajMzWugikZREh9PeZs9Gr02dOmbm5WducxtIhNLdxL9wb92gX050Yj5YjGR+z/YyI/swvLIpoWTWzVy/ZeYTo38Tsz4xsY5oChJu8DCmH+YkGRNiM2MkX2TZEHC0vsygvHcdXbZToyqVZERPLIjyYn6hbhMuWfUl01Kapi8gRYovO2IhA3lJe6/LSgpSzaJaWuJ8NeZ0ifkTJIGYQNva1iNpkdCD5EIz9PVvyns3JNeS9WF6Q19xn7rzjFnPLgSkRi/hL2ZKffkqUQ4SPjuVEqhgZR/Ng9Nk5+OT4jG8WSDR9/ut//a/tPg1tUmsOKo6aRNaEkDwk6OD4pje9KbYoiqJElWfUVyUSH0RDblSo0ZIV9KMhoiP6I4pQyD7y7zKMqEIsRaPChu3IMCJJk/RxlDyMeFtfX5VKfd0Kl/7+HjMqAml8DDHVb6SOF79N8WFI/pq5cOG0OXHyRbmuMSdPHrdNbDS3IawQRsx0zdB7Jn60y4aMjdooUjQpZb8VLQuLrNe2bK5cuWib2K5cuWI7bhM1iYa721dtR6oROWJY/uLiih2lti6ajmjR4uKaWZxfEYnRZ4ZHp8R30KyIDxNdrq7L+yJvBvIiEixMkElfoGgGbuZcon/V4sK8jdzT3EbUniVA7Dtrm9bcu0+/JGMG+7vNqLwfW5ssnrtm38NDh243e/futu8516J5D1FDFE/0neTjPOoIzrQECC7JHG8QXSe6UsQf/dEfmccff1xeozapbTcqjppE1oSQ9teLPEze9773JX5dKIqigKtAb1SkVMQ0uV2fhTmupG1zkezkVPY0FdEfichQnx2GTjSJyn1qcsyuCzY+NmYjRwzFZ+brri5GgDGEfsA2t9Gpm9muqeARY5sby+bs2ZdE1Mybl146aVfRR3Qgvmhqo1nPRrlkIx99kOirtHfvXhFLY+Lbb+dDYrmRjfVFEUVzsi0SYbeigCY1lkqh+Y15hpi3ifXOGFY/PDIm99cv90ET4piZmNotNhFHfYOmWwQSImlTqjXmedqU14ZopN8TTVu8NzTdMecRESGOmRmcpjbWkENMki9675yQYUoBYwbk/evuZoqDFRF3cm8iqoiMHT58yL5OBBBZRNrJthELVHJLni1muEY0yadB4dGdxFsEnxNNjp/5zGfMs88+G1uDfICWiPhYaSAqjppE3lprrGH09/7e37MPEkVRlFfiKlP2UtlGNa09pRN21Kn4RtVrj+QAGxUzImmgH5HUb5vaGOE2KQJpZGjINv0gnoaG6Pe4LiJFhMvGmhkc6BMRMGluu+02s2vXtG0yo9qguWhh4aK5eOGcWZhfMs+/8JxcjqHvzIsUzV9Ec5WNJolYYikQphmYmpoy+xBJ9G+S9OUVBNCqWZi7YuZY1kRE0XPPP2+FAp24iZqhOogg7dq11+zevU9EUL/cG/M30a9qj4ijcXn9A6Z/aMSMjE/KtYbNuog47oX5hXg/EJLMx0SUjfukzxQijI7jCBNez5xck0kwieRbFSMZ6YNEsxpbN7JHBOTs7DXbB2v3nglz3313m+mZIetuxRDZRFzSL4m8chdyLys23fZnkj1wTescw/09+eRT5psPP2zOnz8fW1/JkSNH3h8fKg1GxVETyWpa4yFy1113mTvuuEOjR4qiFIBoRhQBifrJJKtc6ncrDaytR/7Bhw7EiKRBIkOjI1YkTYhIokPx3j0zZnycDs0Mu79slpfmpcAts3fvHhFIB81heUYRaWK26sWFNRtJuTp7wVy9NmeOn3jBnDx5wkaEmEuJJjUmrCRKwzONZ9zg4IDtj7Rr14xca48VSYxUW1hasWJs7tolO4EjfXeuXL1mWB9OdIMIkD1m//4DIoL6RZQtm2uz8yJQ5g0TNPb2scAtE0mO2siSXZF/S96P/n4byUFgbW6JKKItELmyGa+xZsWP3JOIJN5HzmlmW6Lj+QZCyPbqtvfPZJd2yRATreaP+6FDB8yb3/wqeT0sk8IznI3oUDQKznRtWHFERIqh/W6EX/R5+J9StBD5t7/9bfPFL37RCqUUPnRG11JrGiqOmkjeWmu0vTPnkUaPFEXJ5ubK1dbFdovs0b+uEmYfVco2iiQbIqlPRBL9kWg+Gx0ZNlOT42ZyYsQ2pfWipEQILCwy4/ScWRXBQ9QIgXTglltk2y/CpU8q/j6zJQKFcukzdPHSRXPixItmaXHeRlh2zeyyaURpbGTLiqTuSJBNTNhBKLt37ZKyR+W+esy8CJ/NjXUzy6i0xSURK6tWeNHnaGpqRspcMmfOnDfHj58yLx5/WQTaimGtNxaNZY+YIsrU08eQ/mE7MzjNXNEbsmU21xl3z2SPIlvkOk6I2HXVRExxb0SbmLiS+ZoQLUB/KZoel5eXzMoq689t2GjS/lt3m127Z6zIkuymu1fkE0JMRJEbAcfWI5v8L0RCNfo8rMHuEY7/8ld/zUau0pA6QtdSayIqjppIXtMaE0K+4x3vsG3ziqIoRUAARdXsjX/9jXiFrYv5h/5IIghorUK0RJ22aWKK1h6j7xDRHjox94uNSA8RD5q7iKbMz83a0Wx79uw2+/btM7t37xJhNWJHpQ0ND5oNER9zIopeOnXCnHzppDl9+pTki1bdZ6oAu+6YXNwO25djfgjS1Lb/wH4zPTNtz1nxg0kiEQoXL142Z89esIvLzs4ti/A6JWWfMc8996I8Ty/Yjtd9tnmsz3TRhNfH+m3DdoQc68pFi92y8GwkgDbktSOMtuirhUgiQuQ6gYt6wYfO5HYyy5U1syCve209WqiWJrl5EYuzc1etaBwe7jP33XfIvOae/SIoGY1GcCpaS47jXnlveY/RmVETKJErPhMnWm/w+GOPm89//gtyL1G0KsBDx44d+0R8rDQBFUdNRsSRfE+6/kF8ehN26n4RSG95y1vsLy1FUZRiUNn6FW4kma5b5R8XPUIJRJ6IJPGRE/ojIVyIjhA9Ydg/dka1scDthIgfoib0RWIYP5EVliBhJNqtB281u0QkuVm3EVyr8hyjXw6dtS9fvmxHo9GUtkaH68FBuUZ0XZq86HtEhGd6ZsrOtE1/Je6WJUAW5xbMyuKyuXZt3py7cNmcPPmyuXxlVsq9aGZnF6yAsQWJ+IpeHSpny/bB4l6iEWpEkUQgSRJij9dMdIihbAg3BJYd9WcFE9EtRtsN2L5NbJJsI0xE0GbnrolAvGZW1pbMHXfcbt7znrebw4d3m34RQ8galjDhPmhi431AmEbve9SkR4eJ6FMB9tH2X/7L75mnnnraWkPI9XVuoyaj4qjJ7Nmz52pa0xpfQEZrvPOd79SV+hVFqQFX4TqiYxutsIfRPoqUxOeky4mNdoioQFAQeZmanLR9hxBI0bxFk7b5n+fUpUsXDEuDrKwsm3ERTwiffQf2GSafZOZrOmDTVLS4tGCH67NO2IsvvmAjQ4gsOmsTqeK6dhMhYfv2DLLO2pAZHhm1ooX5i1bXGJVn5HrLZnF5zW4rayI2unrssh3IDuZ6svKDeZnWV8VfRBOdonu7ROgwzxGvSYSO/Ic46+2NFqK1HbaJDMXzEzEyzs5VJFu3/Dcg90t+Ik5L8fxIq2vLZmpqwrzuvteZe+69y+zeNSavl2kzmbCTJjQRZixEKyIten+dQGIDzu27brfvfvf75k/+5MvmypX0FjOd26j5qDhqMnlNa/x6ue+++2zHbB4aiqIo5XHPjhuVsD3jmWL/jyprBIFtMtrYtJGOaHQZ0ZzeeObsUfmhNmWjSaPjI/aYVfpZzJZJFIkOLcwzOeSGXQAXAbVv314zYjt6s/htFIGam521I3JPnDhuh+zTNBfdjwiJvki08B/D7mnGQvT0DXD9KdPdOyDnIj66+0RE9Zmtrl65voiv3n7bpEYTHUP26euDKFrbWJE9y4wwqSSL3BIVuyH6EEp9kpcmNCbXZBZvpkMgisSebWN1TTYRgvJO8Z7QITuKsskbJtuumSlz5+Hbzf79u830rmEzNkTUDYFJ52vJg6/NzWbfcrtF3DjbWN80X//6I+aRR76V2aQm75nObdRkVBxtA1kr9RM5On36tHnb295mOywqiqLUhl8lu+P4/LpIiqMnqCSByh2xwVB3BBGTQg6P9hnWEaNJipFqjHJj/iI2morcRIp0yKbzMQKKfkT0S6KpLYokMYv1ppkTIUVT2/MvPG+FwbVrV22/IDp303yHQJidX5Dn4LrkHRORNSHyoscO+V9Z3RAB1G266F/UjViR+7RLe3RbUbVqI0arhiVPEEmMSmMEXDR8f5NAk4ikXiuKem00STY5RihZkcQbIP8wFSQRq2hOJ4SjiCQpgyZH3gO2mZkJMy5ikX5ZzBDeP8j7Ie8X71u3vI/x+2wlH9e27zW2Gxs+9Kn66Ef/mzl//gLuaejcRtuAiqNtgD/0rOgRHRFf85rXmMOHD8cWRVGUWnEVMiSOpdaO5hJib7WB7DlGJFmzdUMo0WRG52uiPoidARE0zJzNMbNiLy0u2skUZ0Xw0M9nenrSzOzaZcUSo9NoaqPpjgVoaVo7cfyEndPn8tXLInK6zZ69u+kGJILhkllaXjHDQ6NmbGzSLK2s2UVnZ+do0tq0EaNo1f1ohnD6MbHqPvMardsO0bIXQcOeYfdElBBdbgFYOpgTPUIo2QgSWz+d0fvMVnePjVDJC6IHt30/NimPeZ+kbDsCTV4DczOJqwg8pgWIplRgtFxvXyQq6YSN4GQCSKYRoBO66M4YZBH/GfPEE0+b//mpP7avIw2d22h7UHG0TeR1zCaCxHprOqxfUZRqiJWORWr4+BwhRIV/I02O7KFIA7uP7Nhochsc7Df9rH02OGQFEH2FaH4jkoRYYAg//ZGIJBFlmZpitf5dZnxi3AokmuuAmbHpk/TyqVP2Hq5cvWIuXbpsLog4On/+cjSsX+5zhVFjS6vm8uVZEShdZmSUpUiGbOSINeLWWZONJjH5j55HiBiiPUSOEElElRBH2BEhiBZeixU0IoJYWJYoUrcVR3EX6q5o/igUIlGjLXkmI7TW5FqUww/Yc2dP2ykLzp49I697QwTgsBkaGJTXHDU7IsbW5Pr2fZOyEKG8k5Ew4qjbfPjD/5+8/tP2/UhBm9S2CRVH20RWx2xgzqPXvva15vbbb48tiqIoVRBV0a8g7ntDMxDD3W30iJr9OtExTW9DQ4ijqE8SG0KKofo0jyGgWI3+6pXLtrltZXnJRpsQSfv202l7xAopOkiz6CwdqE++dMJcvnLNnDt/3pw/d0EEw1nz8ulz5ty582ZORBJCaXl5w0aN+kWU9Q8M2MiPjRAxozUhHoaIIZGsCJItbhJDGEWRpBsCyYmkaO6lHtMjIom5kZgOgM7dtDIiYFgaxJYtAmtLfrBuIpJEgAFr0p0/f86cPnXSnBeBtLKyZMXirt1T8vqknPg6vfK2ufmOgH9pVPvr7/3AfO1rD2d2xF5fX/85ndtoe1BxtE3wB3/gwAGa1d4QWV4J8x29+c1vli+v/VmnKIpSIU74RNU12KiJbX7iSGxWINkkMYlowB7b7JxIiJyBfjuajT1RJTo990tad2+PHc3GUiALdlHZDTsfEiJp//69tqmtbyASOItLS1ZQLS+tmKuXr5lLFy6Zudl5c+XavJmbRxyJMBHx1mv7G0m1JTeAgFlZXzdrIkBsOxadfezNSoIVPxtWANG3iYklRWjYZkA2xBMCMFJBkUCiaa1f7t0uKSLPXDpi09SGqLGRqbV1K5AQkL3iNzBIf6cus7o0b2avXDKjY4Pm4K23yA/aA/LaJE3+E9llm/FsB217a3I9LinbJz/5afOd73zXvrUp6NxG24iKo21kz549j6ZFj3iQMD/Iu9/9bnmgjMdWRVGUKqHGjjaafWyHbKnFo4hR3E+GTWp0G3Eh+iJCg4qfpiP8GAVGPttkNjxshQcTL7K6P52tSaOPEXMjMYkk/XZmZqbN5OSECIoRWz5CaWV13TbXEeFZXlgRMSTVU3evXJsRZXIvIowQLjR1Id/sWmlM4Mg994owsjcrqgOsCCGKJOlWKNF3SO7fiqN12wzGnlFu0Ug3KUv2lN/TG00EOTw0bFhsN3o/uqMipSyiSzS/RdeRfCtLtmlvz/795scffK+56/B+MzwowkjyWWEkedkAocbrO3r0mPnMZz9nhWMG2hF7G1FxtI3kDetnFMju3bvN61//+tiiKIrSSCLBQ+TECiQ2JzhkHw37X7eCBtFDVJuNKBIdkYkcjY6OxccikEaG7MzZTMjIOLDFpXmzuDBvZ9FGRJFvZmbKHLjloNk1M2MmJqfN6sqGFUVLq5LeLwJrcETKIxIj90QzFxt3I7fFtenzZPsHyf9b3C6bvWd7YB2ZCduKOxFERH7WESkikOgTFDW7YaN/EteOFptlkks6btO0hmBieRPiaXY0mxRNNGpjedFsLs7aeZ4eeOA95u1vfZPZu3dExFEcyJLLR0138p7KLdGsx9QH3/rWX5q/eORb9p5CbG1tffPo0aMfik+VbUDF0TaTNayfLy19j2ham5ycjK2KoiiNJFYY14URe06dcJLKnmQqfGtDT3SJgOiWjVFbfXZBWwQR/ZEQGUPDTOw4aCd+RGDNztL5+qKZnZs1e/busQva3nvvq8zuvXtt89nFi8yfxLpmiC+iR1FH6a64ycuKChE9VqCJeGHqAYSSvWXZrEjiJrl9t9n+VIiaLRFJUXMbkScmfWTkm51I0oq/NRsVi5oQmVWbRW2HzeBANMu2vba9vvjOXZPjRXPn4XvMT/7UT5n77jtsdk13y+uM3j4uy62A7Qgu/z399DPmoT/4hLl8+Uqc8krkfX2/Ro22FxVH20zesH5GrSGM7r//fr4wsVVRFKWZRM8eO+LKPoeo6CMB4ODYDmMXYYFQYVQazWV0xh4eEXE0PGyPmRcIgcScR/Qzmp6atgvUHjx4u4ipCSuKzpw5Z65dmzMry4w0E4nRxYzWUbk0pzFsnx5QNiJDfyP5H0FjxZL4RSPN7B1GmztGNckml5fciCSaCmlaE6FDuZsbdpQbE0mK1UZ66Hs0JPc+TodzEXe9CDQRWixiu7a6YmamZ8xb3vxW86Y3v94cvnPSTE92G1r50E8WFBLbZpcVZE8+8YT58pe/bH/8pnD8yJEjH4iPlW1CxVELkDesn4fRgw8+aDsHKoqiNA9Exc376IjaPrbSXmSJbfK8YsRaNPcPHbYH7GSQzJFEE9ugnBPpoUmNySInJyZFNEWr8rNm2onjL5mz5y6Yq1dEHC1Gw/lFi9j+PmxrNH/ROZpzuXZ0D1w3ujbiiL4+HMtZnMBeti3ZbA7ZRBRFIom+QIxuW7fzEiGI2BBglEHTG/2SmCiSe7d9keR1MUoOgbN7z25zz6vuEWF0wBy8dcTMTPRI6VxTCqZw2aKrdtk+Rh//g4+Z48fTg0JbW1v0NdJ11LYZFUctQN6wfqJH9D26++677ZdVURSlecRiwhJV+lT00bOIE5fmiEImRHnYEEoMu6fJbXhYhNLIkOnv67FiaWYqWokfYXTl6qx5+qlnzFNPPWtOvXzWXLs6Z9ZX16PiEEciZuzQfBEydri+KBsmWLRD7+U/q4Hkn2iTa0uZduSZjXYhsLBLlYdAcvduy5XyZNvcjASX7Uske6JICDHE34oIoVWG80seRB+vCz+KGR0dMVOTEyLyRuQ1MUElnbe7zOCg+Em6nEaXE44ePWL++39/KGqaS0HXUWsNVBy1APGwfr4+740sN7O4uGh/abzvfe8z0YrViqIozYZHVLxR29toDOc+cagk3qyb/ENzV1+fCKUeoknddhmSXdMzIiZGrYi5cvmaiKJnzJEjx8yJ4yfNubPnzdLCkmTusfmNCBLbx8nuKRlxwSg0xAxCiWH7bFxX/OQ/kURSdiTQ6LfEdWycyd6zpFIW52ShPCJRlCGix4ovW240umxLyqFfkp0KQPa2U7f4LS8ty7YkIm7VlsWElfNzS7b5bKCfSFO85hqXkev8v7/xYfPyy6e4YBo66WOLoOKoRdizZ8/xrOgRM7Iy79GrX/3q6GGhKIqyLbjnD3t/A6s0EntEkkgHNoP42BTR0G/GRsfNyPCIiIYuc/bcefPDRx83jz/xpDlz9pxdigRB1NPfb/r6B0w3o+H6+uw8RLRRMdItahOLNkQNM1jbKJAIF1r6EEb2rhBILFbLRtTHCqZoBBp7+zi1jpQl5V4XSbHwkvLW6LAtey4n/9syCf4wLxNLply8dN7MXrtiLp49bacsYMqAocE+m27nS+rtNo899kPzmc98xo5CTmNdJ31sGVQctQh5k0LSts2X7E1vepOdYVZRFGX78AVRcu/jiSREjIgaxoHZ+YRE7LCnCevC+Uvm+edfNGfPnjfXrs2alZUVm4W5jfoHB+2zz82rZKNFiCwrZiLxFZWPMJKUWCDZTa5m/7MRqGhCRiJJzF9khVKPCCg35l4UFSVZ+YPyoWxbbFQWJrvRoXuLpjOa1rrMytq6WRYxd1UE0ssnnjOXL563S6Nwr8wSTtHj46Pm//7VD8hz/qy9Qgo66WMLoeKohciaFBL40t93333m1ltvjS2KoijbiVUV0eH1Y3cOseAQodElyqJLhA3iKGomE1EiZ2ura2ZhYUm2RbO4sGzWGGIvAmQdcSP57GzWCCuzLht7okaydYlS6aY8SpFjQNBYIRPPjE0ZkhQ1stG8FW12ckZEEU11ck6TnTuOC4yw5UU7RNLmujyHKW8LodUnZXcb5kyiiY5JH1dEJF26eM6cPnvKnDz+vF17be/e3eYbD/+ZeeyHx+wCuWlo1Ki1UHHUQuRFjwjXXrhwwS5Iq9EjRVFaB19R+McCAsdGc0RZIHJQKygMqX5cZ+n+Pob5j9qmLhaBZQ01ZqlGQK2uLMu2aNZlb7q3oskVZd8tG3urZ2SP5rLCS4TVdZFEc1gc+bmOvQfykZG8kTiyYk02J5TkIPaXPdnRZAihWBixlAn9mOhHxQi2kdFR09s/aNZFAC3NsXjuizZKNT42Yv76+98wFy9diMoLo1GjFkPFUYuRFz26evWqmZ6etovS2i+3oihKy8AzyT2X2DuBgUARdSE2uzaaCJgNJmJco+GLVf2H5dk3baPiU9NTdgQYo9iYvoRRZOtrIpDWWFKE0WnrVrtQTDSvkb0Aukb+5QSBxC4O+ViRRN+hSKAhmBBHNMFZfURZbPzDnEk0tVmRhHCTi1iRFAskNB2du5mxmw7eUgaL8E5OTJiRoSFb1obc49r6kui4dTMyPmFWVs6bhYUrZlWjRm2FiqMWIy96xLxHNK8RPRqVXyqKoiith6gEuyE+XHNVPGoMYSF7xIWdnXptw67PNjTaayanR8z+/bvNHXfcZiYno8VsaUgTeWPnNKKvEUJpY2NVBM666JhIHCGMoFt87KGIL6JIaCMnkGxfJTptW5EkG2pHxA2lgp1QUu7TzrbNPds+STT/yb3aUiOxxGvAz0ajpLyhgUEzwkK0A32mv69L7m/Rdg4fHh03ExNDpq/7kpmfz9Q9GjVqQVQctSB50SMEEtGj17zmNdFDR1EUpSWJn0+x2LBRI5rTRM3YkWKyt7Nq95IebUND/WbXrnGzb98us2fffjvLNmu2bXVtSh5EzroVOQgklvoQlWLLQL5YIWavGV2XUWsWuyeSRNQojiLZY7ZYfMkxj1OEFs1hdhMxhDiyS5Qg7mzH8F4pRmTa6ors10wfkSZDNIv+T8zLtCKCScTecL+ZHF0wG2tX7DXT0KhRa6LiqAWJo0d8u4PzHi0sLJhTp07ZWbO175GiKK2NEyv+JgpElAhRGoSNjcQgYGQjlX+YMHLXrglzy4H95uDBfWZ8fMj09/daYcTcQQgdJoVkGQ9mqyZftAo+0SQa2Fwjm8glOxKNCJFsGyJU4uiRnR9JhA6OdnoAjslBGYgjRJeNeEXnjJrrkhvdWFu1fYu21lbkeFlezbrYV83K4lWzvHTNsJjB+MiWGeg5L/c2L2W+kviHrUaNWhQVRy1K3rxHDHXlF88b3/hG+4VVFEVpbRADskWi4AZyKjrHiM6JxBG6CaEkdoTT5OSQ2bdv2tx55202msRK/wMDvVbgRJEkEUkijlhxf0M2Su+RQqI+QwidTRFBcgG7SaKIKyuQuKDtfyQCiXMSifCg0mKlZke2sSGOEE2yIao21lfFdVVuQZ7DsnV30Zdp2czNnjdrK7NyXxtmZnxW7uuyLT9JJAa3NGrUwmit2qLwhdm/f/8J+RIF11xj+vnZ2Vnzjne8Q1fsVxSlvUjoIwfCSHTIDX0ix2ip3t4eO+pr397d5p57Dpld01O2ua23r8cKFoojCkSnZ7vEiGwIJ+bERmlFM2hHgsduRIjsFisySXP9kIhMSUJsp6ls00aiyL+5QZRqWfarkrYmgmnD9jPqETG0vHTVrC7Piv+qGRteMUN9IoxEMCWJI0bwoWPHjn0+PlZaDBVHLcyejDXX+KLS9+jee+81hw4d0uiRoijtBRoh1gnohW4iRrJtybFt+UKf2MQb+4H+PjM5MW72798rIulOOR6zHaKJ7CCSIpGzaZfzsCJpk/XQNu3GNawukX+4jt3bgiUfoSo52RLBY0USYkrKiaI+0cSVjHRjOoH1tSVxdMLImJFBOmxL2mokjAb6N80teyXfxpwtPYmLGh05cuTB2KS0IFqjtjB50SMWpH3uuefsgrQHDhywXzpFUZS2wgqWeGOHSIkOrc1/rLljVsefnpq0/ZHuvON2G1UaGuy3/YF6aAATURNNAbBi1teXRWmJmJEfkIgo28cJJUafol6a3uKCbVseAivqnE2UiM7fNLUxj9LW+qpZW5wzG+sijmwH7HXT270pZdKktijlrpuRoR6ze7rbDPTMS941bvUm/KjRmTNnvhkfKy2IiqMWJ44eIY6CbWesuTYxMWHe8IY3mN7e3tiqKIrSvrgoUhThiWz0H0K83NAXjGwbNLt2TZnbbrvVHLz1gBkbGTH9/f02asQIOEQM4sj2SVpbtXl6ehmOTwdr0mWzO9ugJgds9DuiPxIj4ZiVW4TW2rJZn79qNlYj0dPVJYKJvYiulZVZs7J0zUaRdk2PmJnxZbO2+sqokRNGGjVqD1QctThx9OhaWvSIvkdMDPm3/tbfsiJJo0eKorQtsV6xmsXbLCIqEC+2+QyhRAdrgSkBRkaYRHLG3HnodrNv324zOjpkBgb7TU9/j4ilPrO8zLxIdNxel23FPietQKJ8KY//aBqzs3iL4DGrRIeYf6nb9A/0ml5JW5u/ZLZWr1n7Vs+m2VpbMpvrS2Z96YrpNqtmdEyE2jS3thD3W7oZTxy9/8yZM39jT5SWRcVRG0D0SL5Yb5CNySFfAR2zn3jiCTu0f2hoKLYqiqJ0BteFkj1DJDncMRGhXjM6PmL2ijg6fNedZmpmRs5HzdDIiBkbGzXDI9GkuQvzIl7WV2VbtuVZgdQV9S2yo9Y2VkQgLYrgGjCTM1Nm/4Fd5sC+GTMy3G87fK/STLc8Jz4rIpZmZT8vQmzAHLhl2owOEjVCWN2ME0byY/abR48e/YA9UVoaFUdtQDzv0Qk5/KXI8koQSDSxEUFSFEXpPJw6ioTGdWHk9NGmVTmmr7/PTEyO2QVfD91xh5memjCTkxNmfXXLjI9PiFAas01bC/Nzxg7Fpz+SbWajyW7dbK4uyPGGufuee8w7H/gx88Y3vsbce+9hET/7zcBQr1xjwywuzZkNhJFZtM14tx+61UyNd0l5y1Ke60ke4YRRDFGj4/Gx0sKoOGoT+EJlLSvCkiLiY173uteZffv2xVZFUZQOA61xXXB4Ask2u0WHJA8NDphd0+NWJN122y3m1lv3m1sOHDAzMzNmampK0ofMhgiZpaVFOzQ/WtmfUWrrtg/Tu9/zbvPgg+8wb3vra8099xw0U1LWyOigmRgfNqOyX11bEpG0ZPbcstccODBjtjbmzLrt13QzXnPaQ0eOHPkde6K0PCqO2oi8ZUXW1+l8uG5+7Md+TDtnK4rSgVhlFB/Kno2x/5E6knOG7EeD9yOR1GWGhwbMzNSY2btnl2zTNorED8jbbz9kdottbIxVBjasQFpavGaGx4bM29/xVvMTP/mAuf/+e809d+8z01PDZmZ61ExPj9nydks5h++6wxy64zYRTofN3NWXzcrSgpRzM1yfLe6E/cbYrLQBKo7aiCITQxI94lcR8x8x3b2iKErnEQsk9k4k2VOOI7OdLwm9JKc8C1mzbXJiVITSpBVJRJRuv+02c+89d5v9+/dIep+NBr36VXeZn/3ZnzZve9sbzC0HpkQYDZjxoV4zNjJoJscRSJM2EnX77bea17/utWZp4Yp57pkn7LxzPi5iBNoJu/248ekpbcH9999/qKen5+PyxQuuuwbiYz74wQ+agwcPxhZFUZROhRhRvKdpLR7ybwfmb8oPxC3WRyOCg2CxjmZled2srmya+flVs7q6Za7NzpuXTp0yTz31pJmYHDXvfNfb5fm53wwMdJs+OyVAjBS9srZhllfXpYxVKX/D/MLP/1+2zyfRIR8XNdrY2KATtg7dbzM0ctRmFOmczbprw8PD5k1velNsURRF6VQQL7GAseon2pAqVhzRUVvObRLaSXYM0R8Y7DFDg71mbLTfTE2NmVsP7jH33nPY3HP3IXs8NNhtervdLNo2qy2DCST7envM+vqK+R///Q/MD77//cjBwwmjWDBpJ+w2RMVRG5LXOXt5ednOnE27OkuLaPOaoiidTySCIqLjSNq4f42xT0IvwGMXlu3rMr29XWagr0d+VPabwcE+ex4tassQfxRVlIkFbNeZUHJz3Rw98gPzW7/5m6kRI5A07YTdpqg4alPyOmfT/n3p0iXzlre8xYyPj8dWRVGUTicSJiJvrEixs21zLv9YzcImesbOISnbFh2TxMDq/YihbrskCB27N81GvIRIHIeK/OTfp556ynzkdz9iLly4IGc3w49RrksfUO2E3b5oSKFNefTRR4/TyS8+fQUM7T9x4oT57ne/a48VRVF2DkiYG1hhFB9brp9vyfMxWsUfEdTdI+JINuY7itZGWxeRsybpK5Fwkkwry8vm8ceeMM8//7wtwcdFjBBGWc9npfXRyFEbkzdzNpNCvvDCC/hp85qiKDsXp4zY+5vdRfMbdfVsiTAigrQlxmhKACd2upgksqtHfHvMn331z83/+T9fMOfPn7dpDnzdFnfC1pmw2xitLdsYokfyJcz8dXLu3Dnzuc99zg7xVxRF2bHEYug6cs5q+wihra1Vs762JKKGNdiItEdtbmij3t5u09PDYrXd5vTLL5svf/kr5umnn7ZFOHxhRNRI9h+Kk5Q2RSNHbU48eo2vfXBoP50F6aANjF7T6JGiKDsWnpS+SLLnm7aDte1ftBl1QbAr9sdTAuBE/yViCR/5yH8z3/nOX9nJdn2cMAJ55n7oyJEjD9kTpW1RcdQB7Nmz57iIHiaGnIwsN0Pz2rPPPmunzX/Vq14VWxVFUXYoTiAhaGKB1NUl1aEc23XWekQM2VFobN1mY33TfOsvvmM++ak/snMa+ThhxBY3p2lfow5AwwgdAM1r8ksmc5KxxcVF87/+1/8yx4/rdBuKoihOICGKenqHTG//kOnrGxJhNCCaqMdsbXbJJoJpq9ucPPmy+Q5o4O8AAEKiSURBVH9+4/8zFy9ejDLF+MJIm9M6C40cdQh5zWuwurpqv8SvfvWrzcCAPAAURVEUwYmcHrs3XcQN2PeYU6fOmP/xqU+bo8cejVw98KWrAt0XRBy9/+jRo5+Pk5Q2R8VRB0HzmnxZU0evMXM2w09pL3/961+vi9MqiqLcBL8v2RBJvVYs/c//+VnzpS/9qX1++jhhBDo6rfPQZrUOosjotfn5efOnf/qndhIzRVEUxXFDGEVVY4/5ylf+3Hzta183165dk/MbIIzcJs9cNu1n1GFo5KjDyFu5H+ig/eKLL5rXvOY1tpO2oiiK4sO6aMb86q/+S3P69GnbbOZDxIgNYSQ8eOzYMV1xv8NQcdSBnDlz5m+y1l7ji3716lU7B9KP//iPXw8NK4qiKMYuvfThD3/Y/PCHP3QC6Do8L4kYgaTRnKadsDsQFUcdSrz2Wurwfr7wPAB27dpl7rrrLhVIiqIoAutSfv3rXzef+tSn7LEPosiJI3mGHhdhpGundShaI3Yo9D+SXWY7+NzcnPmDP/gD84Mf/MAOQ1UURdnJEFWXZ6f55Cc/eX3yXEdCGGHSfkYdjEaOOpgzZ84czxvez/xHjF679957dfV+RVF2NC+99JL5rd/6LfPkk0/GlggEkRNH8bB9nQW7w1Fx1OHkDe8nYsQCivwSYnh/X19fnKIoirJzuHLlivmN3/gNc/To0VdE0hFFruuB/JjUWbB3ACqOOhxGr4lAekS+2L8Sm16Bm/+IYf7veMc7YquiKMrOgJmvWUHgC1/4gmsyu45rSmNPlF2O309UPk5WOhQVRzuAIsP76Xh46tQpc+jQIXPw4EH7MFAURdkJ/NEf/ZH50pe+FJzPyEWNEEbCg0eOHPmmTVQ6GhVHO4R4eH9m/yM6IB47dsyIn7njjjtiq6IoSmdC89kjjzxiPvGJT9gfhz6+MCKatKWr7e8oVBztIOLV+xnaH5z/CBYWFmzz2gMPPKDrrymK0tGwEPev/dqvmQsXLsSWCIQRW09Pj+2Arf2Mdh4qjnYQcf+jzPmPgA7azKDNArUTExOxVVEUpXN4+umn7VQmTzzxRGy5AdEihBFsbGx888iRIw/aE2XHoPMc7TCY/0h+BWV+0Vm9nxEbTISmKIrSiTz00EPmW9/6Vnx2AyeM2NMXUzaNGO1ANHK0AyGCdODAgUfk8JciyythBBvRI0LLRJDcryhFUZR2hqWTPvrRj5qHH37YdiPw4XnX29trhRE/EgVdN22HojXeDqXoBJHMFkvfo/vvvz+2KoqitCd0rP7iF79o/vAP/9D2rfRxfYzY8JPt/UePHv18nKzsMFQc7WBEIH0zTyAxfPXEiRNm37595tZbb9UIkqIobctXvvIV8/u///t2wkcfXxgxgm1tbY0O2B+Ik5UdiNZ0O5y8GbSB0DN9kHbv3m3uvvvu2KooitIeMOLse9/7nvm3//bfBucycsIIv9XVVYSRdsDe4ag42uF4M2hnjmCjYyLDXlmDjZX8aZNXFEVpB/78z//c/N7v/R7Pu9hyA/oYIYx4pq2srBzf2Nj4OZ6LcbKyQ1FxpDiB9H/k4ZC6xAih5tnZWbuC/5133mmb2BRFUVoZnlssjfSf/tN/skP3k7iIUSyMMP2cdsBWQMWRYkEg5S0xEk+GZl5++WXzhje8wYyNjdmQtKIoSivyzDPPmA9+8IPmRz/6kX1++ThhxIYwknRdGkS5jooj5TosMVJkDTZmk2UU2/ve977r7fWKoiitxHPPPWc+9rGP2Wi3CiOlLFqrKTdRZA02QtVEkJhZ9r777tNZtBVFaSmIbv+7f/fvjAge+7zyoQnN9TNCGEm6CiPlFag4Ul5BkSH+LFIrfnaYP520aWLTTtqKomw3NKWxkCyzX6cJIzai4PIjT+cyUoKoOFKCFBFITJR28eJFc/LkSdtJm6H+iqIo2wUT1/7Kr/yKeeyxx6z48QkIo4dEGH0oTlaUm1BxpKRSRCDRvMbwWDYiSFNTU3GKoihK83jqqafM7/7u79qmtKQwognNCSOeWZL+kPjpmmlKKiqOlEyYJFJ+cTFrWm4EiY7at9xyi50HSUexKYrSDGg6Y5qRf//v/735zne+84rO137EiGfVysoKkzz+XJysKEFUHCmZxHMgIZCYIPINkfWV8Evt1KlTtoPjPffcY/sgKYqiNBoiRv/1v/5X8+1vfzs4Ks0JI9KWlpZ09mulECqOlFxigfRoV84yI/wqYxbtZ5991hw4cMCux6YRJEVRGgURow9/+MN2aRCay3zcUP2+vj4rjBYXF1UYKYVRcaQUIhZIjxQRSDSv0Un7jW98ow7zVxSlchA7f/VXf2V+67d+y3z/+98PCiNEEREjmt2Wl5ePHzly5I1xsqLkouJIKYwTSN0567AhkM6ePWv+8i//0kxOTpq77rorTlEURakffnz9m3/zb+yw/WRTmhNFCCSE0dLSEsLojjhZUQqh4kgpRSyQWIctUyABIW8mYzt48KBtYqNjpKIoSq3ww+vLX/6y+Z3f+R3bhJ8URogiJ47wjfsYacRIKY2KI6U0TiDlNbHBpUuXbATpbW97m86DpChKzRAF+u53v2v7GJ0+fTq23gBB1N/fb/c0s2nna6UeVBwpNeE1sWUO8wdm06Z/wPz8vLn99tvN8PBwnKIoipLP6uqq+eQnP2l+//d/304b4sOgD0SRixjhK88cFUZKXag4UmomFkg3zYPEgyoEwogw+MDAgJ0skgeZoihKHvy4+uIXv2iH6xOJ9uF5w7PERYzwFXHEzNc6j5FSFyqOlLpAIPkzafOwShNIS0tL5sknn7SrZbPcyPT0dJyiKIrySubm5szHP/5x8/nPfz5TGNH5mucLwkhnvlaqQMWRUglFBRIh7ytXrtj9zMyMFUhpvoqi7EzoaH3+/Hm7gOxnPvMZ+8zw4ZmBKCISjTCKI0YfEmH0gdhFUepCxZFSGUUFEg8yJoo8evSojSAxYaSiKIrjr//6r81v/uZvmkceecTOuu/Dc4WIkRNGCwsLCCNW1//t2EVR6kbFkVIpCKT9+/efkMN/kCWQGHly7do1O/qEpUcOHz5sH3aKouxcaBo7duyY+Y//8T/aJvjk5I5uRJprTuMZIj4Io4diF0WpBBVHSuWIQPqbAwcOPCKHv+QEUkgkxVP62ygSDzoiSCMjI3Gqoig7CX4wfexjHzP/+3//b/tMSOIEERsi6erVqzxDHhRh9PnYRVEqQ8WR0hBEIB3fs2fPJ7q7u3/FCaM0kUTY/LHHHrPHb3/72+1eUZSdAT+S5Hlh+xaxvfTSS3FKBM8MosouYsTkjrOzs8cl6eeOHDnyzchLUaol3OahKBVx//33H5JfeQ/LA+6mySKTM9sCD0BW9P/1X/91c+hQ5tySiqJ0CE8//bT5yEc+Yv7mb/7G9kdMMjg4eD1aRBP83NycLgeiNByNHCkNxVtu5JoIpOuTRYYiSPEvQtvngHTJpxNGKkqHcvnyZTt7/kc/+lE7OCPZv4jlhoaGhq5HjOiPND8/r8uBKE1BxZHScNxcSPv370cR2ZFsEBJIPCCZAZdfk/xKvP/+++2IFEVROgeE0X/+z//Z/PEf/7F58cUXY+sNEENEjIgmI5KY72hlZeVDIox0DiOlKWizmtJU3vzmNxM9opktMgihJjbgAfnWt77V/KN/9I/MAw88EFsVRWlX6F9IZ2v6Fn3ta1+zP4CSEClCFPH95znBHEebm5sPav8ipZnoT3KlqXgdtRnqb1f15wEYiiIxeuXChQt2SC/NbYxmGx0djVMVRWknaDb/7Gc/a377t3/b/PCHP7TnPjwDXLQIgcT3X4TRcfnxpB2vlaaj4khpOsl+SE4YhQQSzWwII0az0f9ofHzcTExM2FC7oiitDyLnxIkTdgkQIkZnz559RbSY7zPCyHW+pn+RfO9t/yJ+UMVuitI0VBwp20KyH1JkDQskHqSIJAQSnbUZ0bZv3744VVGUVuYHP/iBjRZ95StfsT90fPi+06eQHz4uasT8RcvLy7p4rLKtvLImUpQm86Y3vYnJIj+eJoySMILlH/7Df2j+xb/4F7FFUZRWgmgRE7z+yZ/8SXDuIiBa5Dpeu/5FLC67sbGhM14r246KI6UlcPMhyQPz+gRHCKOQOAL6H911113ml3/5l80tt9xif3EqitIaMGfRQw89ZJ566ikreJIQLeI764QRHbMvX75M89n7tX+R0gpos5rSErh+SPLr8Zqc3rRwbSiixNBeVu1mgUr6IOHDCv+KomwfNIl97nOfs8P0H3/8cdt3yIfvqetbxFJBiCRGo83Pzz8kouhB7V+ktAoaOVJajriZ7ddlO+QLI0L1Ifbv328OHjxo/tk/+2fmda97nf0lqihKc3nmmWds36LnnnvOCp4kNKO5SR2JGrlo0dbWlkaLlJZDxZHSksTNbE4kxdb0pjZ+gRI5+if/5J+Yf/yP/7HOrK0oTeLcuXPmkUcesX2Ljh8PB378JjSOaWpbWlpiNNqDsYuitBTarKa0JMnRbPzqRCT5QskHwUQH0EcffdTOrs3SI0SUFEVpDERyadZm+Y8vfelLtpk7BD9U2Iga8SOGuctWV1d1tmulpdHIkdLy+IvXIpIAMZTWzIaAGhsbM//0n/5T8zM/8zO287aiKNXAtBrPP/+8+da3vmWX/2C5nyR8B1koFkFEpIhtfn7eXLt2TZvRlLZAxZHSFvjNbL5Ack1sbu/DhJH8YkUg/fN//s+1L5Ki1AE/RhgI4SZzJAIU+oHC95MmNNeURrSIqBLRIhFFH4zdFKWlUXGktBUuiiQPXDvk3xdHIYEENK8x7P9v/+2/bR588EE7SkZRlGLwvYqjPubjH/+4jRixcGwSokUuSsRGx2s6XZ87d06H6Ctth4ojpe3wo0j8KvUFUlpTG+zatcuKo5/8yZ9kRFxsVRQlCyZwZHbrT3/603aG6+SPEESRixYRqUUUcU5kSTtdK+2KiiOlbYlX+P+4PIhv6ovkb0mmpqZsH6S3v/3t5qd/+qfNnXfeGacoiuLgRwZroH3/+9+3q+fT8Tq5UCw4UYQgQhjRz2h5eZlmNI0WKW2NiiOlrUn2ReJXLCCMeMCHBBLcdtttduj/u9/9btsniaiSoijRBKsIoj/7sz9LnbPIb0JDFLlZrumcLXvtW6S0PSqOlI4gFknMifRLNLXx8HYCKa2pDb+ZmRlz3333mXe+853m7/ydv2N/ASvKToPvCn2KWPbjm9/8pt3oZ5SE7xUb/fYYiUbUCJi3SPy/ybpojz76qM5yrbQ9Ko6UjsLNrk1Tm+uPlNxCEEVidu33vOc95md/9mdjq6J0Pqurq+Z73/ue+epXv2qeffZZO5Fj6AeFa0JDFLmZrokyXbhwgeH5zFuki8UqHYOKI6Xj8Jva6AMBThhlNbUBkSSa2n7sx37Mjm5TlE6FPkRMmPrtb3/bznCNMApBpIjmM18Y8T06ffq0Ds9XOhYVR0rH4pra5Bfv9aY218zmxFII17GUUW0PPPCAede73hWnKEr7w0zyzDvEXEU0n9FPKBQpcqLICSP29C0i79zc3PH19fUHtQlN6VRUHCkdj2tqE8FjR7X5USQIVQyASKJCOHz4sPlX/+pfmVtuuUX7JCltCX/vNIH96Ec/siPPmNmaPkZpuDXQ6FvkhBGi6uWXX6YJ7RMaLVI6HRVHyo4g2dTGr2JwUaTQMGUH/jQl0Gn77//9v29Huk1OTtoKQ1FanaWlJfMXf/EX5jvf+Y45duyYXSg27e+dCOvo6Kj9e+fvm42h+TShra+vaxOasmNQcaTsKJxI6u7uthNIukgSUGFkiSTXzMBEkvRJuvfee+3M24rSavA3TWRIxIwdlv+Xf/mXVuSkRUmdKHLRUiKkdNQ+c+aMWVlZUVGk7DhUHCk7kjSRVCSSBHfccYc5ePCgefWrX207butkkkorwN8vHavpZM0INKJECBz3A8AHsc/mIkUIIprQ+NunX9H8/PyH1tfXH9J+RcpORMWRsqPxO227/kROJLHliSSa2Mj3hje8wfzCL/yCbW6jslGUZkJ/oBdeeME2nX3xi1+0s1unRYlck/LY2Nj10Wf8Da+srNglPxYWFnS+ImXHo+JIUQRfJNEZlQrERZCKRJJoisDv53/+581rX/taO2fS7t2741RFqR7ED5EhhNAXvvAF893vfteOPAtFiRyIIP6+6WhNExqRoni5DxVFiuKh4khRPBBJUnmwXtt76YjtRJKLJLlf42kVEP5EjxjZxuK2TAdAdIlf56S5X+2KUitEeBAz9Cf6+te/bpf4IOKTBk3GiCL+BhFDbvQZf8svv/wyoggxpOugKYqHPqkVJYAvklw/DHACyZ1n/UpnQkl8WeQWkXTrrbfavkpUVopSBqI7RIieeOIJ8/DDD9vJG4kSra+vxx43gwjn74y/XYQRTb0IIgQ/f7OIovn5eRVFipKCiiNFySDZJ4nO2wgjJ47YU9lkiSTgVzsj24gm0ez24z/+43ahTpo4FCUNFn19/PHH7ZpniKKFhQW7jlkaLjrp+hO5SBF/Z/E8RQithxiWr81nipKOiiNFKUAskuzoNn59U9kgiFwkyf2C5ziL8fFx++v9wIEDdpmS17zmNTaatHfv3thD2ak4kY2IefHFF+2os2984xs2QvT888/HXmGIEiHcEUUuWuSachFTIrKOr66u6uSNilIQFUeKUgInkuTwF0UgHaKpAnyRxD4vmkSlhUiiuQOBRL+kX/7lX7Zz0+zZsyf2UnYCRB+JIj755JN29uoTJ07YSBGiJkts8zeEIEIMIYTcxt8V+eiXJGUQHVJRpCglUXGkKDWASJKK6b1y+IvyK/29RJKoqJxIcpuLKGUJJX71u+1Vr3qVbXpDMDHRJPkYWaR0FnyudKymMzWCCGF09OhRO/Ei/YvSQBC5vxX+LogQuSU++BtkiRBGsC0uLupK+YpSByqOFKVO4s7bvy4V1y+5Tq9UYi6K5Asl7FlCCXbt2mX9GfGGQNq3b59dANcNvVbaE4QPwoXmMprNfvjDH9qO1fQjQihl4Qsi/gb4O0MYsSGK5ufnzcmTJ4+vra19Qv7OdOJGRakTFUeKUhEumiSV2C+ypxKjQgOaTcAXTHkiCaj4GOU2Oztr3vOe95i7777bNsG95S1vsWW5Zj2lteCzpbmMz5+o0Pe//31z9epVO2s1nyVNXnkgpNloekUE8VkjkGk6I0qJ2HrppZfsqDP5e9KmM0WpEBVHitIAXN8kqdxs3yQqN9cXxI12Q9xQiRYVSkB/JHwZ+cas3NPT0+bv/t2/axcXnZiYiL2UZsNnwudJsxYdqGkuo+8Qoogh+AgjxEweiCEEMX8viGtEkOtkzUYZJ0+etM1mcvwJyfJNHYqvKNWj4khRGogXTXqPbHb2bSo5KlM2RJITTFSuwHkRXCXK9ta3vtU2uTBNwOtf/3obXdi/f3/sqVQNnxXRQEQpkSCE0F/91V9Z4cIyHow4y1ro1QdBhAgiyuQLITYENX8bCCwRXsdXVlY+IX83x7UvkaI0FhVHitIk/E7cAwMD73X9k8AXSeypfDmm4kRE5eEiDuynpqZsf6XDhw/bZUxolnnnO99poxdEmijfNfcpxXBRH0TPsWPHbJ8h+gk98sgjtokMgYpIKhodcu8/gpa/A875nJwg4pxZrxmxJgJMR5wpSpNRcaQo24BrdpNDRrsdolIkeuDEEOLIiSU2F1UqIpQclEXFyxxKRDlohmMUHE1zVOJyD9aPCBPpiKudDO8tGx2kifoQFWJ+IcQPwvLRRx81p06dsu/r6dOnC38W+AOiBxHFZ+KEsTvGjh/XJQoVL+mhgkhRtgkVR4qyzTih1B01vb2XihKx5CpVhAsCCZxQQjixlcFFK6iUaXaj3Pvuu89Wzm9+85ttFAPxxHWZpJLyuRdEE8LNiQF3X+2GEz+8Dwgg97oYQs/7+oMf/MCO+kIQERU6c+aMzUe0CDFZVAwB7xHvM+XzWfqiiDTef66PAGNuK8QXESJ5z3W0maK0ACqOFKWFSPZRooKlcnVRHSpoF01yQgk4Jq2sYHJCh0qcChxo3uG6r371q+11f+qnfspOSsh0AogKBBRNSEw5QH7uj4gHI6kc3IcTY42G94BrcU3eB14LNkQH98aSGZcvX7Y2hA9+CEOG0hOl4RyRgs29v2WFELjXy3vmhJC/8f5SLsKLyJO8Z/QhojP1CY0QKUproeJIUVqUOKJ0SA6tWJLj9yJAqHypkJ0QcpW9s1G5UwG78zIVfRose4KAQDhRHlMKEGU5ePCgjYIwFxMjtWjC45yRc3QSf+aZZ6yNyAi+RGC4L6JU3KMTNfSFoo8N+WjGcq+TfCzgy57XxevkOggdNjoq48cIMfLdeeeddk8UiPIRSOxdMxliiUhQPXD/7r7dfboIG7h+RIg0Nq7H/XEPdKoWFx1lpigtjoojRWkTXFRJtl+UCvq9iBAqZaI8LmqBcEE0UIE7MeGiFZzjx75eKB8o2wkF9ggDromgoTMxYgQQEYgDN2cP/nQcx5cRWggI7gsxgaDBhpBCgFEGkR+EEwuxAuUTEaI8RA9lk9+/nyrgdbI5QcreiSEniPxzPgvum42Ra4ghuScdYaYobYaKI0VpQ1xUSSrdQ1JpX2+CY0NYIBCozBELgGBCMCAg2Ki82ePHHpygcHl2CrxPbu+EFYIHocYeYecLITb8EG28r7x/iDc2OlLL+XEp6xFJ075DitKmqDhSlA7BRZYQS7IhnmiOs2IJ0UQFD1TmCAA2hBB7xBJiwIkoIk2kIRicD7SrcOJ1AO8Hr5P3AHHD+8J5co8fTWNOCGED3hdEENGqxcXF4/QbQgjJ+6KRIUXpIFQcKUqHglhiLxW77bMkh1YwEQlBGFDhU/n7IgicUHIiir07dqIJEeFsCCrOsbM5IeXjyq4XJ3J8EC9uz+b6X7lzXktS/Ph73g//HHhN9G3itdCHiY7oYnP9hUD7DClKB6PiSFF2EC66xLEIiPeIaDkkAoLlTewSJ4BYQChwzh6hgUhw4ggB4YQQG2IKkeV8nN0duz1+7hrOh41rsAeEDeX7Iog0hBhCB1HH3qU7EQTcgzt3e67thKC7b7enTOA1xUPp7fWJBkmajQhZBxVCirLjUHGkKMpNUSb2Igzox0R/JjqAW4GBaAJEB0LERZ04xwchgihBdGDH5gsQ/AEfQIgglsiHnzsGPz/lu428/jn+7PElzZVNfnBijo7dCCAEGja5NnMK3SSA+EdFkKIooOJIUZRMQsIp3lu7CJFDCB8RKYgpTNejNYyoc3tGpJHuixvA5gQVNsqiWQvIi43RaAghxA17BA5iinPyur5SCB7KERvRH8qmKeyELUwjQIqiFETFkaIoleGEVG80P5MVTuydkPK4Pd4XxQkcyiTic30UGH2BdFSYoiiKoiiKoihKg9DIkaJ0Pvo9r572nNNAUZRCRI3+iqIoiqIoikV/USrK9qLfQcVHI1KK0gJo5EhRFEVRFMVDf7UqSu3o90dpVTQCpSh1oA93RamdVvj+6He4ddlOgaLiSFHqQB+sinKDdvw+6He4dWlHgaKiSlEEfbAqnQ5/40Uf+I36Puzk71mzXvtOqNSb8RpVHCmKoOJI6VRa6W9bxVHjUXG0faigUjoOFUdKu+H+ZvMeyFX/bbfCd0W/r+1LKwmIqu9FxZHScejDVmk3qvibbebffSOvpd/f1qVRgqHZQqTK66mIUtoGfbgqrUij/i6b/ffeKa9DqY1GioFmCo1mXEuFk9JS6ENWaUVq+bts5N9yFWW3+v0p1dLqwqjV7k/FkdJS6ENV2Q6q/rtrdeHR6venNAYVSNWh4klpKvpgVbaDMn93Vf+N1lJeFffQqO9ao8pV6qfKCr2qsuopZzsFT9XXVpRM9MGqNIpWFBS1lNcpryOLqsvrBLZTCKRR1T3VU04nvy+Kch19KCqNoszfVhV/h0XLqOda25U3SZVlQdXldQKdKgLKllHLNZt9n1VcT1FuQh+KShXU+ndU1d9f0XJquV4rlO2o5Ro+9ebPo9HlF6ERFWWVZRYtq+w1y/jX8noaeT9Z1FpOVddXdiit8DBT2p+8v6N6/s6K5q3lGmXyNOM1+NRzPUcVZaTRyLKrppEVZRVl11JGs0RDI++t1tcAeXnrKVtR2uoBp7QGZf9m6vkbK5q3zDWqKLPq+2rE/YeoJ29RmnGNNBpZITayInc008+l8XkVKa/oNR1V3GMejbonRdnWB5nSnuT9zdTyN5WVp2h5Za9bdbmNur6jrL9PPXnTaESZzaCKCrIZFXot12hE2dt1v1WXB7WUqexQ2vUBpzSHRlfgef5Fy6u3nKz0WtMcRXygar8Q9eQNUXV5jaaKyrERlbajKr8qyqnnGkWvD/VcJ0Sj/ZUdQrs93JTmkvf3UfTvpxnlFCmjmfdb1bUcRf18askToqpyWomqKsVGVMZFyyxaFp9fnm9WetX3U4R67jdEmn/ZcpQdQic+9JTaKPu3UNQ/yy+vjHrSQ2m1llf2Oj556Y6q/Rxl/dOoqpxWoKoKsaoK2lG0vCy/ImXUkz+UXkt5eddx1FJ2FkXy1FKu0mF00gNPqY+8v4Wifyshv0blzSu3ivJquYajnrw+Vfs5yvqXoZFlZ1F1xVa2vDz/ouVl+RW5BlvoMyiSN41QWi3llb1GiFruJURV5SgdxnY9wJTWoOjnX49fXt6yecr4ly0byuappTxHXl5H1X4+teQpQqPKzaLqSq2qytZRtLw8v3quUXXetDxlfKGsP9SSJ0SRPLWUq7Qx2/EAU1qHtM+/6N9FyC8rb1H/vOun5eEB5qeVLbusP1RxDZ968oYom6eWa3QaRSvCqvyy0ovkZQt9brVcNytPUf+y5UIV5dRyXUeeX9FylA5BH4Q7hyKfddG/h5BfXl4/PXnsP3jS/HxC9npsPmXzVHUNRz15k5Tx9ak1X6dQpiIs4pvlk5c/Ly+fVZpP2etm+UPRPGXK9u1pPlDUD0LpeXkcRfyKlqW0MTv9IbiTSPusi/4NhPyK2hx+Wj1+zbA5GlUulL1uiHqukUWt+dqRWiu7vHxZ6VXnraW8Kq5RlS2U7qjFz1HUFiLNr2h+pY3ZSQ/AnUraZ1z0sw/5FbVB0p53Dr4tL91Rtc3RqHKh7HVD1HONPOrJ2y7UU9Hl5c1Kb0Tesnmq8K/KViRP3rmjSFmQlj9JmesoHcJOePjtdEKfcdbnXtS/KltWei3lOUI2yCrb4acV9XMUtfmUvUaIeq6RRz15W5V6Kra8vFnpRa8b8qvluu1iy/MvW55PPTZHWX+lzenEh56S/bmG0hptSzvPy5uX7sjKk3bOg80dJ32gapujrD/kpTuq9nOU9W8HylZsRf3z/LLSQ2lVlVePX1repL2WcormKVJe3jlUbXNkpSltSCc+9HYyWZ9nKK2Rtqz0Wvwcebaqy3PUY/Mpm6eW8rIo6w+15GknilZsVfjllRFKr6K8evxqsZXNU0959eT1qcfmyEpT2ohOf+jtNPzPM++zDaVn2Yr4++dF0pI+UIsfZJ0Xye9w9rR0yCvbEUoravPJS3cU8Stalk8teVqdWiqxInnyfGqpWMvmabYtmZ53Ds6WVQ6E/CArX1YaOFtWmk/I5uOn5/kqbUInPvR2GqHPMO9zLZrH2fL86/HLylOLn6NoXp9keexDD7ukXxqh9KI2R941HLXcS1Hqyduq1FOJlaksk1SdtxVsWelF89bil5UnKw2K+jlCNp9a8igtTCc+9HYayc8w6zP100J+WbZkWsheNH8VeSGZJ+8cnC0rzce3hdIdtfg5svyh3nSfMr5ZVFVOM6iqkipSTi2VqCMtrWyeKmy1lpF1HjpO+kOeX9m8UEt+R1o5SZJpWb5Ki9NODzjlZkKfXdbn6acVzetsobx5Nkcz8vqE/BxF8/oky2Mfeugl/dIIpWflqaW8LMr6p1FVOc2gqkqqaDlZfnllhNLLlleVrWyeouWFbD5ZflXn9W2OPFso3VG0PKXFaacHnHIzoc8u7fN09rw8ZY7zbI6i/lk2CKU76vHzqdUW8oGi5Tmy0qCevCFqyZOkijIaTT2VU9G8eX71lJOVt6h/Lbay6UXzpvllpefZHEX9yx47nC2U5pNXjtLitMODTblB2crRt2Wlh/zS8iaP/XNIs/l7KGtzhHwgz+7wz/N8oYiNcx6AtZbnk5WelxeK+PiU9U+jqnKqpp6KqWjePL8i5aT5ZOUtk6esLc+/TN60fKHjWmzAeZ4t7zjP5gj5hcjLq7QwrfpAU8KkfV4hu2/LSg/55dmgO94XzQ9Z6Xk2R5Y/FM3jKJrXp2qbIysN8tKTFPUvW+5OoGglVoVfXhmh9LLl1WLLSi+Tt0iePP8sG2Slb8Z7R5Zvns0R8kuSl09pYfSh2F6EPq8sW55/yI/jIj5un0xP83MU8YdQehIn0CDLP1SuT9G8jnpskGaHrDTIS09S1L9suZ1M0QqsiF+eTy3pWXmK+ufZ6kkP+ZX1h2R6VhqE/Iv4QdKW5eMT8nMUtSktiD4Q24vk5xX6/JwtKw1Cfhwn7cn0tH2WHyRtIR8I2dOOEUc8bNLSHc6WlQZ56Y6yNvbJh2LI3ycv3VG1X1kaVW6VVF0h5ZVX9HpZfrVco5m2PP+QX96xb4OkPeRXxMa+iB+EfJPpSUJ+jqQt5KO0IO3wYFNe+TmFPjfflpWe9Avl8+3JPYTSQjZHyBaK+jg4D9kc7jjP5gj5+ZRJd9Rjc2SlQV66o2q/sjSq3CqoujLKK6/o9bL8arlGs21Z6SG/rLych2wOv1nM2f30pC2Ut4h/aO+OIZnuE/LzSdpCPkoL0coPNeUG/ucU+syStrTzZDlJe2jvjqGIX9oeivgA5yGbv4csm0+Wray/T1GbTy15HEX9ktSaD+rJ2+rUU0GF8vJepZVZ9Fohv6y8eeUWLS/LVksZobwhG3AesmXtIc8ntHfH4J9n2ZNp/t6Rdw6hcpQWpZMffO1O6LNJ+7ySdnfu25M29iFb2t4dgzsvYsvaQ9U2yDuHUDmOkD/kleNIy++oJY+jqF+I7crbatRTMdWSt2iekF9W3rxyi5aXZyuSJ80/dFyFLc3HbQ7fzz92+5AtuU9Lg5ANkueOkD3NV9lGOumB12mEPpu0z8vZ/fQ0W9KeZgvtkyPU2Kf5hvbuGJLpUIXNJ+TnyLOF0h21lJeF8+MhWU85IerJ66iijFalnoqJvGmfWRpZ1yt6L3l+ofRG2fy0sn612pL2rH2jbJBMh5DNJ2RP81W2kU5+6LU7oc8my+anpdmS9jwbuPNQep7N7d0xhM79PZS1gX8MeeeQ5RPy9ylSHuSV48jyK1pGiHryFqHR5VdBlZVPPWXl5S1adpZfKK3RNneeZneE/MrY0s5D+1pseelu744hmQ4hm6OoTdlm2uHBtlPxP5vQ5xRKz7KxL2NLs0PWsdu7Y0jz8fdQj80R8vPJsoXSfIqW58grz1HkujxAi5bnU0uesjTjGvVQVeXjPoN6yiuaN8svr4yyeauyueNa/IrY/H3SL8sn69jts+yQZ3Nk2Xzy0pVtptUfajsZ/7MJfU7OFvIL7cvYkueQtPlpkGVz+Odpe8iyQdoxhPL6hOxZ5fnk5Q2Rl+4o4le0rFpoZNntRqiy4v2ppxIrmreIX5ZPXv5QehW2ZFrWeei4iC1p923gztNszu7vk8f+udsXtfl7CNkcIT+lhdAHYuvifzahz8nZQn7sk+lZttB5yAZF7ZC1T9qgqM1Ri5+jHpsjKw3y0h1V+5WlUeW2M1VXWEXLq8Ivr4yyefNsyfSsNHC2kF+Wzd+XsRWxZ9kgaYcsG4RsjpCf0kLoQ7H1SH4moc/I2fy0pM3fuw3Sjv3O1lm25DGE5iwK2fx90gZFbY6ifpC055XnSCvPkZcORXySlMmDr/+AreV6Sn3UUsHVWinm5ctKryVvli3Pv2jeora0OY/c5kjOb+Sn+8e+X5Yt69jtkzYI2RxJW8hH2Sb0Idp6+J9J6PNxtpBf1t7foCobJO2QZ3OE/Bxpfo6kP2TZQmk+Rctz5JXnKOrnU0seRz15ldqopWKrpzLMylu03JBfI23uOGRzcJ7ll7T59uS52yftVdggaYfkHkI2R8hPaQH0Idp6+J9J6PNxtqRf0p60JY+zbP4GeTZIO4ZkWmgPvp8j7TyZL4288hxl7Y68dEdRP0dZ/yTk52Fbbzk7hXrfq7IVWz0VYV7eomWn+YXsVdiSaaFz35bMl7XPOg6dl7H5GySP3T50DL49SchPaQH0wdkapH0OSbt/7o5De7dBlj1vg1pskLV3x5BMh5DNUdTPp6xfiLy8jqr9ilJ1eUrtVFHJFS2jlmtl5QmlVWXLSg/5JW1Je2jvNvDPa7XRxJa0+edun2b39+AfQ/LckWZXmoQ+UFuDtM/Bt7vjLBv7rGN/g5A9uUEtNkcyDZJ7KGpzJG0hHyhjT/N15KU7qvarhWTZPGyxub1SHY2oyIqWWfbaef5p6SF7FTY/rYiNfZpfMq0WW2iDPDskj/09ZNmSpNmVJqEPydYg9Dn4NnecZfP3SRudo53dT0vaQn6hTtl5Nrf3j0N7KGvzqdrmyErzKernU0uesjTjGsrNNLIyq6fsrLxFyw35VWVzx2Vt/j5pK9rJOmnL2sA/9/O6vX8c2kOWzSdkU5qIPkRbg+TnkHbu231bMj1pc1tS1CQ3CAkk/zy5gb/PsjuS6VDU5ihqgzK+kJXmU9QvjXrzF6EZ19ipNKoCq6rcvHKKXifkl5a3iK9/HjouYkvas2xpG4TsaRu4Zjbfljx2+6QNQjbIO1eajD44WwP/cwh9Js4W8mOfTHe2rA2SQihtg5CdDULH/rmjCptPUZsjKw3y0h1F/bKooow8mnGNnU6jKrGqyi1bTp5/VnoozbdlpYf8ytiS6c7mn/vCBtxx1lZLdMntkzYI2RwhP2Wb0Idna+B/DqHPxNmy9snj5LkTQlCLDdx5cnMk/SC5h7I2R945hGyOrDTISw9RS54QVZWjtD9VVYxlyynin+UTSvNtRdPL2thn2ULRnpBQqscWOoe8vY9vC6UrTUQfyK2B/zmEPhNny9q7DfxzZ3OipxEb+Ps0u7+HLJsj7xxCNkdWGuSlZ1FPXp+qylE6h6oqx1rKKZonyy+UlrRlnbvjLJu/T7OlbeCOk+Ipb8MfknYInWftfXxbKF1pIvpQbg38zyH0mTgbe//Y7ZPHIVtWlKieDULnZfbgH0PWeTINQjafvHQo4pOkljyNopXuZSfRShVZPfdSNG+eXyjdtyXTs87dcZotme5soXPfXlQQlY0cJW2Qt3f458k0pcm4ZhCldSla4YX8sCXtzhbyBz89bfNJ2ny/MhtknftbkpDNJy+9VhpVbi200r3sNDrl76Bo3jy/UDq20AZZ52kb5Nkcvs3ZkzZnT5KWnpYnZFPaEP0gWwP/c8g7Du3dBuyzokSQtPlb0s/3AXfsb5B27vDt/h78Yyia5pNmT1K1Xz004xpK+9HsqEHR69Xrl7T750XS0mzJdGfzz120B/x0f6simgQuzT/395BlA/9Y2Qao+JTWp9ZKNJSvjDhI+jpb2ubwz/103+b2yWN3Dslj/9wnzZ6kar96aMY1lPak2X8bzfr+YPfTksd+evLY7cvY3Dkkz6sgWV6V5TfifpUS6JvfGvifQ+g4afPtyeMyW1bkKLRBMh2Sx24fsjmybD5FbY6sNJ+ifrXQyLJbkVZ/vTvhV3gjX2PRsrP8Qml5NnecZWOfZyu6hSJHRaNJ/gZp5w7f7vCPHSGb0gQ0crS9UKm0U0Uaulff5o7rsfkUtbUSrX5/VbPTXm+r0o7fizybO67HFiIrrV4aWbbSRPSD3F5C779vc8dJm2/3N0ja3FY0SuTbIM3mbxA6d/ukDUI2R1GbT1Z6Xt6yVF1eI2mne2032ulXfdX3mlVe3rVC6Vk2P823JdPTbGn9gZJb0chRVjQJsmwO3+7wjx0hm9IENHKk1Ipf6ZatgKv2VwEQRt+XxqLvb5iqv6/6PitNR8WRkgUPpeSDybcljx0hWxH88hxZZYT8ffLSi+DK8LdWIHRfyU1pPKH33W2tRNX3l1dGkXSfPP8Qzt/Pl2bzz6uiUeUqLYCKI6VKQg+Kog+PevKG6OSHVie/NqW9qPo7WrS8evIqSi4qjhRFURoDlbXblM5FP98ORMWRUg90Fgx1KAzZ8kiWBSGbT15aVnpRqiijaqp6bUrjadXPqop7yntteWnJ9LzyfHw/dxyyNRKu4Talw1BxpGQR+uKHHgghPwjZ8ihbTt41armHJFWU0Qi4r9CmNJ/Q58DWKlR9X3llZKWH0mq5p6LlYKulfGUH0xPvle0hFI71be44afPtaefJLUkRWyivs/kbJI/dPmRzhGw+SXuan08RHyjql0dV5bQb7fS6d1rFWPXrLVpeEb+kT1oeZ/fTa7El7f45OFvIL8+mdDAaOdpeqvqy1VJGKE+995JVpr/PsvkkbWl+20kr3pOitBqh70noe+P7+fuQLUnIFsKVl/QP2ZQdikaOWgP/V3jouIjNbZA8B9+WTHOEbJDn646zbEXTHElbyMeRleZTtV8S8hV9uNZ6DeXGe+fea/e+l3n/24lmvKai16jCL5kW8nW25B5CaXk2f4OkLWQH/9iRPIeQf3KvtBEaOeos6v0SpuUP2bE5e3IPZdP8dAjZ0tguvyRl8tV6DSV67/z3zx134nvajNdU9BqN8Ev6+rbkHsqm+emOkA2S9jQ/yCs3K28RyF9vGUodaOSoNfCjCMmIQjLNnfv7kN2RZod6bIDd/wJn5fXTsmw+IVuIPL+qyklS1r+RtNK97HRaqVIrey9F/evx821F09NsyXRnC53n2d3mk5UeshXB+ZfNpzQRFUetgV+xhSo5Z2PvH7t98ti3QdIWOvZtjpCtKKF8vs0dh2w+9dgcWWk+Rf18asnTKFrpXnYqrVThtfq95NnccdKWtCdtaee+3eGfu+M0X0dWeloepc1QcdQa+JVaqIJztrQ9cOw2h3+e3Gfh5wO+8Ml8fnl+WtIPnK3swySrLJ+QzZGVBnnpWWxXXmVnUUWFW0sZRfNk+flpIb+kzZ2H8iVtSbtvg6TdnbNwLITS3QYhO5tPyO6f5+2VFkXFUWvgV5ShStPZsvbuGNLOfRuk+YH78jqb/2X28ziS+SBkcxS1+SSvm3UfIdLSsvLksV15lZ1B3neiCLWUkZYnq6xQWtKWdR46LmJzmyPL5vB9/DT/2BGyhSjio7QJKo5aA7+SDFWYzhbyY59MT6a5c/DP/b3vA76NL707T9qSVGVLO4ai5TlqTUujljxJqigjjUaWrYRpRsVY7zXK5i/iH/IpYvPPQ8dlbMl03+aiRA6X5m/gH0MyHXybb0/D+RTxVVoMFUetQbIySzv37b4tKx2cT1p6Hvj6X3BXVujLn2WDWvIkSaaVeS2OrDxFyqvlmkmqKCONRpat3EzW32pV1HONInnLfN8AW9E8afn9PdRiS6an2fymtFq3JEVtRag1n9IgVBy1BqGKzLe54yybvw8dO0K2PNwX189b68MidO0qbSEfn6LlplHGN0S9+dNoVLlKeRpZ0dVTdpm8Rb7LSZLpWWX4abXYkul5NuAYkZRMz9scZWxlKOuvNAEVR61BWsXm291xlo2928Dt0/B9HclzvrhZ5bgvdsgvzZakjM1tjqRfMt0n7XXUkieNov5lyy1CI8pUypH2d1QPZcss6h/yw5aVv2ge/9ylJ23+Hsra/CazpM3Pl9wgGUmCpA/4aT5JP/BtyT1k2ZQWQ8VRa5BWqSXt/rk79vdZ6UmSvm5LfllDNodvL5oXW5KqbKF0KFqWT1Z6Xt4s6skbourylOpI+97USj3lZeXNKzeUnpbHt2flC/mVsSXTk7a08yy7j29LOwZ3nrSF9uAfKy2MiqPWw6/sQhWfsyX9fLt/DiFbiNAXtxabO06z+XZInkOaLZk/eZxMhyxbKA1CNkdaniR573cWZfPWcy2lWor8baRRNm+ef97fal5aMj3L5tuTx2npWTZ/X4vN36BWW8gObu/wz5NpELL55KUrTUTFUevhV3KhCs/ZQn5J/6z8SfhiJtPK2ByhLzi2NHuSrPx+WvI4mV6WUN56yiuCex8bfR2luVT9d5hFnn9Wei15s2zs3eZIHqelp9mSx0mb2+cdh5rRitj8tKLHSgeg4qj18IVHUoRAKD1pc5sjafPTHNiSX+yiNodvd8dJ3yJ5HWm+afivq2x5ae9JrRTJy/2wFb1OPfcTouryOpGyf4N5lC2vqH+aX17+MvmK2LLOi6TVs0+zhc6L2hzJY//cUdSmtAEqjlqPUIWVZfPTiuYNUcuX3R3Xakva82xJkmlJv1DekA2K2opST16ldaj6c6ylvKJ5Qn5ZedP8k/YyNkdWup/mjpM2fw9p6f4GWTbw0/Jsbp889s/dPmmDkM0RsikthIqj1qWo6An5hfZZNvCPHb6NL3PyPMl22Rx5r8FRj60oRfIWLb/R91ELjSq3EWT9zdRDPeWWyVvUN+SXl7donrK2ZJp/HvIpYvP3tdryRrNB8tjt3TEk05UOQ8VR6+JXPqGKyNlCfml589KThL74SVvoIVHExr4Km4+z+2lpfkmK2oqSlzfrffcp6heinrydRD2fYx6N/Btx1OOXlbeof56NY7c53LFvd8dV2pL7NJu/QejYP3f7IjalA9GHZ+uS/GxCn5Vvc8chG3Ds+/jHbp+0dcd7SNrcOST9/HLS/BxV2/xrh8hLd5T1S5KXzyfLt0w5SerJC/XmbwfqreDqyV8kb9HyQ355eV16vX5Z6S5S41OrjfL9a/nXS577eZ3d2UJ+zuaXk2fz95Bl80naQj7KNrMTHn7tSuizSfu8nN1PT9qy9lXbkvukDdJsITsk/fw9pOWDImk+9dh88tIdWX5Fy/CpJU+SKspoF6qonGopo2ieLL+8MkLpVdiKpmXZHL5PyC/NlkwP7Rtlg2Q6hGw+IXuar7KN7KQHYLsR+mzSPi/fHjpO7oHjtHR/X8QGzp60Ze3Bt6XZffJ8kv4Q8nMUsYV8oKzdUeSaIYr4JKklj6OevO1CFRVTmTKK+mb5lU2r1Zblk5c/5JfMk+bvHzuStjQftzl8P//Y7UO25D5pgywb+Mc+IXuar7KNaJ+j9sCvpEIVVtIW8k8rI5QOyXMI2aCMLxR5GDTi4VI0r2+r93UkKfte1UOjyu0kavkMfcrmL+qf5ZdXRii9rC3Pv2jekM2R5pfMk+bn8G3J9NA+ywYhe3IPacdplPVXthF9eLYHyc8pr4LNSk/6Je15e+DYbY6kn7/P8oOyNkeeT5q/I3kORXygSF5Iyw9ZaZCX7qjnGvXQyLLrpRmVT9Fr1OuHnfc6mZ7ln6RWW5nz0HHR/Gl78G1p9tAeOHabI+mXtXfHkEz3Cfn5JG0hH6WF0MhRe+FXRqGKqWh6Mi1pT/MD3+a+4CE/nyy/emyOog8a36/sNXyquOc86rmXZrBd1y1KMyqftGsk7bX8fTqcrei1oFG2PP+QX1aeonlD+yw/8H3S9pDlk+XnE/LzyUtXWpBWf8ApNxP6vLJsef5Jv1C+NJvbHGl+WXsoawP/GPLyOrLKgFryOIqWB2XLcWSlJSnqW6bMnUbRiqxKvzSfsnYIpfm2vHRH0TxZfmlpWXmTtiI+/h44dpsjzS9rD/6xI+TnKGpTWhB9MLYXoc8r7TN09rw8Ib8itrQ9hGzAecjm76GozVGPn0+WLZTmk0xP888qp0ia26c9ZLPK8CnqpxSv0EJ+oc8rq7y8a4XSsXGdtLQkzlbWH4qWV9Yvzwach2z+HpK2tD2UtfmE/Hyy8igtjjartRehCi2rkvPTsvKG/PJskDyHkK0IRR8kVdvSKPo60vzKXAvyrufKY59Wdr33XJaqymkEZd//PMqWl/d5ZZWXd60y5RXx9c+z/PPKSqanpbnjojYH5yGbwx0nbUV8/D2EbI6Qn9JhtPLDTcnG/+zyPkeXHvJLKyeUp6zNp5a8eb6Qdp60g2/LSs/L6wjZfKoqx+H7uWP3cK6ljHqoqpxGUnXFVba8kL//uWWVl3etULqzcQ13nOXnU9S/irxJv5C9qM1RS94y6Y6QX4i8cpQWRyNH7UuycsqrrFx6yK9IWdthy3o45ZH0C10vDfK6zRG6bsgGZa5VhFB5/v0VvV4V91X1a2smaZ9XGcqUEfJ1n1teOVnpaeU63HGenyOU1ydpS/PPypvlF0oravMpmzdkcyTPIZQvRF660ga084NOiUh+hlmfqZ8W8suypeVNO3Zk5a8nLyTzFPWDsrZ6yvApm6eW8kIU9cuiijK2myoqrqJl1FOJ1pK3ClstZaQdQ1V+eTZHyA9qye9IKydJMi3LV2lxNHLU/oQqrKxKrKi/b3PHSb+QDyT9fEJp9djSKPtgyrteqLyitnqot7wy71mSevK2MlV9RnnlFLlOmk9W3lBaWZuflvTLO4dQOVD0vBa/tLwQ8oOkb6iMpA8UtTmy0pQ2pFMffjsV//PM+2xD6Vm2ZFqZ87S0pB1C+Yr6+RRNz8vrqMfmUzZPLeX55KWnUWu+dqGKyiyvjCLXSPOppexG2fL860mvxQ+y8hU9T9qhqM3HT8/zVdqETn8A7jRCn2fWZ1zUP8+Wld7IvI5Glueox+ZTNk/ZNGzJB3RWGT5F/TqNWiq0snlC/mlluM8w6xplygM/LS2v+/xdepqfv/fJs9VTXqPy+hS1Ocr6K22ENqt1JslKLqvSC6VVbUuj3vxFqLq8VqKKB7wPfjvt4V7L6y2bJ80/y553jVB6Vh4/LS2v2yDkA7495JNly/OvJy8U8YF6bI5kWpav0oZ0csWxk8n7XLPSQ2mNtGWl11Kew7dVVY6jqM1R1t8nz6/sdYtST952oKrKrEwFmkYRv6RP2evWY4OkPS9v0bKdreryfOqxObLSIC9daTM0ctT5pFVyZSvVemwOP61s3lppRJllKfsg9qnnobtdeduBKl5fXhlFr5HlR1oyvZbrVmFLpmWdZ5Xjk1cmbJfNkZaWlUdpc1qh4lAaS9ZnXPTzD/kVtfm49HrKayWbT9k8tZTnqCdvHvXkbXfqqezy8hYtO+SXlbesPxTNs9NsIbL8ipahtCEaOdo5VFGhhnyK2hzJtLL5m0E9D9Oi1FOePpQbQ6M+k6Llhvzy8pbNk5ZWtJx6rlfUz1HmWvX6JsnyKZJfaXO2uxJSmkfRzzrPLyu9lrxFbY56yih7LSibp5byHPXk9Snq5yjrvxMoWwEW9c/zq6ecrLy1XLcem8NPK+rnKHstKHsNn7x0R1E/pY3Rh+LOpMjnXkUFm1dGWnpWvqLXKVN22ev5NCqvTz3X8CnjWwuNLj+NZlRWtVwjK08jKuKkb17esveX5l+mnLJlZJUNofS8PEmK+JctU2lztFlNcYQqtloqu7Ll1JoGVVwr7xpZNCNvPddI0skP+Ga8tqor3aLl1eOXlbeW+2uV8sqWlUZV5SgdRpUPXqW9KfK3UPbvJc+/EelZedLS6rmPevL61HONEEXKy6sEarluu1BlBVhVpewoWl6eXz3paWm15HGQzt9U0q/eMstQxL9smUoHopEjJYtQ5VhLhZmVp2h5eX5VXCNEM/LWc40QeeXx8N/pFUDVr79seXn+RcuropyQTz3XryevT1Z60Wv41HOvyg6j6oey0lmU/fuo2r9oefWU08i8UMQHqvZzlPXPo+rymknVFWHZ8or6lyk3z7eea25XXp+i5Tga7a/sEDRypJQlr3KsuvIuWl4Vfs28lk/VfkqYqivCWsormqfqSr6K61Z971Xds6Pq8pQdjD5slbKU/Zup52+satGQ59fs6zmq9kuj3vxpNKrcsjSj8qv3GkXz13KdrDxVXbfq+y/qF6Js3nqupewwWuWhprQ3eX9H9fydFc1btV+SWvKVzVPrvSWp5zVmVSBV3d920OiKsarym1Hhkyfvsw5R1L9qvxB5eespW1G0WU2phHoq43oom7+W6xXN06h7qeWe06iyLEcjyqyHRleKVZZftKyy12xUudCoe0mj3vyKUhOt9mBTOocyf1v1/B2WzdvMaznquWaIqsqr+r46kaor56rKq7Wceq5fNm+zrlXPdRQliEaOlEZRRcXbCqKinnto9vUcVb9vPo0su1E0o/Ks4hq1lFHPdZt9vRBVl6coldCODzql/Snzd1f132gt5VVxD63wOpTto0oRUEVZ7SaMqr62omSikSNlO2gXoVBvua16X45G3V8nsZ2CoAj1ltco0aFiRmlr9OGotCK1/F028m+5nrIbdV/63W0fWlGANFK81FK2iimlpdDIkdKKdIqgUGGkJKlaBDRbVKiIUXYE+pBV2o16/2ZVICnbxU4XRiqslLZBI0dKu9Ep4qYWVBC1P60kEFSsKEoK+rBVOpUq/7ZVIClV0KnCSEWW0nFo5EjpVFTQbB+Nfr1aGd9A3wtFaQD6K1RRbtDo78NO+r416rWqGLhBo98Lfa+VHYtGjhTlBu0iXvRHTfuhQkNR2gh9yCpK7ej35wa8FyoAWg/9TBSlBvThrijbi34HlTRU2CjKNtEd7xVFURRFURRBf7UqSuei3+/Go9EdRelANHKkKIqiKIqiKIqiKIqiKIqiKIqiKIqiKIqiKIqiKIqiKIqiKIqiKIqiKIqiKIqiKIqiKIqiKIqiKIqiKIqiKIqiKIqiKIqiKIqiKIqiKIqiKIqiKIqiKIqiKIqiKIqiKIqiKIqiKG2AMf8/XsHMlDZbNFU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 descr="C:\Users\UserW10\AppData\Local\Microsoft\Windows\INetCache\Content.MSO\BD8A7FF5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729673"/>
            <a:ext cx="5107707" cy="560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hthoek 9"/>
          <p:cNvSpPr/>
          <p:nvPr/>
        </p:nvSpPr>
        <p:spPr>
          <a:xfrm>
            <a:off x="951345" y="1431636"/>
            <a:ext cx="5265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11" name="Pijl-rechts 10"/>
          <p:cNvSpPr/>
          <p:nvPr/>
        </p:nvSpPr>
        <p:spPr>
          <a:xfrm>
            <a:off x="655782" y="1650582"/>
            <a:ext cx="5319031" cy="3346291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600" dirty="0"/>
              <a:t>​</a:t>
            </a:r>
          </a:p>
          <a:p>
            <a:pPr fontAlgn="base"/>
            <a:r>
              <a:rPr lang="nl-NL" sz="2000" dirty="0">
                <a:solidFill>
                  <a:schemeClr val="tx1"/>
                </a:solidFill>
                <a:cs typeface="Calibri"/>
              </a:rPr>
              <a:t>T00B-Ga</a:t>
            </a:r>
            <a:endParaRPr lang="nl-NL" sz="2000" dirty="0">
              <a:solidFill>
                <a:schemeClr val="tx1"/>
              </a:solidFill>
            </a:endParaRPr>
          </a:p>
          <a:p>
            <a:r>
              <a:rPr lang="nl-NL" sz="3600" b="1" dirty="0">
                <a:solidFill>
                  <a:schemeClr val="tx1"/>
                </a:solidFill>
              </a:rPr>
              <a:t>BALLPOINT PEN GAME </a:t>
            </a:r>
            <a:r>
              <a:rPr lang="nl-NL" sz="2000" b="1" dirty="0">
                <a:solidFill>
                  <a:schemeClr val="tx1"/>
                </a:solidFill>
              </a:rPr>
              <a:t/>
            </a:r>
            <a:br>
              <a:rPr lang="nl-NL" sz="2000" b="1" dirty="0">
                <a:solidFill>
                  <a:schemeClr val="tx1"/>
                </a:solidFill>
              </a:rPr>
            </a:br>
            <a:endParaRPr lang="nl-NL" sz="2000" b="1" dirty="0"/>
          </a:p>
          <a:p>
            <a:pPr fontAlgn="base"/>
            <a:r>
              <a:rPr lang="en-US" sz="3200" dirty="0"/>
              <a:t>Discover all basic </a:t>
            </a:r>
          </a:p>
          <a:p>
            <a:pPr fontAlgn="base"/>
            <a:r>
              <a:rPr lang="en-US" sz="3200" dirty="0"/>
              <a:t>LEAN principles​</a:t>
            </a:r>
            <a:endParaRPr lang="nl-NL" sz="3200" b="1" dirty="0"/>
          </a:p>
          <a:p>
            <a:pPr fontAlgn="base"/>
            <a:endParaRPr lang="nl-NL" sz="3600" b="1" dirty="0"/>
          </a:p>
          <a:p>
            <a:pPr fontAlgn="base"/>
            <a:r>
              <a:rPr lang="nl-NL" sz="3600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51985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06320" y="579121"/>
            <a:ext cx="803656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ONE POINT LESSON                                                         NUMBER 5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algn="ctr" fontAlgn="base"/>
            <a:r>
              <a:rPr lang="nl-NL" sz="2400" b="1" dirty="0">
                <a:solidFill>
                  <a:srgbClr val="FFFFFF"/>
                </a:solidFill>
              </a:rPr>
              <a:t>OPL METHOD :  </a:t>
            </a:r>
            <a:r>
              <a:rPr lang="nl-NL" sz="2400" dirty="0">
                <a:solidFill>
                  <a:srgbClr val="FFFFFF"/>
                </a:solidFill>
              </a:rPr>
              <a:t>FITTING THE SCREW CAP 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06320" y="1727200"/>
            <a:ext cx="4048298" cy="304698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DISCRIPTION:  ​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are </a:t>
            </a:r>
            <a:r>
              <a:rPr lang="nl-NL" sz="2400" b="1" dirty="0" err="1">
                <a:solidFill>
                  <a:srgbClr val="FFFFFF"/>
                </a:solidFill>
              </a:rPr>
              <a:t>specialized</a:t>
            </a:r>
            <a:r>
              <a:rPr lang="nl-NL" sz="2400" b="1" dirty="0">
                <a:solidFill>
                  <a:srgbClr val="FFFFFF"/>
                </a:solidFill>
              </a:rPr>
              <a:t> in 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installing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screw</a:t>
            </a:r>
            <a:r>
              <a:rPr lang="nl-NL" sz="2400" b="1" dirty="0">
                <a:solidFill>
                  <a:srgbClr val="FFFFFF"/>
                </a:solidFill>
              </a:rPr>
              <a:t> cap of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ballpoint pen.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endParaRPr lang="nl-NL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Follow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(</a:t>
            </a:r>
            <a:r>
              <a:rPr lang="nl-NL" sz="2400" b="1" dirty="0" err="1">
                <a:solidFill>
                  <a:srgbClr val="FFFFFF"/>
                </a:solidFill>
              </a:rPr>
              <a:t>visual</a:t>
            </a:r>
            <a:r>
              <a:rPr lang="nl-NL" sz="2400" b="1" dirty="0">
                <a:solidFill>
                  <a:srgbClr val="FFFFFF"/>
                </a:solidFill>
              </a:rPr>
              <a:t>) </a:t>
            </a:r>
            <a:r>
              <a:rPr lang="nl-NL" sz="2400" b="1" dirty="0" err="1">
                <a:solidFill>
                  <a:srgbClr val="FFFFFF"/>
                </a:solidFill>
              </a:rPr>
              <a:t>instruction</a:t>
            </a:r>
            <a:r>
              <a:rPr lang="nl-NL" sz="2400" b="1" dirty="0">
                <a:solidFill>
                  <a:srgbClr val="FFFFFF"/>
                </a:solidFill>
              </a:rPr>
              <a:t>.</a:t>
            </a:r>
          </a:p>
          <a:p>
            <a:pPr fontAlgn="base"/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pic>
        <p:nvPicPr>
          <p:cNvPr id="4" name="Afbeelding 3" descr="C:\Users\UserW10\AppData\Local\Microsoft\Windows\INetCache\Content.MSO\7C7281B1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164" y="1727201"/>
            <a:ext cx="5320145" cy="3046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54" y="1555037"/>
            <a:ext cx="1849120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jl-rechts 6"/>
          <p:cNvSpPr/>
          <p:nvPr/>
        </p:nvSpPr>
        <p:spPr>
          <a:xfrm>
            <a:off x="5677131" y="4420069"/>
            <a:ext cx="497840" cy="212891"/>
          </a:xfrm>
          <a:prstGeom prst="rightArrow">
            <a:avLst>
              <a:gd name="adj1" fmla="val 50000"/>
              <a:gd name="adj2" fmla="val 56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913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75840" y="589281"/>
            <a:ext cx="806704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nl-NL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r>
              <a:rPr lang="nl-NL" sz="2400" b="1" dirty="0">
                <a:solidFill>
                  <a:srgbClr val="FFFFFF"/>
                </a:solidFill>
              </a:rPr>
              <a:t>ONE POINT LESSON                                                        NUMBER 6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algn="ctr" fontAlgn="base"/>
            <a:r>
              <a:rPr lang="nl-NL" sz="2400" b="1" dirty="0">
                <a:solidFill>
                  <a:srgbClr val="FFFFFF"/>
                </a:solidFill>
              </a:rPr>
              <a:t>OPL METHOD :  </a:t>
            </a:r>
            <a:r>
              <a:rPr lang="nl-NL" sz="2400" dirty="0">
                <a:solidFill>
                  <a:schemeClr val="bg1"/>
                </a:solidFill>
              </a:rPr>
              <a:t>QUALITY CONTROL OF THE BALLPOINT PEN</a:t>
            </a:r>
            <a:endParaRPr lang="nl-NL" sz="2400" b="1" i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75840" y="1727201"/>
            <a:ext cx="4663440" cy="452431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DISCRIPTION: </a:t>
            </a:r>
          </a:p>
          <a:p>
            <a:pPr fontAlgn="base"/>
            <a:endParaRPr lang="nl-NL" sz="2400" b="1" i="0" dirty="0">
              <a:solidFill>
                <a:srgbClr val="FFFFFF"/>
              </a:solidFill>
              <a:effectLst/>
            </a:endParaRPr>
          </a:p>
          <a:p>
            <a:pPr fontAlgn="base"/>
            <a:r>
              <a:rPr lang="nl-NL" sz="2400" b="1" dirty="0">
                <a:solidFill>
                  <a:schemeClr val="bg1"/>
                </a:solidFill>
              </a:rPr>
              <a:t>The ballpoint pen must meet </a:t>
            </a:r>
            <a:r>
              <a:rPr lang="nl-NL" sz="2400" b="1" dirty="0" err="1">
                <a:solidFill>
                  <a:schemeClr val="bg1"/>
                </a:solidFill>
              </a:rPr>
              <a:t>two</a:t>
            </a:r>
            <a:r>
              <a:rPr lang="nl-NL" sz="2400" b="1" dirty="0">
                <a:solidFill>
                  <a:schemeClr val="bg1"/>
                </a:solidFill>
              </a:rPr>
              <a:t> </a:t>
            </a:r>
            <a:r>
              <a:rPr lang="nl-NL" sz="2400" b="1" dirty="0" err="1">
                <a:solidFill>
                  <a:schemeClr val="bg1"/>
                </a:solidFill>
              </a:rPr>
              <a:t>quality</a:t>
            </a:r>
            <a:r>
              <a:rPr lang="nl-NL" sz="2400" b="1" dirty="0">
                <a:solidFill>
                  <a:schemeClr val="bg1"/>
                </a:solidFill>
              </a:rPr>
              <a:t> </a:t>
            </a:r>
            <a:r>
              <a:rPr lang="nl-NL" sz="2400" b="1" dirty="0" err="1">
                <a:solidFill>
                  <a:schemeClr val="bg1"/>
                </a:solidFill>
              </a:rPr>
              <a:t>requirements</a:t>
            </a:r>
            <a:r>
              <a:rPr lang="nl-NL" sz="2400" b="1" dirty="0">
                <a:solidFill>
                  <a:schemeClr val="bg1"/>
                </a:solidFill>
              </a:rPr>
              <a:t>:  </a:t>
            </a:r>
            <a:r>
              <a:rPr lang="en-US" sz="2400" b="1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chemeClr val="bg1"/>
                </a:solidFill>
              </a:rPr>
              <a:t>1. It must </a:t>
            </a:r>
            <a:r>
              <a:rPr lang="nl-NL" sz="2400" b="1" dirty="0" err="1">
                <a:solidFill>
                  <a:schemeClr val="bg1"/>
                </a:solidFill>
              </a:rPr>
              <a:t>write</a:t>
            </a:r>
            <a:r>
              <a:rPr lang="nl-NL" sz="2400" b="1" dirty="0">
                <a:solidFill>
                  <a:schemeClr val="bg1"/>
                </a:solidFill>
              </a:rPr>
              <a:t> at </a:t>
            </a:r>
            <a:r>
              <a:rPr lang="nl-NL" sz="2400" b="1" dirty="0" err="1">
                <a:solidFill>
                  <a:schemeClr val="bg1"/>
                </a:solidFill>
              </a:rPr>
              <a:t>least</a:t>
            </a:r>
            <a:r>
              <a:rPr lang="nl-NL" sz="2400" b="1" dirty="0">
                <a:solidFill>
                  <a:schemeClr val="bg1"/>
                </a:solidFill>
              </a:rPr>
              <a:t> 10 cm</a:t>
            </a:r>
            <a:r>
              <a:rPr lang="en-US" sz="2400" b="1" dirty="0">
                <a:solidFill>
                  <a:schemeClr val="bg1"/>
                </a:solidFill>
              </a:rPr>
              <a:t>​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2. The</a:t>
            </a:r>
            <a:r>
              <a:rPr lang="nl-NL" sz="2400" b="1" dirty="0">
                <a:solidFill>
                  <a:schemeClr val="bg1"/>
                </a:solidFill>
              </a:rPr>
              <a:t> push button </a:t>
            </a:r>
            <a:r>
              <a:rPr lang="nl-NL" sz="2400" b="1" dirty="0" err="1">
                <a:solidFill>
                  <a:schemeClr val="bg1"/>
                </a:solidFill>
              </a:rPr>
              <a:t>mechanism</a:t>
            </a:r>
            <a:r>
              <a:rPr lang="nl-NL" sz="2400" b="1" dirty="0">
                <a:solidFill>
                  <a:schemeClr val="bg1"/>
                </a:solidFill>
              </a:rPr>
              <a:t> must </a:t>
            </a:r>
            <a:r>
              <a:rPr lang="nl-NL" sz="2400" b="1" dirty="0" err="1">
                <a:solidFill>
                  <a:schemeClr val="bg1"/>
                </a:solidFill>
              </a:rPr>
              <a:t>function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properly</a:t>
            </a:r>
            <a:r>
              <a:rPr lang="nl-NL" sz="2400" b="1" dirty="0">
                <a:solidFill>
                  <a:schemeClr val="bg1"/>
                </a:solidFill>
              </a:rPr>
              <a:t> in 1x</a:t>
            </a:r>
          </a:p>
          <a:p>
            <a:pPr fontAlgn="base"/>
            <a:endParaRPr lang="en-US" sz="2400" b="1" dirty="0">
              <a:solidFill>
                <a:schemeClr val="bg1"/>
              </a:solidFill>
            </a:endParaRPr>
          </a:p>
          <a:p>
            <a:pPr fontAlgn="base"/>
            <a:r>
              <a:rPr lang="nl-NL" sz="2400" b="1" dirty="0" err="1">
                <a:solidFill>
                  <a:schemeClr val="bg1"/>
                </a:solidFill>
              </a:rPr>
              <a:t>Afterwords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you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registrate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the</a:t>
            </a:r>
            <a:r>
              <a:rPr lang="nl-NL" sz="2400" b="1" dirty="0">
                <a:solidFill>
                  <a:schemeClr val="bg1"/>
                </a:solidFill>
              </a:rPr>
              <a:t> </a:t>
            </a:r>
            <a:r>
              <a:rPr lang="nl-NL" sz="2400" b="1" dirty="0" err="1">
                <a:solidFill>
                  <a:schemeClr val="bg1"/>
                </a:solidFill>
              </a:rPr>
              <a:t>number</a:t>
            </a:r>
            <a:r>
              <a:rPr lang="nl-NL" sz="2400" b="1" dirty="0">
                <a:solidFill>
                  <a:schemeClr val="bg1"/>
                </a:solidFill>
              </a:rPr>
              <a:t> of correct </a:t>
            </a:r>
            <a:r>
              <a:rPr lang="nl-NL" sz="2400" b="1" dirty="0" err="1">
                <a:solidFill>
                  <a:schemeClr val="bg1"/>
                </a:solidFill>
              </a:rPr>
              <a:t>and</a:t>
            </a:r>
            <a:r>
              <a:rPr lang="nl-NL" sz="2400" b="1" dirty="0">
                <a:solidFill>
                  <a:schemeClr val="bg1"/>
                </a:solidFill>
              </a:rPr>
              <a:t> </a:t>
            </a:r>
            <a:r>
              <a:rPr lang="nl-NL" sz="2400" b="1" dirty="0" err="1">
                <a:solidFill>
                  <a:schemeClr val="bg1"/>
                </a:solidFill>
              </a:rPr>
              <a:t>rejected</a:t>
            </a:r>
            <a:r>
              <a:rPr lang="nl-NL" sz="2400" b="1" dirty="0">
                <a:solidFill>
                  <a:schemeClr val="bg1"/>
                </a:solidFill>
              </a:rPr>
              <a:t> ballpoint pens.</a:t>
            </a:r>
            <a:r>
              <a:rPr lang="en-US" sz="2400" b="1" dirty="0">
                <a:solidFill>
                  <a:schemeClr val="bg1"/>
                </a:solidFill>
              </a:rPr>
              <a:t>​</a:t>
            </a:r>
            <a:endParaRPr lang="nl-NL" sz="2400" b="1" i="0" dirty="0">
              <a:solidFill>
                <a:srgbClr val="FFFFFF"/>
              </a:solidFill>
              <a:effectLst/>
            </a:endParaRPr>
          </a:p>
          <a:p>
            <a:pPr fontAlgn="base"/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6" name="AutoShape 2" descr="data:image/png;base64,%20iVBORw0KGgoAAAANSUhEUgAAAb8AAAGaCAYAAACfck33AAAAAXNSR0IArs4c6QAAAARnQU1BAACxjwv8YQUAAAAJcEhZcwAADsMAAA7DAcdvqGQAAP+lSURBVHhebP35s25bd9h3Pbs9zb331Stbwo3iyHEc24kTx4kbORIQBwOW9Kpx8w/dP4CiCn6mSFEUxCGkgR8IVKgCTKgiUGkcG+y4UWw5tmXpbe+9p9n77IbvZ4xnnftKeO2zzlprrjnHHP0Yc6651nPxP/kf/bn/y8Xl5en0/Hzyd3FxcTpdPp6ur0+n68v+O9126+L0+Njdp8fTxeXF6fLq8vR4eqrs8nR5uqnORfVre/3i9Hz5+vR0+fJ0G8inx4dT1U9PwX64vjrd3vzo6fb2Ryq4P90/vD89PDycnp6eTi9fvz7d1vbp4bm+L04vb18EU99gn6q3+EDz6em586tKn04PTx/CsfPafLj/cLoKr8uLy4F7dX0Zrlfbx+NjOF/V7vr04vbm9BiMq9p88uJ19UOw7fr6JtgPp/v7h6ln67S6czqwbq+uT9fn+nHhdHHu77K+rrv3VOVL/Gm/ub493T3cn9599XZ4dTX16+emusG/ipi7+/vofjnw7sP/4eHudPvyMjzQC4f6Cn/nL1/EWyU318nj+fTmzduOT3HpYv6uK39xe3t6d38XX6KX7PCr9raL8Ly5uQncRWXdCt8B/+Gh/YMKc/36ZTyJrilrew7793dfzu1PPvnk9PLly+nbnQ/VoS/wW1lGafxyvTKqUdv79+9HNnBQT1s0wB+e1/GPHmjr3hMco4x24WVYhvCjm7PVLN0L/jDk4vQQ35+jdbqr7CG+x+GRdaIePSQ/ty8Pnbh6iK73y8Nk9Zw+Plbu2nZx8bL64ZbePAekFnFCh6uPH95/WXnySleH7oBfJYPHh6fT/Yf74dfq2eqqvoN25kslzw+nu7u74EA82i/fni5v6enN6cNdfcWDl5fk9e3T+/vvxz/4h3u6jFB4XT9/Fd7RdsFObofu0cd4HSGdh8/zu9Ob+69OH7Klm+eXp6vnu/D6In3LBu+uT199+e701Q++f7q9qO/aaEcQ+DZIgxUx7Of25mV8y76j4+kRb27T/cfs5Mvw+iLdwN9Pk1p1by/S5bQ++V2cXrcn+6d30RG+VwHu33Nye6wvIqYbeP/0HF3RnRac5REvIw/XoHR51Z14wC7rYc8f08Ps95Qt4d9lOo2r9AI/rm/T9ep/eEino+/m5lV4rM6O/kaTeqsrye/q7nR5k17Rkwpf0tF6o6Nwenx6H/THfAyZ0NXVfRiid3gXHaMEbfTY/0MA+cCptk/PtdFnDegUncAHlF1fJav49DR90cnsIZ+hrnbwZC+Xl8kAH2r7fHobb/M1F6+CE/z8rPrwfI7eJBxP4F+d2sap+lEGfjxD5+UnnT+e7tKRx+nv0+nHfUf4Lc+yLzQVF2xJoTIV+AA69v70IXhPnHb01ApVkd81vtDP5HzxLLaQ+3Qy29MZZkLIprLD+uTTrjKym2TM57/Pzz0lz4v8wtXli2CzgXTodD9Ncf4imi+LK9Nfmx6enitLb6/zlRf/0//xX3i+vobAhxpu8Lu4CLEYTwmx6DGGPTyuEBghIfA2zwEi5Mu08/K2Y0r1dPkqfoT041cJgXOL8RH2vuPtix9L6J/FnPuB95jALwuUr19/Y1jzGIGOt5zWkwARgvXKHjlIfgSOCsY4wvn6JgUM5/s7Dgfugg+nuYb3mHEwdGUU/tWrDDgp2j95kYJNvQ1IQ2c4gWFDx33OzBW6X9ykaGe5uBZMOHH1rzuH19FWOUel7+f6Gp7F15vooIzbX+KIj0dQ4LxefZLz+/B+ygTUi5T3Nqc6wZmCpKyU9zDcF9VRD2fGMAQJ4qmOvj98UBefr+Jzsilh4VhvggdHgekItvqcwC1IhjsjfXi8O71798XQ9PqT1/Hv1fT9Idh3FLA+X7zI+DoetA8fotclGuHh3m0Kd2zuDW/iJ1nABY8GRnr1+HgxQWccDMd8GQ/RHl5P3TsSI/AF4af0dQJE7Tmoqsc3iQ4eL26SMEkHPj4G8+6eTq8sn+L5Y8aET4sD+KNwsz0muzFc5/Hr4f5teERX1/hxGf+ucrLL800K8P0mXa7p1LsZWW3we0h3VzeugvcuXftBpoTeF+GRbUXjxYdcysN3Tw/PX46eImV0pg2e1wWGpw93A5zdPKdLlzm9oTU+jY1e3p3eP/2g4JfuPf/I6XKC8xfJ/e70g+9/OH3x/XflonenV2WrF+l/HQ/84aWoJPgN9uFPztF5yu2dCqQX8ejyIsg5O3pygeklwaF2evnqJgdDJhVd/li+4OXpw9N3AvVucL+8SBf4j3wEv0L2ZPUIztAjwJIV2W/SrRwzlT3nCDk8MuNoL7PNE0dXu+Lr8HlssxL40PF7ehL/BLurgiS/ROdvrgVn/NV/sF8ksGTxoSQGjBclETf43z2yfiyBkA4dsqQP/T/4oQMcigM2WZDL0Pq8fBz7Txe0W31ef6SvZfXaJ7wf85MC21V+8ip/THe3Pnv/2h8/P50d/wUZFpZqzEfyA+NrqvNQ/+xavwLJyytyhF/1hMb4zP5518f6/BCvn59fVwedgh96Osee+n0Rz2gHvCeJyTnSATiT44d4LACxOWbEnmfwRJb9GVQFqfLzDt/6nQ7aLgri1y8+6ZgsHkoOK78tURVK+R7+Gs/FieGvdunjOkB8yV9nk+xeT5MAX342fgSeVz/3Z//5z8OtTeZAgOuErhCpCUfRUOGxgLVWPGRUTzCKqdUR3WUNgotOLinsc7mmTqr73PU0K0IL6g9l2c/Buy27ukz5L0L0uWD30MiPEGXi1zFu+m+jLHDijJXtMad+VgwMiK8pBZw5mDKB6siuCJ5OOV6nxEEZe4aTDOJwdh8VH6O6ti/98aMDRee8hr/h4j6cbI7uKwPDxrExlivO4gzTaLM4Vl20EFr7+YgPMj08QwzOUZoXCe/1q9Ss8skU8R4S4RvW8fB2DAV9H2S8YFKw6W/l+BzTwYO/Mu2ekylZO78p+bktidAXe76W+JyP5K+/q+AZfc5IOfzGuWA6+fY/YxjjbdPD8Bb0eDDX4T/uKhyMfgMyyoumVamc8+C3cMYQJnkiO6PWRrb6r+DIsikwOaoLItTgeV2dMbT52w0c9M4orX3vVZifusgRXF4VtBp5G61xhAzkZhKrdc5SZXhftbOTyarTvWFBPObMQXzISJ/RXEIoSN+kizdlmph0Wf+LP5uq9sWL5cXzm/Z3walvyRBnWZePHwqwBZZxTMni8UmgWYfNCen6MfoDlWP7UHYcvtkNGUukhvYc0tgIeQfn/v7d6cO7d6e3jfh+8J3vn+7fvRm8yJusZlYgWxZ81lnXC34lk2szO9HJhjm6K6MMTlHirCEn2qjJyO7yphGxzJ/DnEBRAnr2MeQ7o9PAT8CsFE2CNft5LKhjQNzr/tmp6XP8SzRWfhUeWV3w3UpW8VlweC64r37SZfJzP32ZE3pRsmE2Kx495igfL0o064vTNfNDH9kMrGfWhIMdXHCbf4pHRqMjy/ALDz4r7Aavi3xMSI+Mx1TCZc5BmCDTOVLPfhXP1w7Any7mv/Ut9Jzv5dC7kS7CUTk+HHwEr6xmeDkSS27rw7qYdv0fHvxAwEpyOsYmGM/9ttFziUx6NMnFGR/cjlOz5ybiM59S73VKTSWFXQTO+Le28zccD049VO/wsSzLOb0iN5WC1klyG/sh3zqRwFeHHvLXlHJ4V1dgaIqvz/rutpkPOD8+Fw8K/tMfHeZLwve5vrW5SB+uC4g3lD1cC35/6HNMAtyGHeYZLi9ft6fsBSaCGYcRIRv5Oe8UxGikDj6EaH3DrD3muggoBJ5Jpv2m/TG4j7UbQ6zeTcGPE3kuw5NN6gvsly9fz3TSIYAJNNM37PZ8HZCpwpSh4on+Ros5misGg4eMsEAAd23K3wY/o68JunDp72P2RJk6Tn9zvY7UNYZtNjUcCgxhUD5BI8FV78gMlcuEKL1zLfQhKE1QiVzBDy4baBhG9GQE49y65b5Ac1tAui3j3lEsA42WzhmfgEhJKALcTOvAgU6YOkDb8Kr7NwXHSRrwtH7xb0ah9U0tQ2/OB5fhV2VE1/FFIyijKCPChQ3vTXRolWwUjzgu9OMqvr16+XLqoRsfTHMN2Z3DdbJQI234dweO+qHUnATgE6DbyQMPaz19GPWPs+IM6p+O6tMoWR9GSDclBnM+PDPdZURpFoNDo2v0Fj+qdCHwBZPzjBa8FfzgIHgwMoEELvp8aNS3U0gaS4xenfklEKT/6eJF2SjjNspAJ/iBHj4Jfs/Zwyln8/jhq3bT1WRWn90zep2R5TAZ3E1+dHdtei9nMUjNaMD0aE59RlL0jMuAq8bprJFyKHl08eH+6fT+q4fTm++9Pd29KeDmsm7i64yspu8wnhkXenOWQbwF8yabfKzfGUGHeqJtoBGuJV2CBwd6Udtn7a9edvy09pLY+mhEeA1nOLXT4UMPl0QaEK7xbWzGdFYMnSDftR1tWMtH4OkETJecrNbqwln238hesDjgD+xzko2GiwyRo3zI/3Ds68CqF26mc6/HbpL7EXjwc/7fv+1b0hO+sg8+kbNOHnR1Z0I28TYVPjDocmfH+fqQ9RHrg8LPPbfPdB8mK7DO6G6SpnRrgoVEx25qL71LVssLers9DZ54Prre/bN/CMXKNnEkYwoy8hu62CuJ0N+uwpEviqogL5/x+0P8S5MHx6faSsA0APVxkM5u9Y2gdvD5mHmIEF/T1AlGz/gUQhITYcpU9/CEvkQP3CfRCQyfjIvgjxxqJ4kcvpkhCNZVuid2JeRJDCdIdiTbi/pgp3Ty6ud/9g9/Pqi5H/PHWMqMLq8/ScFfhcpmVxiAsqvzqGxYGxOqGFBG02lcgPRMRYX0U+VPlV0koJuU/UPG+TyKZVRBuA8zFXEZ8je3n+ZsjNh2emyCFgaEE7ibKRI8aupukOJwKU4Brx2Kx3QbplP8DRgCkUZRFxzTvOpgKYXTH8d+bEfQ0o8DPMBD5wSQzifIdETHMSKZ0Z62wVg8E4m23aPcRlZGWGP4bfjknn2cMoeXdY/SD9/gm4oLCJUd02lgHXX6L7q3jxm5Jm0j6HG2HeEDrvvoHLzCEI7KnGjnXF2w9fNQcNKHXf8zLdqfa3Udp7/gmI8fXhjltsmY3ccXbcG9uzNSwtfwSQ5BOT18SC6ccriiwQhfG8o9067wA6972oEDN9sEkPM+9McLwe7gFSMZWM5rp298h++UpTfTb9dL+znxwPMctVmMcUbV1e/oVTteKiOvne7KYNOLm0ZFDPd0WTAbWZLL9idwLP7aLh2CTWclAe/DRcAMp2DNbErXj43c8tLJTKBbfdEuKqPrk/rCa/q4I0yOcWwkh8aC6zG8qpMdwpOuPD/dnO7en05fffHu9L7AJ4kJ4bHpcdpoiW+je/Qq/HbkC1bl6YY8dXgmQeZ8JZwf+RSOp9cTVDLHXEMBUL/5k+vLV6t/0W0KH/5P8Ye+gyiYCSR5hnRaD5w5TRBAJG67/1YdXJ1SlxOunaAXFhtUOO0u0QK3bk1C3k7PJ4hEw3UjpijuemU5gVXDCQ4Sju1vbYe+aJfPqzwhta/+re858y4+Dj0FXDifm1aOJtdLh3N6OTDPlcCQgAhkRx1TmfuYaXEWDOpw6nTS0WCArqPhHDRIlCBoBPoTEH6pv7zaIIRGXax/IwO6otfFf/SMjKs3JKO9uw+CVEFkyh27B197BUPPjEwHuHba7x7qDYhW78QQEoDz2JDkpTMJ3k4ZR1/X9KHTgTv2Ei2Ds2n44Tvk4GoAJKiKQdOqsvWzF+yk9pNQw3JGCSmzeWXP4CjIUwrxkCI9xqBnwjGnXrloOqPBgFAmvARsdIVRo9EWUc8pkZFhrjeyY9jU0zHB5DTH+CqrDmW0YxYBGTkdTFOGoYRnC0Qbh4WQDXyUcZzvCGAOszmO0EPWFJFFKgAI9NPf2YhmD0o8nX1R00eizUk+5LExXB+MWNtjW6VH1+7uqTdBo/MfLpspXP0qH6VHzDpbi0lugl3hOtbaCZAc7jyLjOaDV2h0bxS+O/cfCCNahi9o2HP10BiwnGZ41z98l249o335Y6to8BJ87NMP/nX8EB6zaCCUOQR1wbMJQgedg3PXFvTM6Ki6HzpqPxlbCvuUkT7ktO8F6DQau/VFJ9RD1zrEw3A30Qls/aAH/vTprFd0NjxN/er/kM8YYgg7Lg+1wd/VsbmLPxxhMPD/9gVbINPoCw652VePRjEq54TUWZngGf24v8c3KAnGnOj25f5NyY/+BnAUm6Z5bHQ3Fj2OLd5pnLVcXA2QytC5/LrMAcqGn+MZCJeXkpoyaFNegkWOzFTafYHzg0ALEjrpLh7Hv3dv35zu797Ut2lWiedoVfFmdWSmiHIMsXvQwqEHMMgm0tfxvmxAdNuIj9Ohy/HLyPdqg7JpwUdTuRfRlm0+nT4Np5fjA/DDYwl2K4ASj2SBQ5zAFT3ajZM00hlnvyMqjm10IhueKcN0lkvEJiIcR06/4tPFxevqv+5uuEaIUbXjJOxTp1OB7+rT9k0Kj70K6Qo86lmgpm+d442OOOrxdGz3qivJtJFkMD+koHg1fjJ8jWp2Krrj6C348Xj0KNwHdPDS2RlBjk7xGfG1XRndfx7exJNk/SxonXZRycPjm3B9O3Y2SWWwRjtGJ/nrxSvNDaVkfbZ/VSbo5Z13Z+t87PJmg6q60T8BNHrAjgfg7chL+903qK2d0tmPwQbf/KlfovT0mBwtvLp4FYpszl0BWGK/MzTazVoOC2gu0wX7RVlbdH+djEkQ6OLKxz4j6fgyelcbszBhW730Bj6IptvhKsY08vvnPkek1UWjlGeGdRIgTKDxIURnRjaBwFgPVWfaZlzs6sEgJENLmRo1Xt5ySqpENATn2ZQMmVIcjocyv6j8FeDQy6Gus8E4jFiHahoEnhwBZi6TLTTZ6ZHaYWYnt2X8yq4oZb085EwJ3LTXTY5NGzTslNzXTvKR86FswaY4FvwcI4qZ0qjvcXQ6I9SYLRDCdRxcZXAcobcfNNi2DaGNKkz/+nQXfktn+L2Mr2h0DzxwMp6tCTcKCt/6PyshdZgFIoN/sExlJpBQD4ZRtlGfUdj12TjjfeX6gYMNX9EyZf2pgwayUNcuoFEa5YNH55MchBAaGPRk3LCdzqFcgEvZ7gVBmIKfQ3jIQxxylACMTKbvHbkazXAAQ3ty5pzRTVfJXSAUr0dfc5I7+iDvRmccSWTh3wSsM42DUHUYLz48hCu+X8YXU2Qwn0x1dNjooPI2tJk6+Rgsh7BwaHQHn3kEUF24f8gDVX30fBIZXUafFcE1yUHhgmRAgLirba1CyEzCh6e77tEFbEJzfeI55xeN19lRmEWvdu2ePRn1zErVnGDlsWueIz6bog1ZOsqRSwjev/3q9OX3v9Po76vq51BMPXE2iFQXv8KV/xrnZnTQKNiU1AUbtUoyfcDcyd5zVs85GPwU/G5vPqsu+t4PjTe3n6VzPxqwZNho9tKK1sv3M22206FA5azSDE6Piw6pyjhDDhn/syHItY8v+uhoj8BHZ9SJCrzmWy4LwuETBiB3DTK9M0W8ciL33bKxZ8EX7NVFUhWQJQZ0YNKI6Bbwniqr93i9OuHaSFJCR854F5DlYS1GZTs39b++YPut5fR14DE6rmJdRenQN/ygH/q8Yj/1PH3Qjfg0CY77Gz6svbigZ7E39e0YntFmOvLZ88D84UwvCshVI390D1p6w4cgDY8pD/2n17VZbKIIveQSDLpKMggkh9PTrpCG7+G7+MPxc0h73DizgxUwwKM/nvEKVvUy0+cGGcFDK+hMvj8wcAufsoZ2dbqu3UVJ0+rSQ/D3+a+VwZKH20k+8Dc4wZ61BNlXvM+g5maVCZGhRdEolZ5zFnqQ7dSikWDX1TdViYB5OEw3OloKPfPlDTkvE+Zlhp4bJ4NpB9yMMKo7AZTjiomcymZCdYeb7ZQCkZgHg30GwjCm2gRauGHDBC5Ovfu/adPvOI8zseeHbRw86S+sBaitHRoMCC/wAHz9bNAzVbfPGRnG1wswNMqJdG4H0X3blNWfOkYlnK598BBYqkNRjnpW1FkheN1+VbJwe/O6+5xx/KAUKeOch9fgVtksaCjggblsCWpCmWM72C8Kql0MrwQDI8sRbX3jsQAvWKuLixPgwk4QXKef8sXDq4IUvPWlHmc+Ae8sAzSiCezdt099HMEEL4IWvPRnkpcjeztnqSyN5lAVhup89LL+6Uvl9qxy6o3hxYtDRkdCo5/pC80haxcYBd0qTt2hgwM4JwycGJ0cGqbdwsAzvFmDxntGnQMIr3mW9sEoV0BAzy65J4xJIKIT74ya8VN/6q6+wqVAbGHLBBT1G316rke8k+mqFm31RbsuMKZgcnoIV3tO8PTs9RMwCjI5udBjef1XAM4p3b27PH3xvTen916RMUQY/PE0fIy8wqXTNnzJsskLP9l4vkGZZ5nPXuN4an+sr0Ycu0pWIA2n0YFgjVxu40m8jdf46N7o//374YO+xkke/InueYbbDTzMZUGlTVJFpwRIMlz5zYgIWJXqb56hzjOjAm0yfChZEPge3UtOZeKV18c56YYSWBYG7air63NQdRywVdJHDJ22fBi1M8oTEIy3Jcx0ap7nZnPkNUGiP8nVQ7AmkVgWaN1xcZ5A0U4vjWqejXhnqb7HJ51PIOiWfuGrrQFHtNCt0eMzTHpsF+zSpv6yxfp2rTv+e3nRrknX0z/eDB7sD7D28RtRMcGpY5dGzmilUxa5mBk87G0GBu2zCMnA56NuJd/O5zFZNjXoAn3G3atgHzy7D0dB71QQFAh3ZLZ+e1Kz2q6d830dh38xrV1yt22M+BYnr36giY4sSeHL1vQ/FEZtvvXql3/hX/ncCA5Cdg5s3qmYbFg71af9EGIXdc2dzsKIcFujzWBz1FcFRXOuOP5cdntTheuQubB4IPgj+CDI7BgexzcBs6ySE3sosJhKm1ETBAhuFB5hjImCRlrOehQzcYygGB0lqgEDQiKmgoeufW6FzmowunYmysA3AzMFl0/5WkI67nSd+kxfRgtmw8318UyJU1R28MqmTF1ttZuAG043t4x9py4nswy3ly9eTvBRRoHX0XYv3K4vXy4+8evq5un08qWlv0Z4nE3F3puKECsxOW/t3EAfeIKlhSSO80yye/5s8zzOVGCXRn14O8EPzcPzNZMjMELjwN02uhJ/TScefHA8ztcw2pM5XhvhPKubRqzDC9fqwhja4JLzhw/hoW3X6iizraPcZ5KSoZEh+JVNf+63H5vR1NHWhibtBj/09DcjxsotsHC9su1e9UbmZz66pz16wWRYnlkKYBPUOk5wr/7Q1aYfp9pzind3FpjYcmYFIKhdk/fj+2C9D4f0Myfi+SFn8vhwV01OHTzHd+0yZLpBHjn6eLo2EW7Vor7uDy3PL0+P9xeN9D6cvvjBl6fvfuc7pw/vvQvIOTHc+NdxFoLkBOPe0E1Os9Ar/DiacY3Bv+CgKptBGmdir673AwVkU6/vCm4POW9LzMk54dQu+6CbXPLjm/Cj+6Ya8UKg4Sj5HtdtRmePfMj5um2cGpz4jnCahCn4bH3GPfCDqSBnVHnmuxPl04e+BIPaTwUl0XAzqyTXMhTPVHqn5Kcd9kfpXNtnQd3ZF9oTVOYZzfnBha8dnTlvCXpG+GASeq3IehbpseV0YdpMg8Vt9P/sm1zjrtHy8i3aC7b7/mrl8ENfx30WBk44kit/XdAoVa/cLMpUCpf2UFndUoeO1id6Op8gN3DYk2BFr9Vx5IuHI9P/6NvUPY/mk/P4jmQ6uLKxeS4d6OqiiQ15x3joJlN7fSz+7MY5Ppt1Q7NkLJ5F1yRsJXmroFWJsWTL9CWetzffqMgrY7tGAl2HHxjdQK/BniwTk5f5VvGtg1HZkcJZqn17/WpGdJawUxTOQvTexRUDdQxPloNpspZZ3ZcA5p0VxHEQIWtEa4UZp2zp7O0twkISWqOwp3VwMZCDneDDKRl1nBUimqrL4Q31S2B9r7Lov/Mq3dbuU++nCTCdU8DD4e/Uloeq+mT8wZnyGF8dhkFZD8daaTAa4bYfrxO4d2w1nR3v4AzJGTWFC7r07wV+qyAtF9ayQ7RR9E7qnMPWEz5TBHCGlln4IimAS70kqy27Pn3y6lUwb4LPMMkQnqfTiwLty5fxuCOFND1gmgvvJ0iMjDOLlwXy9uubTLlRgxWTg2s8817NyCrHLhhMYEhJrRq0k730ZpYQt1+l7LuCkjpz7OhJ3imva0qCjyO1qpE6Oil36CgducaJysgz+OTdySQT7RR6k5mvA+i0xNOzPPCNDpHFBNHKj2DoOHjUbKdDwiHjvEwP7I8fyCFnPHpNNlZrnk7v330IJnmGS05kdEL/qo3k0U1/Fib9lRhMMqYcbXAfPtaXYnpWsEfCBiT34qNAyNDH6cTh6L1Ivo8M3qjS+7TJ099zdU+X38ik2Vm4cypgGkEUGO4LeD/47g9O92/vuo+P+tUhXqX70+/qHtt4NLthgRLnMTKxoRue7TFjptxm5+SU+2jFV10XBJL/9UN0drwq2J2efCShuunG0xOnVFH34DHvU7bvoh1oSApidjTDzbW+CYuDc5xZldAfzg/fyF79OExe6ghERsfB2tEzfhQkjazC5cp0FHjtMxpMx56zOYv0ZsRWnxPOgRm84s/QK/GyQlRYyXbDxUDb6nErd8/jwe7Q3e6lo+Nfz6NSgwTOXFJrjQUn7TnY8+OLmjQAOO/zjhodofvRI7Gih4dOeA7bYfahIn3el8NZF1wkMel+enw5A5W9P+ycOqYt65tMooSV7isb8PS3G64P3wfm8niTh+BFL966Ylfw0gc92sGN8lqfbYCt4OPDOYEcedX/BGk4BveYcdMXaqauuFE5+mf03t9MtyfLxU1N+MSH9MhaAgs1R0LgxceZgRpMoy3Y8Lz6pV/4o58vqecbglsNHkJop5zsZ8cVAcFZQQ+wI8tKrEZVtX3AnARlnnlhvVhEEARSZbJA22QZMWOuUoIZOuvAZZRg1L7syQFt9Kb4HJ+NcxlGD2PXMXstYEdpYZ6sBKqXtxv4Zplvf85n2nScRYI/K4XsR9CZoF8/6ujXcw44buAOLny6TznnGUjnhyPkoMfphrs6OxVW3XZOHT4vtIlzaB/HEYd2hV/OMseFTxyoUcpk4HnJSKs95VqF8JL0srHgVUBFsxfPOSTGj6B5pQOZ9WBpvnn0SR7Qjr/tL15YaEN2yEgh8ClePDQM1nSC5FlGwJIaFN+8uZvFHSvF+D0KVZ3aooWD9woIZ7ojq9Ggkek8V62uAIWn7pjiRcvYRPiSOXwFd2yaoLU3RybD686VgTM8JveOrqe+huf6rvU9QbBzvDuzZss7mlKVEM17kemC7iYAVvMxwwxssAr0JQTKJmgDVFvyXdpWx7ocuqGwCZo+jGjxFL8EGu8E3lVv8Zdxj+5Fu4Yf7oyU0ECO8ebibpzILA1Pdz8UaI5pKb2ent4nCa4sG+LIqvtw/3z68jt3p+//+g8KCEazS+skAHCbP/ysGyh0GKRdJhzPiRROSfjhX6yol5ijsn2IUkctdhePqpuHrp99V/FYFDJMnabrgEwZ0sdxsTF7ZOsumNGGpxsAILDdQW9GuwDN9SAxSKpnlIr2eVUhmiUAwtmOGNzLjkskveZgkcyFQEgvIgJfN6WIp+n0Q7oKPNvg7Od9Z3oLr2prMaiOr4g/lURRcnF38SGLy4L+Ls6QZG8Qw4MP2dDKeHUPHaCydU2PhONx4LULQCH0bNFL/InKcOUrCYB88CoZR1cKEiR9Vef5Ptz5JfzWT4Fk/DK96rItLKft9OkvOaKJdg3fQBpe6wNUicRQGa8re35ZGfbehweNrJ8KJvGeTE97slu5gXEsBFJuHxsOjwqnziS72YOR/kyV3r9bWdKN/mYR02zxorqmuy1ywmd1JvBVp6bBRN/ZBybvq2/97B/9fOe0ZQIUIARF4zIU0w83Pi+jsSwqAAx/snQMvPgkZF+P45oRlHaNEJ+vy2ICbm7aCrCTxTTXL3OGr3KKMpwIhAgiKdfwVaZznvrDhWjiUJwczo7Bzggqp+rWZBPVOJyeLIuzVGfeqeumkdoE0GA8FDTU36lOQQBD626c2Dkb11d1NmPrvH3xqJ/2nerdOp2EHqcYHh0PB0gIoxznc9vAnjoSiJ1e9km2VSoKsQ7blB981oGjF+1Yz1lx9Af86XrpkRV2sYlA98NnpuGS60xhus4R4Qt0rFw9cDR16/ju3buBzRGZzhvcamcThMGYNv35BJUg7T45RlnnqXhlYHleQYZo3meky7OhO5o+NOpAtrr+UDGjuOpQ8DhXUS5g2sB58dnsNj5MH9HU7voIfvrcAMTx7W6buuc6cLKpp18Jw/A6WkYPokcSRaddqwejNZzF1R9+TGIz52e+Vx/q/hue1y+67fTGog8QBseSkYcCw2OBwXNAumTRjLrgzarVEhB19Ttlnk/Vx9BdG4sYpsPu022PGUwKeI5jxoXzeffm4fTd3/jqdPf2bXRxfPCDj6acThQMbZwGnVWujCNNstkPNiLNsxcwTZFy0OrMY4KA7mpMMLTj0NI9uEbzjN5y5rOAxirKsSHwyAb6K5NZrGUtwUztxc+CzdKv33MDOt3RwHWB8BeLt35GXh3Zw5A6fbNTtG5/TvD5XAEHB28rasHDE2X7Dmf9x+eat2mQnOKbBGMX+GmDVo5eoHkRiuHPpwYHj0cWk4xo/5txhQ9cYEvO7nWy550q8CcHg87Kq77PSck8C5/WuwZjfJX2gh/Y/GrXXj9RX1vYC34z4trCqeNOV7MZrJhClvDACZ7Dly4OO/Cs2r0ZMQ7v6r8D2UlYdlp+q851J8dMBrseuXYOb3za6fuFr7z/pvHoZu3Wd/gCEJuCP/h0ZfVjcImK61l5LEGFR8nMGXf14MgvzmOmb/3sH/tcfrDv5Bn+whRzSTtQKc58/WBGGgC/Dp+Xp4cAPRbpBT/TBYCePJ+67r4AGExv7V/ffjr7TQHQd9m8DLxD/9qMMoBfLlRgxGiKYPQxCtE+DowWQCtmfAxKwxh6/fX7a5NRjyFu8KPzPpW2AVHGvm2PbQI7wG0T5Oxn56iUIHCUoGy7YquitJBDrVHX8E89uz5wss0q1OCNkLt23Hf24mF4aHN/fwfY3GMM49QCy9H57iMH5xuhRkAzdROgUd7gTrCY/rbP6WvqrSLJlDw7ojQfCj6m0vD3CIz6F+jAFwzfvaVU4VH94xne4oX5xx799UOZJhhOnUbbM2qrRtcbxLY+PDUfXrXBd9qdFfW3ylI9fcbmNjC+buPbp3N9LpstIIPfcX3e8E8d8Nx3tE/b+htn4Pp8FEBnJeu53pFMHaN3+7FwB1YzKtemwL7wt7/Ru5QODPdHTsEanuf0d/pNQNj+9usT16f7maZBN/1aWgam2jpsn1mO9G7o5f7n9Qb1OIvTvC/r82RJvn4tbkrHckpffXF/+uK7XzYCfJOO4Dx8wGEH5/3sGL6eegSDHNP79sipsJbBvfIdTPAF2PrYAG9KPEdUnQ+19XpTyjhyxkNm/mzZ+lU05ZSNyGLhTrMHi9slWXxz9Aev43GEfjZAJpf0+IHNua7fqV87fJt92ire4/SfA+QEd9FUuPQ3co3/M+oMb9OS2xdfsg7fCMh0LScPn13M8aJanj2R7TnpB7cai0P1soeL7o2txtdxzOnAJldn/Nqcj88Zv/K1X+LHBIr5q84kEXPHNX+ydllxSA5z60fSsPY0uJh+rt6uwajKZEXbfgLQsShE5TZ95iWnz+GJfgp+cWr4szrCVtX2XxiCefCufRYKKZ9K2njOiD472Esjux/fkn5OwI5XU7+2/ODypf7Q8hEWXeKX3K99Meh0ehWu3oNNvpXZsEPws75DAk1n0EtOHs1Mf9obmP3CL/yJzz8u0W1LRIPsfI4qYzFl8PDBg3YGV4MbI7kXZjSGMRzFfElF/RR+mFYHhO/1BR+RZUSEhahZdIKoGOe9u2Fk5VaKBm3qGKlxIiPI2lFU03+c4mQQOQLZ+eE8j2lJ05mcjU9+eW5l+bR322YJv3rB3CBE0U2pEoL+V5Acuak6cKffqs0zNqOQMq15aF/11G5gvXx5O8/U9msou9d0n7W98D4go61Mu+Qn8L24DWhlDIuxmx4UoN9/uDu9ff/+9P5dicYYc4E7Gl6H/8vgWC9kGvPFCyPoF90T3CQjlC9HO/QEK6R9keVVdHTr9GRRxt3DTP2+MF2X41vzic/RW2eNMHak9tLClhoJfhz0Bl1KyDgoEAV8mvf31untqNpUWoBnx0dTXD4mPHbZLXxGjzYKdrEJHoLJIdXWNEY7Go8gQa8oO35scqHPqrYbJcnejFyPIG06fBbxDG5VaoM/Z7fZe0dwO99FEvEtmkJtRq3wA2eQdTxvyliC1jYOQjCagHkOcl6vwQt1NdXnzjDsaFc555EPjLf1XqDx7dh5HzMvNgsizi7uMPY8ZvXNDlj5Z3pu+Wb24DpaZuVohi/DNpV8+ew1gvDL0D1quH//cPryB1+e7hv1PZcxX52f+c5ih4SjX3zn4JEchMFxHHi44+tHnlWBzZm5odOlZ/UtIUmG0bg2I9ikK/mAfabtTxBnx/jnw9bxa9nYkRaa8Vk7GTwuVxcE1F2IB4eKggfHbRxv9VFAozoTTGtv41u6sf5s9nB4Tq8FhgoeP9D1D4NfEOqK5fSX8xZA0GJ62G4Bz4WpPfUL9leex1U/6AEmhyVkgja5j45IcvBspAi52uCBQIrf6pEzvi+KOypxpKNxa87P9Dbmm6nWAm5cHpwtIDsS5Q2wZEYrjYYkv/posCIwm43jxwXw6owukwVhTe94TUKDWiX6pXtg8g+VJdTVlW1yBEF1R0bhpOB4z3Jm9oyAJVCVw89oa3Sg+9rutjQuLvBYv4zm5RP7WR1Q58BZDCH7TpfJ6cu+wtD95OdZqlmKkQd0qsJ3TdxJriDD6+pbv/QnPp9fJyD06ZtQKLTgATlZ6z00G519Ek/2ZVWAazZBQd66jkrzNXof6BVtweW4ZvqDAqgHKfsgHJ7V8asOMqlhVDtCZfwDPZzmOZt+0Bt+kz0IpOe6lNnilhtBV//oyXAFFnUpqGcKWLEOcp3rbUHKy8cClS/MvPB8sPsPDxnAdc54vkN5VtzwCOz0L6i+esX5GskBa4pSwLqc8lcFRg5tVmR15LDcEyzBowiC1aevylIKcl+9e3f6/hdfnr74/psZUXz62avTp5+2wwee8Vl7wW8+dF1nnj+CMVOB8UCgvo1Pt5Xv6rrKGEc9Gp29fmkKOzrihUzU88f93NHjrMr1BRr8nJeaz0593rfB99GFZDJOvwAd/t4dVIdzQBMllNCMXJXoB78FSM6REdEvsGpm3+Xt8bpuNhjF3/CfoJRu7HQwY9CuQ0cnnjG+iJ6X8W+CY3QtvoxslVtihk+buK0MN8nRvynFh9FVydmdkWXtBLGZGtU+eOCAd58+oHn0uT99HrtR/rZZmvHONm37243DGtbHn32WdF89NF+NMy7AXRh9L0wwOHUzLvMelMBw5VlGOq/PpPo4K1Tpchkt2j1b0Y+yHPlXBb4vv/ud08P7ktdkdlWwuswJCn47ioRLduml4HDnaLrVtjjjv2A5hfibHgheXsv4kKNDJS1THa3wFlTnWbk7lRmNqmOa9/7hi+RDZ0vCcpDM0cIi9nZpSvYqGcwoi42BS+fgRbaLz+kckCxoYfPzKUU6df7jT3zk/CF8kSKwltLOoo+KGwFb9IMXYZgM7E/pwsMDjI0QozHa8Ek9K1xTm/rr3lP2MVD5EUd6cJ4xqD+ynOdbcB5+sf/4267+6F/yHT/YcfUr/auB52TzrIx+D2cxlV5z1viaP6n/4WtEbnA/8xivZktC8XOCK56VqAh+SSy7ZEOrj5NsxrOB2//TPDqIeuw5OPivn/UXtWnXYmfWtk+6vAHrkE1HgTCO7/vbBw0du7M8203RdNV9Cd7wp3ZTJ33EEwFfIje6NTLu1oza8mn8Qwibzg1CdJ7pCPdTvKJfYLH1xbcrsipBXB+UPvziL//JzzeSdxd0zTkEQALIMXnmQ51fvvq0MkNhho4VAh0mQFjLZQrlvrr2MiNi8JlyUAzCT7R5AQs2ZnSX05hgmZC0O7KpThbB7kN+Rm3dm2y04444OWtEcWg5uuBwfhzROKrQPJ4BLjMx4mp+meDYnKtD6B5Eyyqccz6EQlG0xbDQr4/qBUMbLxMbzTFe/eoC/rPoZq4pIBzUs3ry6vS6kd915UY4n7y28lMGc3l6d/9w+uKLN6e7HJUPfv/Yj/1Iwa/RWsJnqPNJNiIJ3gSHBM9QyAm+eDjyUCl+wFngmqx8plrxsr2jYCIZmUAwI63lL77NC+JgRQuFnxekBR/Ez7/+wp9uoHtkMfTUV+3tRiTz/UxwlcNlZFAz+PXv4+ssFdrBOoLWUU6vDtn1b7bDkGTG8yxXf+dgY6Mz6k9mXDkYcF5+GckvjlVTWwN5S4CTW6NleLgvCNrXueRMM5zp+YzIBFTcj2+LO71mXF8HvwF/bg9vC6EeBNHabl1VOCKLXkxz+zUPSd++orNybDdSDUlBTQsLOmYvEM0S8kCAc5m+mtL8kCN/eLw+fffXf+P05gffm9Wbu8KZTPSNNxBcnRlnyGEZiYbbsc3qRk6zOsgex5yzMY3+8Bivrr8xDnLaGMF2jtZJBNpwCj4+uuwD0h/8YkN9vrj17mp9+QRcI5WdYagvK/jwObpnKjJ4Y3cc45mPFWydcD4+a0ahyILcBCHhYjofnJN3vIAjX7a0ZjPkXl02YAXt/EQWHsTvDVwrM7iYvhvHXECc9tVJ7GfeHfiB1Wl4r/9cXAdGdfior3WR/drTw3Pwe2pUDHNJMpqEGnA7qSw9l/TUwTj+lNd7hhXqYvbhv0NtgzwwZyWlr6rQt3RD4LIdNkRN50xx+KHZdvB6yquAFngLuJO4dmPpohd7Tqc+Tj/Gi0liko/R4PgPvkrb6aHuwml8QdsEo+nsPDqc0bPOdgraObk6TnCeum0dZ3Q6AVdZuIwuGhmKA90fPrt31ht2Egx8v/rWLwp+3UMeQc9WQYo3DoLC17HKhtGNV/Z+BM6Io9N9HrEEIH6HuwlrOqGUq1TaBGqRqD7HQQm1yxUOwtOm3YveGxw3m59pt/oa4sOV4lzd7MgSgaYP9YUGRkBJq7I4DfGOy8gJjuGuLYdnG2ckE0wFRtAUpmx1R4sbsOE6wXRwXAeqrwkw4TirLSNwXn5nHcGRJXqVwxTpC4FSWbgZpd76GZmMz0jgQ47g3Tu/73c6ffNHPjl985ufxoMIqDyUo1Xw6hxN48gHy/r72iBscEGFf2p4+Xpfj0iOyVLAni9zpJBrsPhBZhSILNf0wEOL4IcX4Ako+pelw8nod2Vz0LqBa55n9Te/OEGO0UcueEymM49v16Ljymj7O/aj7AiEpmLx2mba0MhPf0d9sOGnDch7jc6lZbLQ6pHLOMlJbNJF04/Bk/TYD3hHQgOOLXNo+839Oa78CQV/CgqWwna+OhietRpdnT45wfTKtLIjxzk4NpIZmQbnSTsjsI7p3DhjPEvW+5jAb1gaEb6pXhkyjzRg7gpyX4WXhTRWvT2dvvOPf+30cGe6c5CLiM2wmbmuo3r6HB9kEcv0XZ8ugYVbAePg2dhPluq7pT6DaHYH3Ek+Z6Zo5YPfuwmMnV82srz22gVf4DFEyadA60OhY/8cnpAFvygdUe09OBy+xT4fFiiYzaOUars3z9xGQB37P5F2f5M5futUMrBwzoGcsxx4wW30TFtLfarLtxlRpi9wJ+tBphF3dnKBjqgYP9MZWNsnPyjoBHeev/Ez1TzLf+yxWl3OmW1boj1aOo5tzXRhdKFneKEOvnpWtZDGJ4YLnOkPmDZ84Wt26ngDpVWm+9xUvbX3AwNkJZiR1dhaV/rYYO7+HtEB2SOpWNkeVOz9nUWIVs9v61dNeupVBDwX2sfXDHy2szrTxUBaW8cz9rc6vrht8Ou/6X+N8Ot9ki0jTFOgnasixngmvT6xa8hPVywo/5cvNMiapOhb3/rpz5cR+tCAESwyB6GTccxDyRhMmXU6EBmurDKDS3jbmRYCX3DUCrgsf38IlnKMyAeB+RJMf5aYG/nBXp/jUHL0E8Ci83jep0sy5Shm5JXxwYQyzrtoOawxhuCAgZ79ovoq5E7zsfoVhOd78/7aMB4j0a0bbTgov7l2VsIf6mOfN+LP9p3o1Zh3o6iy3/6SPXqXyoq9F43kXlR/fhxYec528Kve8ZCYUguOP/rJp6fPPvnkdJXxzxc9anN1g4fwaxRY3yuTNZRseq7hMA4qOOgY3rsFxwT+8ZzxhIvzcRCe8+X00ffQaMN7mncdZ7Vj516Mt017PZJPV756f3v1IlpvZprWSM82I5/a45Fnk/hL3oLoseqTq5vgdG4zipnclDkeZeoqM2Kyh2Ibnoc3RaivScAGHqcelu3+wFYfX8dxhYVVrHSBYT3Nz2plphV5QZiO28lTv462+c5ofbjeP63p5hl25UvLzhAMHwZ3OheOle2z5XVwYOH7x8AiuUzXJvj6IVFTmOynrHdeEwELLu3P2YzAKPBPkJuMOtnmeL3KYrXnIEZC8eP73/6N4t2H0422Hdkr/CWe4+TCUSKyDgZV7Wxbn+MoOh+bTptqaKS92Tk9UJv9G82ZPm6UPixjF3Q0vOriAX3BsRbANzfn+7X5kkeOuWA7HzGe7zDii3olHLL56s+L25x2uJAJffeLM0bAhajZZ5Wl9+T4JZKHsMcnAoD60zr5BIfzs75BsdmLJ6O+2vBLbDtoQ5PfxPTbitrNQhHUdNwEZWU6m1vO44eRl75mhOOGUyVjZ8PqbTv18JCfzTYm4C6vFl8+AYTVp9XL1GKuBRF6/ni6r8FiZoMXmeiDvmQftYjooPVnFCZw4++McPENPDSxp8WzgrF/33aVaPnJJ7zwvNDU6Uw9Wmgygba28/3ZeI5ctA3FPI/DwQM0rByOqchJZk4FqOHdymzfNmC5ZzuuzQyiKNX0ET3d/eGgxn5p4dhsJRM7+MvxkfBTbzf8gYOYMQlR51e/+Es/83n1Ar6CBVxH+1xkFU4gm6CYUGYUxUENbaFb1ipIdVlGt4jO/LT55mrYZkn8GExKlgFR/kEyJCZjjHD0ciDHSILzMjrR32Q7IT8CZhcZGgETsUCiF9efvP5kGGvHCEop+FlNpF/B5WA4h2TRyKuXG0DH0cC9ZqYyGd0DxzdKkjuqLrww2bMu1KPVtOEwnfHUeF/mRnT3UmwB9/YmflYIX/9j1oyGazMCj9+3wXn96nZ+XZ4xwgfOty9fnW7qzlSnn32a9wphXJ1RKnJwq//GacdjMEdR4928HB1enuseo2r9nhvN6IzqkNHQW+mHzveDAoLWRFc9Dmw8MG3re3mSlw8Fdx+t7nZ01C+nLpuiEO14TH6Cl41851b4jZKft4OHtrk3wWFhLtyo6lo9gXWmd7s+Zh/g7WTlXxlHj+f0dQAV/OhCPHMp+KnHDEepJBpDY//HGztYR0B2LQk7pvRm61r9GclVbxKP8y2bvifBILM6nVdGgmXDfvo9AXTE0XGcw/Y998/BDz9S5dPljJheBkcv0Vf1XVhkpFf/bKyg6YMUD/dPpy+/9718sRARefiPh8E30tUBXkxAHicSGyYJZY9wP/uA8Kv21Ln1G32hj+eDO3vRjl4Ea7L38RW1CW866OP4z/GMs/cKxvVN+FBhmBRMPEP0Kxra1Gt1c9Ah7DUOi+1MbYZCdxQGv6TXp7W44xmdKPMsLtpXJeB8Hg2wNT2F5/EsWhG+TfBzD+TaboLNuUZfOAiMY5vxiUUJR187eOzrSJGGjwgKKH408gJVvUOP+EnNJhniT/mBkTV9CTL5oqUNyLEfmBGEDd7BGBZ1NJryM3IIPuq4x95nRIWO6vnBWgm355enK8+UqzRTuPWr/vRNDvBUFk6dUw/8WRnsX1Wn3eVpg9/44CsJKdzoLlog2P98G11ip/Vvw4c8XHjSpw8dr0ucq9dfmGZ+JTDVYQ8C4fKze8CfN7iOTVW+PoL8hxpVZ0f5+JHBC1+6q37njuBOswoaoAhe5s5TkJSak5JJGrJiNCE1Jqkh5Q70dQHppjoJADIINAry23zz1XGwzN9PdzWvJ8v27Tsfey4/HzlzRBg92JQvHjvisI2Dq/o4iiGgMm1yJrbDQdnHiKpzONYJpjFjRkWVm+Y0LSmYGT0eqwXBwtCj/uH01QNT+T6bWIUxIjLFpRuKAwftFu5OmXUZfH3HlwTu141xfnCx147j4CCTX441+uLh5fXj6cVLCzpMjRY8BlZ19U+Y6p+3GckFa2BWPtcdhx9GQx1HpiEKdyOkg2/6hPe+i7dly7/T/MI72mYKV5+1teOfHX1dnmEn17ZDpkefdudwO/iu3fCnXX33tT94d9AB1OK0MJUdfLVDUnvlgs/QV6n2s3+stxAm6ISw/mZUOLXXKDiMgVW7IepM65EsDE7n8rluB3VWiNKb/pSDefStOhpGX4KvX4UHfQJ4VFWHTaibXB7juami8wKXmV0Yndh+wdp+ut1u0w/94xTmyyFeKbp5dfpwh69Lh237NWrkcNLpWbYfLXWfup2uO876hOoOrc4wZyKRkZXPrS0stw5fIc+QWOxoMNgBfPBrA+2mrySHkzSGH3nkNrKd+J/z9BuKi7dsHD5GtujBT/o6CFS2gXSuRte05bSVuFbLvb2/MuYT7MrIg2y1y8/MsX/Raecr9LEj4vrOEc8rAvyeVx/QVb2ps53MceWxMtnjwe8zzsGbfc7XR9ERVTa5EEDgsr7n2Go9+DkcfU4fA3u3A3f+V9Lxw1vVP7YZ/9LfwtmEePHWThLfKHqmhVdPj210Kj4I1HhAd8AbvM4busaudNg2fDMdPqtmXxZ4X3fUtj59hhHOBZ8NtPhHp8+62O61F68pSN72FZjbOilxktzQ2XA+dzX6TJ/APORtXzqXP86/RngbTgxqGzv9sz//Rz63InGHgkXFYZCs2VRPSu9hsdjTSGiW82clo5QTnWPudcApYpZjrlfQmPcsbj4ZmAeyGMd5hVPquopThcqr0/25ZKAZ+2QvlRr5DMPaB9nuhf0oUhCGsbcvXg7xtiPgHfX16ZzjHWbBPxg7zbeBbQyy9kv39m9j2MfcNOG9epVTqa6FHdpiolWiApJNz6ZOajD1j0C9P8sBX4pSpXFUDDEg/YuFZyHZMpJkMa9VWBjD+Zmf5pWqPA93tRlo5811+2bdZ8Vqp8hGi24vf9YYhn/tDGnort6AbBuUclZGEe9LVrxorR0hqmOa+JPXsrdV+g0atYneyZM6x2eA0AR/12Z68NUzsSM4uz/fGu2o3RH44D0KHPxDUfWNl4e8TJn7BJlni9rMp57OfZO1uutM1gG5ngzxrA8zMgzhMdyMeuTSLiDb8MaIxxZYBf0bQQ082zi00cXdD9g2bQTFSVTUrT+6ZF9mlwo9SO42eXQkmrA+47d9rPPPScZHiVpWWdV0on7nC/ZGVdUZhx8+aXZ4stfL03e/873Tuzc/qEV1JBGl81lr8DaxwB4jS4yzMtjfymIDwMiUHlFQR6gMfRqiiYyAo9slQNk+Fq3NwHSd+37Td/3AzF4UiB7Dj44aWdo8ZpmptGQ0p4qjwwKc6SN+fMTDqClHCWZS6V6YU7Da1HNt7cGoYPRoCKVXeLTTq/zc2Evt4SEOB2HpRuNV8NMLAR0wU8DoSesHzrENDfA8y30D9tyZ68GoEefwda532tjt6SYdY+uj6/qhBNWkVzsD9zVOG+jdRVM73arO2Jvyqbd2ZbMKdvDC+/DwhRd4mI2a95WrNvTX7wNdnVZ4hVb6KPjRTTTilRraoxffqitopweDn7IJkgc/lv+zaGr045wo4X9kFg3azzIXEOP3fLtTUJ7+6A1+LB4jr3AevNolmBuzyB7GsFu/P/j0N7ODdrwaHJUaSPA1HX/uW3/0c8yBtKwR3vtwNAUR/ALq+QIj2mXFy/y8cvcIkkKe59OjTpS+vf6RFN2L7rbDCZoKDdmhR3BF8NXJLxxM4EkR4gOejQHIFr3HpWAUdIjunFGm7N6PuvJqgl8rCOlZZJES/TCh+p9nLJ0zNCss4UPYHMxOWU7zcOT0CVTbrjmljMboidF6JeIF54rpSKjOC6tGOfPKd2EH3Dj4jlXyrG34QoAymVFU8BlX+MUH+FR7cNQx3k4SgA59hQcnqhblVXnoOs5TwjhY/ZQpoTIuijMOXFICj/ABfullvOcglFLNyD0HNdfVmymi5OjZldG60Y2k50XO9xuffdLorT6CiSrz8bPoJTj4NKtt7dUVSBi3AHr/dH/yJfj3D2X69WW6g1LeNbq/ezByTNbhjiTfzuTsPNPz7IlxwXFkSv5DF7gCSrqVjsxX9UdODCYaOJMw3FFpeHIAwenftNc3l90AJBo8J6bTldNBsqif/Uat0Zia4RBdR8IgaLpfwcpJn64da++/TSq2/jg/bKcH9YF7ntHB4/a6JDHZTaCrEiNfow3WpQAnqNCH8Bz7A5WtsDlTWfAT2/QnkYuuu/en733328nvB/G1vqPhcT5Fh4d0J42pjIwn2KUbo0VDA3qGlNED04XsUz3O3aKKHVVFGz82+mVRDPTT94d0KhjXJcl+azDJBwuP1eVkZfTkga7gzWsG8cgSfTKiz09GZ91qBAEmzOE1Dp/z5Xuwa3Aj6bCCa2e7mMq9s62NvrsmA3RUPs8H107AvaQYSOfzwGZH+A92bS7tXkWZWbKAV3n1ir15p6xD8mBX+LtwlEmg8TA46ebVzaeTzE5ApnOq9DcrrCvTthPQF7a+BrX+yHnorY+u+ciQmvZHEjq61j4joIKNqA6EBUBoNwVurDLBHJyBFXezzxkYxHv3TGfzZRMGIWnrZFYY1xeWjrrita12y2eBB75wTT9nRpGert7OZNrg6Rpu6No+JtifaTmS+H3ey8aMUNGY3+I7xkYM1NhojenFuVxgH1zDZdaEjCxWF2ZmIt/L7629G13QgdqoOI6mqHx18UlABBk/Ivi+soig9DkcSop6AcvCiMNZi6jelfMll4nA/iJClJ7fk2tfR45oSjtnc0SIUSNnA5njHb6J0O3jZEbYHIjsH2FhRTGjYQNs96pHAXzxghIcjmk+F0UR2/Wz5QmMEGKq7UV9WqziGQDHq7ft23ThvprhGZ7nA5TDggDLab247pkd5Z9A0vl8F7E9pCuPFq8spPhjispqPxrUAc6zV74/F4RHizc+qU8hIn3Khm+V49WuAFTn6Kt6MmGV2xTv81tttYz2FB1NArZ9cKjO/tCl85Rf4GYw1b29fT69ft3ot/321vNAwV4yEx9u4kmJAT5YveqDwWjZ9ys5Pfz2oYS7dIcOyRYZn2C8QdKoRr/36qTw81Ue99KhfbVkaSE7Ac2o9D55UkMN9xlDRNjizxDdNs4gmgeHs+ynXntUpDvkSv41C6F19qbt0p/68Nx15JxdwAW+M6Wpm+pgO1jzfLT74LONcYyMUD3nHdcwaz+GGI/qzyhWUnhz7dUbNNL9AokPlMu9askduceJ2cZvJF+J5wSrdKvUpLJsoetxZ+GmX7otqNJb0Ez3Hise1eRI6Y+FM7t4RlLCdtPXSVA5e3YjieDQBG30cVZkvfY50II9i8u6NzyOD/NMv/v0bz8k7d7qHid3dwefcK1ZKjKJj+/FeudyAnNByiIvowIMmWfkAsqzH2/1U0r65QOig1WMbDnNcHpMP33jMT5Ban1DdLHF6MTQTYpY+fK4xrOP3Q0Pd9/ycAk+x3k4VI7YPeUbdLQDR/nKGZ2pWDg/nD48vW1/NwGe7s5nBEvi+NTln2BBZuQcHmAxDP2PAjgeeMJrZeh6BgY13N3dCWsFPrypXh2yua8/+L2734P0S/YCn6AnOApDIKwKo2H5sMmodunKwOMbBfOl/xSNkiM6Q7+oOh3PG1SXPPCFfLr77Md475befIyuDJ42kOt/6Vie82m15AsErieDEnJiH9pXd+Qr5gh8etk/cGbG5SzvSXja6UD+SyPGFE8SgE2n09t0HoAhTo1OFVc2jiBl/AjcWUhAHCMgfUxDDdKMpZ0zmrpgdzzubeEeOBHbIUzwBCw4HFMC3qVT39SZZqbEBFhOasCEx4GDI6dpP57lwUsbTgtcDvo2PF5l+C8ZLIU0XRQfDjrhfMBBK0W5TWluEvhV+8ephrall9MMlqDysTw43cNDZbt/fS0A4uHwxb1ptbwAb+qfy0Yp29Wt+LdsCeosC87wuL1S3O2ANMrW6Srd9jUrFNtfv/rk9Nln3zh98umnlRnN7ZTBTMlGy47Qw9tDoxy3xQv7asUGT7i9vn15+uzl69M3Xn16el0CQELw9esWP/Ij3zx980c/21+VqO3LV9enV69eTAD0jNB7mPrCb/DIAh8E3kmkzrwiy1nE5Hlux4MOfyuL6p/Lhm/9zUhP+3hOTs4fkrmdx7rNWOD96QvPMb5uPzs54tmZt/aRmV1QIPuC+iRP4TyvyIwuklW124/62rr38qVvEgpAeGta6HU65XOAG9zNxOxzmA2YkosrP9z6/ClqQgZnPcPxkXP6sTJF3/RpG/tdGjZ4rRy3bNAKhj82ic/kQt4cncC/wSPySoDY3erkYZuS5fm2a+2N8gQgoxbPfJTF2DrgIPEuOc0ve6NDAN8pW6OzeQ0iZ7mjYrAWf7rMhqd9/UlYEDV6MbRoRyfI49iX/r0HzsI6+HDIYYBiUEf9rM/TM5ngvfUBdGGfSQ3cRq6DR84YzvOj0ugaB10YESAmCCeTh7eb4A1t9t3wGO7T++Cwx6P3wXNwMGopkHgWFk+WB0d99NCjlek+MzObwg9aYCKYheO5/sI897NFehq9/vr8rM+z06226ad79T+j58Fpnx1qNVsHOuXH0X3l68DZd6EPOR181x/9jGl6nD7x/WMiuRBH/2bAE5zlL11cO7cNDAwYuD+kk+nH8kA/tQgOXzDJ7Ld+/l/5fAwYESkrzFOvOs2ZZ4SmQndJ8ioR4BD0UH0ib0Hj7v6ryQQY2+Mjp+nFcRmBPJQFOiIwqFkl/h7Z0xF4wB2mBBuyO4UI3uO8P+c30xCYaAdHIyFtMWjLl0FHG/hywvP5rzIRL9XDRyDiIF+9fj2KwtHtwpAY3mhiBB08ge+uIJdnmak++LzMwSISvmC9NEIxqgpf/Q+N1fcO2eAUPujBePSVdi38cYjnsloR8OQ+XW9qsErRf52uII/to7JrdS6eabH4OZv7+MIRzXGdgw2cbdL/MsjkN/VzSDM6HFmRUXR39HrKZ5/5LivF9RBbIkMXtGnsFP/mM3LBpUOCFJ578Rooozz8+qRg9o2Cp6/Z7Ofj4mc7NAQqn4Kr1QQIz1RNsXovkj7ob6aF+oO/pfIjuxzxZNrIpQPxC88EnZCfLNqULX7rT2fqwpV+kIuVrng1sjrL4zCU2/r2mTjTunh5D16GRA+NIkdPh31bfwJ9x0N/Gd0mVrJm/Dr3O6bkWnfJOcpl7wKmhGzzzzX0DXSMlg5BdZ3NyDFdenz2c0ECpK8uvUlHs72n29P7r+5P3/2N3wi5u+GlH6+lz4dTGNvCu/h6XXCJy3sdnZ7J+DydujPDU5FPe7EwOr7PZBBOrwQ7emb00mX1lMeCZBeu7b7DyZ/siG8TVrJ0Ms+PqGGMpMPzoe6Ok5T0Z8EE2uc3DDnHms3nxQTLyi8niHLsdCW8xmY4u7vgkNF5TwbkDEbAhk6j50kw2OTwU5+173j4qq46E7bi27HHf/Jhb+7viBgv69pIMLhGql7t4M7JzLeQZwQ78szHPksK6qN+5xulaBw+TbdD++iW9lBJuvutTTYjSFY3XqkLJ5VnVgXOZFPp6g6yLZ7CByN0swXROkwf7Lun17bBFw/gG8yRQWUfR5rVPfSBjcFXceW6nH6Hj3RHH+0SpejnjnFS+fg/PCa/ZKZ8X4PRHn/xRf26GtvppLKdvapusjc7IQFLq0MJ8IOmKtOTYG7CiKf65Ee6rtw2j8Dy3Ve/+Gf/5c8Fhp3y2IC2DzMphamnF0Oz+WudE/xFkV5Q1Bnl29+3ilHeIUlA143AODlB4cnzwmBNx4TTHz5yDGE0DgGRmLXZ5SI4Bl9FBujePtORge6zIfDUsI8vJoSO3svaxQY57xcybs/ywnGme8I+Z+A5ETSOFZtjGxm/eqb7oHofTZRuv8fpF9UbkUSTqQEBn3NFo6X8+vXKxfCpfn2eZ4VcP+hB8ihH9/GispnGHEX2p3zvw4UDQPNwTd05Bx+/p/Zcbx/Bqd7IBn8HiXW+65iB67/Ox8gZyxjMwWemlHGM6dUmPkkC7t+/O70qKH3y+vw1HHjXHqyk0c451f/ApJyCyTrrh3vTKSUNEg3B7dXNjOb0pZ9rfCsB4TH8kvYmDwW2RohYRDVeVl9A9Tzo4KFgOBlg/TjOC/mmvhhJDlbgXTzjDoccHRYhqTv8Dgie0bkJeIwq/BnzPO9Vo2tZ4Xzurl0goAs+RfYhmF7rMDV6jBrppR2/MVuZZGrkFUx97ejEtC69QCE8cYpzrN+KzhKewEpX2IfMNnDxiXPgnKKh9l4B8ODF6mFftZ9vXF68zcdV4xz8vvriu1Wlo4JffL43xTRqkIqGdzJ6vo8P8xcCebIJCsHlR2AZG9c3eqmcX4jH8N/HH0vT2lVtJxs3sRU/CVASVN3Z+9vAG+BxujmfSYCM9Ohp+1XUez5pVDN0S8jIJ7nXRy1HT+YnxfAnfpiqG4ImuLAT7Rev5W8b/xH/L4Ih+HHp9VYzgU9AKYBW108QaWmfGBye+46qfms1XTmSe5BrU0ngaxEK7rGDsdVgPQk29s5pt5HR+INDpud6UxdcvmBwSJcwnonmf6e8AD718Hna0JtdSb16DcY5GIbW+gi00UOrbiu//KT2bA6W1afv+BHs7gYiewqWOp6tmqadl+2fjsQxm87Hjdayx/55HWSfRVKSipI1mbEx8hMP5tnw2Ydv8NtAhI9aTcto3L1+uoQ/29xN3/hcuXMj8GJPXOpaUrWymASMndlHV9nP8h6PxA2BefQj/vIVXdowznxzBI/4sVmZwFC5h70+ZDtzupghQzU6oJQUVFAwrbMZPd0wOvKsYJ4XhBBHFsA6JB2MIjRHjlNAXUxGcCM8F+2Vbx3ErAM8flncPoZWfcvdBTNTksczD883KCemAG/UB+RdjuCrr746vfmqzBmLYrSpFI7Kz+rrCO+NROabojXW5zA3uPo1ZTcBehjNoXKAgrh+apORjqPr35mawWn/4sXQS7BOKcwqBV7MtF7nkyCc29k02YAHp93VHd4MuAHWv9Rksl7PKTmedUiUdvs59ojUDk6jrA+NsjnUDYZ+aDiWzWsXN7dg0A0KFx79R+nXuZuOlLisAotBXuz/5PXt6dNPklVwtDmCARfjBVkDsnnI/pGuRlzxGa7O0T1TXMPX7gmakqro81xynzEGIyNE58tXlDz51PfxHdXbF+rsqBI/wfzIwzCB80yJhgPc1qEYLQarxIfO7HTe4uBZp90mGfl4rzarc2cd6NomSAqma/ilDXjb0XdsZ6o+vIx2BXLPMslDe0yZzDV2eRY202npGl4bhdKiWY5fZZ8Fo4PzbLWAeH9fICSnseNzMAo3C4wekvN9QGehWThyPvm0OU6CpmXJo4R4XwzvXnhwuotTPddegHeTDsCT7Y/ODi/BGa3qD085P45wn73WpPqrL2Q7uwDArzzeFKit5r2dWaKHh7cwCCsHfXtW9KZjvkqyXRAD2zb9TRA6j4bj2TySiWb1dyZifcHFVcHj+V2wSmaCO9Oc+NAeq2o/bnNMaj/RpX5w4iu/4vnmvC/ZPzxD89h3+8DEu3R7UBNNx6/CMBwasbo/SXnHeQcRhXhExsGYYAYyvQr2WF44zlddqkrPjqBj21cGLIrSv5Wd/HW+DJR4dKyQtU8QCQj4fNGKXQBxzSes7g5pXQcy/u3VIVutyXZxIF+l9J8f9XgJn9BnCnxpHn+BBr4ygma2Dd/taCajWZW6+9h5gAf2IBuO/NTpXbx4HynpncS2Cmt7fNGHdPuuQdD7sYWRlzjltRLBGg6D3/3p6pe+9cc+n1WHo7QCG8dpqCwQOq9n1A9xnIbO3Nks1ueLopNdjHOxeq6Tsm4Kt4FinJmRJed4bDWAMMoG+f6Oba7HIle4rsHgdGa+Fsz2eZ7YvcOpjvJp0LHiDtHV0T0wtPvoVCsbM7F0PyZ6r9Dyc6NGo5IJQpXbps8clU9FRVQw9hnTjHSGb4wGrxJGTtcvp88vcU9GPiCGj8PPeCcTmQe3lRPMtBs4HOQ6ZudwX8UQICpvV24/RoHaTbk/98qIt8NoeX4z/c4UzVmh1Z3RvT50gEf2Nk5ofk8wxGTmaITzrigU9Bgl582Ilo+jTDkC8hjY/Qlo3lHc50Haq1vf4SJJMXsz01MZD79MpxAreXGcjwyEi1Hf/V3KTMFClX7BiVxGgdvJDQ+vb55Pr15bebdTuAK3vuPg8OD65lX1VhfoEt2ZoNCGDkYYmqNj86sgRn4FJXW886itmQfXQ3f1QUezBMQzaDyzUGMC4Mhl9RZvBhM62tFU76FD9IrcBEXGqv7g4dgI7+HxXTTudx/Z1eiuX2iQYPmL13Fp+PF4X5afKL//ne+e3nz5neD4UEJtcjYf0t0PcA7uONYRSOd1hhIz1V5zOatJbeNx9fd+MLrvpcDRYkSoE1+TvrP4oYJR2dn2/Meu9NUfeneTDKz9auGHbmek47nRxeuzMwxGgRBf5gd4R4fXFoLcke5Sohxh988KFV6Li3vrmPHt/SxgG91Ef8j76TYraWd6NHuZhRD1BWXbrDTuzzay5jyhP3jC4Wvdp18a4sniV5vqrs3sXsdT1/ks+ArPKXeN+wNHBxibfY1a0jFw2430h+dwcrJly2K0R49nYGicQQynr4/OQ+xiVqQ2outswmhBZpKACQbwqe869YPNRqZoMiJMezuPl4N/iTQiwcCrGKIHJeuzzsxrW97QA3Udl0+H/bnXf/GofsbHYhgcwHM//OBJDsMMcByisWpP+TWJ3sx4+As/vB/5Dz14Wx8DWkP+f2FLpg/8r37+W39yftJol+FrwtEklBG0KcLXAaOoEFQmm/DQdoUuis9IQXn9GOprJ7h4wOlj2IKA6pPRQKp2jp3tVjvEjVKMIoDJ0e7uphWUnBplGaKGGV13X0Y0itf5OvWqqBu8WUlYvWF428LfbUBjDqXpz7tjMxI4Oz39rSJwnhlsV+6pQ4g3L16OMzEdNk4gvObdv4ybouEDpSKw6SZhTzDqz5z0CO6sxBRtFD2kJrChB31ngzoC4gp5eTcK1vEjn9pGWZyTISUHvLbjjChT/RyB8KMSwl2GNHyMX0YlL9QLu+Rw98HzTxmU3jaw4wFKBgTlNsWCvro3VTi/VQeVDMzzBvIWNK0q1P38ukd8E9BiZefR0b0Z0RV8BD66td/BXL1Qfz6rVfv7AsDbt+9O7981EhB8yai2mzRJLgpEwbzvP1OGXgM55CZh8OzwcMjo1ocRmlc1XvnljNsz/R/uxtCMfOBPBmBw0oTgGhzBz/kG8C3fQKbdtjl08Eg8JGPOl+/up19GROnGOLX4+cSRNYJnOfu8iay/Hn1TMdm1KVUjCbT+4Adfnd7efb/AV/KJ5kaOD+/paDyPZMFlAPRvdQkN+qSvdBDs8FItGtxflaF/wesGP6H6sSr7a/1Lu5P/rODLb9CtWgUfwuBKqvx8Gd60m9Kr6awrsEgEX9sEx104lTvO5sqoojMdpGDaXXd++Tbo1Y8vR/94zolemK26sFLdCDgg9Ky6OxWLsJSOvoJ1rAqFIhwFhe4ZkVkt6fNelzd0GjVsRVIbvHQy7DsXUs74XWZzJQnurMxhxb/gXbIb+viBWhh0gFc/plm9SmDWBA4SGiO39auCAWNK/pPchhMHnzCPxHH8dvsGDhsZ6IfU+RZA6eziMKvIu3fGpnrxATysqQ71wGdio2/gksW0g0rHWWleA/jST3QOr6NlbYXusL8NyKN3A7v7wXV/PnEZDZugxyMwo0P7Y4DAOYyvI9fxU+9jGY77W7xrOMnl8DKk7eANvnAgKfKK9vXt+YN9IG3IzHiXjfsgWGbM2OrunM0ixFAWM9DxICPH8Bz4DFU7xwid4tos+KiT5+BjMEWZ5yY5ucMRUJDdGEjNyNY5B4rxXT2EtMUGpmyU7fLsx5n+cVxBDjc/wq2rwcM+I8SAw9crD2iZ69q+ffdunulQYEZ52whBJ7PyNbgCoCybTb1sZPHqk9enF55fFQxrkP5do36eV3BERyZDLIMEPPwFf6YoqzQBykagW8H/w9MJZOF3HG3Dz/OGvh0JLnxOb1exfs1Tmzl102Kc636miJEKguGm7fSZPAoOeCLxGByv9gshXrLnD+Y1gnlWIZgYcYVjiI6OxidKa7T7kILfPb7vGC/H0UQZYc7cZoqMX/HyIkc2WVdl4zSjUcBAx0s/BfU63ZtRW21qf/vCJ+gaiWmHz9UjaqNuCRKSh03hlmJkTLti0C8bmEZ7ymHAWz1Bz6gLn3BqpjDPI69VoY5gLsDqxJt0wwfG4at8HNpZLnh4JCWkAeic42PlnjNImgausmAMnLMMyUxwxwO8oHu7itBrPGYOSq7iAekNRvAOP73NFDxG1A+9OWzAKO1RsE8mh5p1I3jZc+UXfgK9pGL0iz2tIGt6djbJlGO4vjH7kU+o7b68ba+OH6NWTn7J0/Pzedwh2Unqjxz11X3XZeYFjRmX1CWFWRiH/g3Hgm1aPPtUx690D2/Jh2/pWDX2Nc+j0s1HU6MBfLou6SnQzJQsvoyDXB4JbDvdjI/Vr86j/sh++J8uPkXH8yfRh8awxLPoU80g1nup3lG8D++sqx1tPJzz+h982uP/Q43Uf4yIx2xNnUk8bTlmgXUWoIxOG/XrCwuCI2GRED7Fs/qa4CNh074APt/knEDdDYHPFKbT0elknc4P7TPaM9WJf2bE0E4BzvwIf54er2a2NhxKAzvijyCTblaDtl0HQ5cDt+C7AyI8ibZupLXDk9XKgLVvchrvzvuOWqOPrqWrksvR2dqM6IeeNDka5k9Z1/TRtC14+lz93NiwH+SPHxGwP7VVvOkuDs/nM1EQn/GYjaxOoJ+XXTytO7BNkmZZ8lSAREbH+Vn1ef0UAx8zprt3dfauOqZ+OMkYlFGa4jmGuvt8b7gV0DXy/XwTRhDcdq6fcQ5R8lufZ62zX8eibALFZH9nC6ZEE6BzepQ3QjXd1oxojUr7NWwjCEYZnPN+bOCrrwwux/M6zmoce0BdM+iZ2gkvH7jW18AKL8vwMRgG816aabRw1U69DYJwOQsyfOeF2OdX4Vg/o4HV89wm4zAqNNVAyBznPjheJ3pkMbbhnUptsnObW4Mr+kP+I5/P96tRG4YngGwdRDrn3B5LLj806vXuzH51P1rOz7uWd9H7soDYEX/I2n44bVF/3kkqc5fBS6TokyBkpABBcL7mOwdgKhm8lffqz9IRkO7D+Ty9HH9dGxEOn/EmePO5NMGlegsbv5ZO1O3zQuXKlm/4Bx/T27Prt214Xr1jOtRO93aaFQ2L464gpd9f02MEZ6ZDEoIe+1F+0D0BU/34pa068Ps4TRpOMxIcuYVfZTurot/VKdsckzf95lDcm4L20XA0h6OAE7XTtw1Mo4sGg/MIyqs8FjDAyT3b2M1ZDqMbI9uz3mkfTfNZroonQaa7Odh9nIC31eu+RSSnRqtzhAV7ndmjHc2OcxNaOo57EBySnTIOXLijA3QKeZOwpkte+5hRV/jNx5+fd+UkCMvnXFUyZa9GA1cXr6O5ABee2k3bp3R13gH0ioh3mXfl4PJg97mu7oG3RRsjj3b6T2bkPb5imBXPj8dE+afJGoMHpn3KR7+iE5PCfT8SsPYxzymVt82qTXIBo32C3NhVzUZWFX/EtfqDExtamDOCngCJ1tp5rSIaJkmNR+Q0x2jc1bnLF9pD5sgZnZnjJnsuhj8fd/cc8Al/4Nfe1fIIPnTWUXO8LNk4fPYENP4eH0uYH97N8bERHX+5j9zyt9X7aGP5o/GDtbQ5c39epD+32XUWaBH8N6lZ/4ofy09yWDKqO19TdyWrwOyOGOZjsZcx00opS4opJDFSZoSOE4zIj6PCkJzdub/OLSx5/94UacRUbiN8zN8+GdEKfaY5q/PDsDgjZE63HWUJ42Q77pB4GTOKU/2pBW6be0egeDg7ObcYKtjKjroC2114vn339vTufSPBRhfqzKq98GJ880zwPMLSbhy3LCXa1nHCgfGt87Ax7nmRk+ZyTTNt4X2m5Z9qx5JcvPX8xigBzvhEwHt+5oNr9w9DGZq3zqHYFdbHYSQHKmCDVoHyg1cpk6np+TJMyjHvJMmagiVAWeQj0IO9AXkdHfrx005eM13lnabRCwruKMCkNff73G7qtR0JxZwLSuhsl0wtR5YutJiyhrt+yENg+uwbn04QtNRd8BOc1AV/FjvVqQU2+nG+erTBkcOaFb7J0K/Rv3m78tbfoZPgGR0KUCPnAqC2q5/tyZLsj37V2b68nG1qZ7yUf0PP8Kkyuoi6mfY+t3N/YLdrZx88w291zfPJ7WtkFwDtjp1NTcAdR9MmkDRqmFWfnXNndHhXNJtSi6eCVZUvBb9QDZuFHW0CBzols/iEfwdeuwkAFpzgK3zIp9ZnmmYFZwn0qeT56eEm2eML3T3r1zhy8NiX6Tx6gRZJLRma6ssBjuPDk3j/8DJYPuaNf/TCHki6amGL1YlUkN63rW7hu51+vU5XJPQcdXzM3shUslmNGoC6NMbSsx7QcXUPB7r+5ZBV/z6e0504Fhx+ATeWBzOF3Db8O/uRKk5bPvQIbl4f0t/A8jfw2sbXrV3NuaLxI6srWwvv6PZRX5A7O34wBXoysif39Ycrq8VhZWPAs/iQJfvsHmK6hpc+bfiwbfeePuajCA2GBBxBfUdv9k6jWX0zGT6aor5tfN+ApF8WphT4/CpJOkG+iSDwbJ4v3cRw+1W+NNvwY0bOyXGeX3YcVY3eq0b90+9534R8aRz+tV/9uV/4E5+bdjDHqsONvJu52inT0FSzWS6K2Wfmj0A7ysI56BKYxKcEQwsOjPDa+0s6ZWSrwIfj6HRGF+NYItxCEa8VTBY4zOno/wj27IIT48RniDz7MnecUjjNaMs1prSbOpjnhMORnf7kvDmkhwx9pnPgzFHHZx/cZdh+824+TTZMWmHNlMhZEX440/XwmL3B9CnHc0xryHJm+TzBnUc6iS1eEqrlx4IxQyPMIbbtI2GTVOhuDVFHx73dhkb4VWkVemEt4/Rrr6/Ol5f4HU3D0bbqrlzh3CWeqxXdZDQKN4ZPwfFdgK9s2tVgGlVzypNvjbF/RrDBjetTxXTXfBVingPGO3DbwR+DjwZB8uXL1ydfiqHE5OxXI/bViZWr/XjxHYZjH/1ZtRjbw4PWPZwSHSJ2Wg4iZ1o8bzZ97lWFSdi643gEppVDUnM+iK/ukNuM0NIRPboWHNeRoN3U0+MGIUrUNgkKedT/BO6zHsyCgvjFbMhEecVzZCvg2Vb20ViU2ux39ZP85rWVM2+N5LzGIEhZxu8ntC4erk5ffud7p+f7N/ECY3Y0ZIQ478rhR3AEIgFhvvXIUc4oUJ30qR6WWl1WF9poaocXusbe3R/bNWLjqDjq9CW4T53vClV+BX/TDwBzkuoa5dEfyeAu2gAnfPMH1zcvOwhqRi/RSQ7xwi86XLXTCf14zcNv+60Tp5LVqy4a8X18QmXwZUPuQGSf5eNt9wcn/iIeTmCFM56v3YyNVmOfibEx/XvVBl3kx47PfDXlxmb4gJmhqhcE1KcRktNxkuo3Kj6mkgevrudRz/CbBJZv8HQ7yqrrRJ+HjpUEzkiHVfPBy0sw2fDIqvIN4CDx77sPcgDraaJNPGC7Fql1TVfn1xWib/xJdfGQH5im7keLn+ESAF2vnzrjiU6KM9f4hv8HrKDBP/q1QOdMymrXkc/Br8Gvsikeeshzy2datfY472euPLYy4axsbDOfiyfWm5DZrFMYOndEKT5d/fLP/4nPh9HjuVYpPdycUUVwR1ZDlCOCd/g/TI2o+bxZxxlGZ2wgeFbhxWhGyaA9uF6/UPv+lB0B9FDSfbibc7TSr6Pl3YNCfasPg9nRqg8MwTRTP6Z6+oMvqLMceDSNEq8S2KdfQN2pX0vi/eYcRZUp+iQaJnuGhWQKV4Pww56d6ppvx7XBCy+P0Rp6ZiVRbVbQEF2sKdcYYUWyREusnRGMAOxcb1BzNgEh/PR0fOHiuL815mQ2MEeRom0300brPCeb6z6nskZG+G3TKCg6GGXEfwYJzhS2rRKqOH8VCwznW7Npj2bObt+ngy8+V/cM++mxbC58PT/xHc/rs+ffAKO+Ix05jyqr61uh845VuMwIrKOVnUsHsMmuEwsvvH93n2Onry9HFvWfTqaYp5evcqKiYWW4OVMywdj39Mqq8Sg487wsWAcfF6ddLCWIrX6Cgyd4QRZnvardQ8FFHbCOexImI0IB0X0ODemqCcR4erB6ZF079M/Igxy6NprQ9niZf+wt3KgDc/XyOmc0gQ9dPpV1/3x6+70fnJ4/vIuHZBE+2d4sUqkO1eEU0EO3AAPbiloyGJzDafpJiKsj+j7jtBftxLj0G8Gt3ghW+syGa6hkvrk4dmKhUZC75iX2eddAq54TtZN/fmN8SvXGR8DZsz2/CnDtyz8FxfjlV+Bnmq9+9jkPmVWXD0PwnI83qC82qb7rMx/mjD6tL3F1kGcB0byipd7wR5Jg5MDXGeX0pzuwo2mDZXywBSOMOjEdKNCYNUO/0a8zvaYP8/4dOzjb5EwVVwLXaJ9AiqYzLRtAAKdX609mOnFsXP8St2BVB83jw0vMB1d0xYvBp3340zX9mq/vtM/zX9Xqc7gmORrBSWzQgIdwWH2xbVIs8El2+HrtV+dmox/94bGFbO5N8fwfvnCoTlpc4BOwYasf9Ls2ouaTKzc9W/KBdv2zY/Wf6MyFryDhGx+m/xBpFyDBsa3vInuzM4JfSd8v/twf+xyQsaaQhAqmCSqD8DiU6X+y0zVUTDAlwFkxcECXOF91uL75NHApL+IRl9JZnrzTIutMGLVtnAZq6mcWlwxxXVPqjHMy/UFcUng1TnHgdu09j3GYIQi3FbJ26gcP0ylD9Y8ga9OHdrcFWs+Q0HN3t88tjTC6XVm0wD0Ho19wX798sc/6pqPhWvVjcP0rm3f+RgiUggCq0U6J4NTdEdoEeslD/Dt4e+DHQU/SQLHAGUM4Gy66f9jQ2sYQqqtky+NrdTy/GwViGPgQnMl+wIXrsdeCuaAHLPI5nAW6Zuv8aMOpzyhqnDKjiQ/1ReFH/snxMJDBN7z1aeHA2/dexN6R8+A99OG3frRNnqYrYDQOig7XtqTkndcN8KC9k4F9X+D9ELzypMofT6/yA77Gc9so0qKoly/pT/wb8XFGyzd06B/+6DVqI2vPNH24YHAz0gitg08crQAxwb77Njw45HLoAF0hw302uHLTZhKy6EKj2Y6dWkWpwPQ01+NsKkDzOl62Nl2NhJ4sVqnASlSvMIzOzz3yzpHp5/3D6Yvvfj/k3sdnzsCzT8nkOjdcjWW7Cta9+OaOo1cdxHiL0m58PjA8JmFoJ394/fCG3sWMMw+eqe/hRTTa8YkzmqRIoAjPgpgsndNceawjXoeZ3NEObrRb8IEuq1jZzJWPZzQqNK27TpxzB3sTpTN1lZ8/rMG5hhlbq9bKaupwqDvSg+LYYnJZ+vgWDtLI7EzvecQH36F5UGVTrvk3fYLteDd19rFMZeGuCZ1nuxsM8aB9xLn2jRbXBMB3rvP3tzrwccSzlWafaeR8jiCG9kE/mtdHkAkawpEf79a0mfbgVXXq77We+PGlGWz6h6b3kwyEcOVnfrQtTo6Cr8TSO6qmsukkHrfHH/JYn3Dm3RkTG7/jbxBBM9nTH/WmanQEZ+RX8DPSxI+Djkl8rswSfLI8O8vDqE4bpMJxZ/jICY8lNewwG1+BtCfAQQiRtZqXj3VE8fxCNMYEzPQIk91fabjNISRKerrNOppTN42hUwpnmokyFVxi6AiaUlR5RmwdEX04xDEIZXBpN93pKyH65kTHoNoeON/aL0NDk7DgFaxxKS7blkkUdY1Xe21kuROU/FXdzgn7gsRMa/XnWdXg3M19fkTBFsbCDf+hSXs82QUS7vkM1gYx/YJGcZcmgkHLGXXij56tr4/DED8an40zrL897j4K1S24z6eb8PXRtK6vnxhhChgU99yunrb/3YdPw+6VywQ4/Et5JAHwguTgMnx3H4/xCB+0UWlhT4MUlChmIUa6ZDWgZ4e3Eh90BWNGFVt5dh8It5BiXpmBk9Izzvtr5oxw6ZsMtSoCoilMvJ0fDE5mL30+7eWr8zt34Z/Odauk5XZ2HyD/7PWr0ze/8dn8Wv6nr19v0KlPweSV1aavXhSc0GBGIXl0NAIkW/VGIhIAgaZ9pzp3cZV9kovq0ecj2DpHFR7bJXCHHuMtHOa5XsD16/nyLKgQpeKn57Ivbl9O0ORYRpeTD7z2+RUXksMXWGLOfBWnbXhJDOEx05OOlXuNaaeHut8u4F2XJCDO7O78wop7ZD+vLazNrk6lKwslmJ2zg3D2VR+BqovZ6ch8+m7UJpwnwYFTDrl2YsCKmJ7Fb795ef2+fteRZ0H97yPQnpu73tYc4Cy2YbtGtleS045DCruKH4QUfTO9J4HoZqS0rf7b1lG6X3CqPnH41Ykd5ZwdtpGqOpdemXjTvfYLL93n6NMtXwdanVifsk5/8edcJZv8pIToEt1kNIlv/Oj+KHKE/bCtj2+c9gc9fKn7qztG5raVZY0n2LTB8wjq+B19eD9HslbvLPPRZQmDUeyseH0djvutWLjob/vs0N3V+nqru32fc+ldXOlcAUUwn/M9+lHfmRI2GusoeZlEmdwmUNG3fOWMXJXZOx089dr1KZ23MOlkhgJN6+8ncJ13QW8+ehKfs7rRD1JGxw5Mlg/0Yflq9Jht5p9m5CcrTZLTgBDma/bV97Jnbc8LX1zXsGtMeq6zh7MxrfNM6OrPb/m9DrigyKHLCGIIvRim2SlIAsTNtn3pdYW6RVE/zyQy/DDnNAUUTmReClZPz6PUDAK5wUFwZz7PxXli5GStlSN45unP2zj6cPICMFAc8ga+dYQE8O7NLmDwiTRC9K1H/ehzGkF2BJa5cJbxg2JZQGPBAH32DG0EO3SjkUBcpwBdT1lwJisZoxMcCGjr49dslMJ7QXiN3oRJzIODss7thK94Mlf1wZw6aA7mVN82ynxF4/5+s9XZ4dbeBWhzFBB/+NpU7xg+/g8u+IvOpY/T9sV6175kMs66O/RHkBLsQIP/6A4YOYJ9dwcdpkrRGh3p4n5S7JxMJCP6ZxD0Ph4zP7BvKzdqIwM04N8x6nzZiKGKpw9376l5/IWlVnQ9Xaz/ly8KjJ/lBAqQXiJ/erjfmQH41ujuLvlK/KJb/Q93Bajk7PLjjET9TTA86xzcQrO+cvmNvI5fPZjRYf3OF0wmeE6l4FvkQne8Wxht2R15cgTE5YVwTm4doAB8P31yPA9PX3R+d3p8+/L0/d/4TpW/CidUhkd4e4f1NLMBYAbGXp9EBhq+u5Gouu4/qJLNBImznKZ+/3U9iVp/+wI6Hpr+NrND5gNhdoGWw/UbjPqd5MhQPbubftl99uW90IfqcYawtvLv8eldFdKtmxfJJegCCacNOfoxuwQTrGyvvvEa4ItZBcpputxRE57tUZLLlrXq+tlzSPRYcBPseDw+hSMlg/Rx3reb0Wv91e9l9s4vmaKf37tLf+eZoNmc06v4tK9M6WuW1ydbARPudChsg3m2tbaZxhsG1aL7G6AsjqtFAQVd6w/2/uDXOfnxDV5JwA8gDlue82lXX8nRLND6+HOfj5enD/cS+exlEtAasMOnMx1Tb+t/3OPVtuezlr5Rzq6n/uCl4zMPB+GDvvTjuoCbDNHlueI8S8fD7GziRHY+vjH5eed4YkY7vGfwU8AcgPauZ71JesNPzyKnjuTKh86ouH4k8xvY4bcyDTEwTSveBiwEawiozi5igA/a3nT/RqYVILyZrFWn08XoWWfdGKFC1MjDNUa6h4lGiRDGBCbDqHS+QppsZAjmQCB4k5K319eZzMmqOSIbRkCeEzdlhcm7Ii74RgrRMRl99SjRBM12yiAwPeR4htauTUlpQ4Ab+DC545lh2siyxuHUAewHZ3+cLGHIXmcf9GaTWUztnMIIJhi6XOPwmoRMpbbRTMA7dUPBlk+2Pd/rydoo1SgRGikXGo59r+F+0H0YS+yNt9oebcILPjnecZ6dTx/zf+canffJmj/uyxv1wLR7njvfyYs/o6BDw54vRHsU1u5lGZryj8G3vsDQ5eA9Vclig6DvUc7onu6lH+QwSVVH+weyiwbOz0KpOLTlkp/pI4AjQMHq/cB7uH9/evfVl6c3X311uvdr9XQlWdNPDmA+B9dOD2bx1ZnnR5bvEjztjjIJ2vIzXp6TqeVFjovszwFuR4s7Y0HnlPuIuDqrZ+Sj3G8pWpUa7dlUtzvvvzo/7i9ZO/U8H6cuMOwqPyPI4OTMJ4Bli/Pysr+xzzCu7dis/uBGFmd6BBD2PZ1WDl94devjjkBH8qKH6m0x/VMe7Gm7z83MAszrGhLabJsv0fdNlW+ufcHFaAhvfcj6JczqUwkfYO/cqHO+YEM31s+kfcOHx0efKXtTG3uJ3HMJ+OWPBv9H68sjGN8iZnPxhp8Zn1SAOn0zxv628BJkSprl5J27P/hEJL23wWmv8ZHexq9KBb/LbPn6osTpor7q7/RUMKUPI1d043NBs3NuEI/X3teRL6vj+dkXrHTw3ejp4PnXxyNISpZHzrAL9syKdNygC975eKYFKeuruxUMo7Q8YhfJkL10VydHoPOoalebwqt7ujkHjwlsIwcQ0Ukn+Jvu62D+P8tJUjBTx2g7751bUHPpA+6TiHSdrh6zJZR0eDdw+dlDt5c/Ejr2JmH88MEM1zlBiN65N3CCUQmW4MURzN2bmvOcrZHOkYFo4NxSUc/1DoOa1TETZdd4UuHTJ6azAuh8ApV7MW+fBWUIwbm+ttT4GwWv87CaEBiYoHSGSUTLFEzYgDAPykcQsa/ANc/+qsvZTTCDi75yEKMMA6T6wXYfXAo4Qj+XWe3pyx7u2QaPcDyC8CpEmHRffb9abkEMnqDJaI4TqWq4MAJGgj/hFp8mo4jJcJs+znJ08rUzpgy/eUfzvA83CpKyLkP+ydsoBVgfge8GqbY1OFnwygoe5DDynf6nGk7NuWYT2OZkYdgOvk35eXM+xj/lezTtMHPs5/Zz/8w/mdqBz8f27a5laA85VkFkyvuDq/pGPserJXDkJKwc9PMollV7numXHvR3LFrx+gP9+uSTT6ZvbTlusCfInM93Orcc/zw616dP3L1+9Xr6PpIptA1+A375oFyZ/iRbdFL7wf+8q3PsMwrCBzxpP+QKHxwZesGcmQr2cub3snJh9rc8rEE7PZr2CnJac++pxPDyG+PwBQTPygRxcmWHv0kG/U2AO+OtX/VWR9aODzzIz3a0Pcrn3g/D6B7SjvLppYKZDWhXPnw7b3gytLPPxHiV3fhFrKvwnMctwbjxsYWrz0432VZpT8P2dwW/dw0ojLiMMI8E0qj+xeiHpGDfq63zbGkSafzgV7JPtsZOTfHtAgpyQbdRkx3m6iqnK+x421hJKSn3UzrTjk70N8ljclgfEidmJ1/TtuHSiOxYDDJ88f8hW2jG/+UvG+If14+YfTjefZvPsAVRvWPfbfl9+AzQ2d8C3j7G7tuONsds2wSCRlqXN++iM513b3yUe7DcbXHcPsevH7o4sI/+f6i+/lXoH3qs7p2FOXiYr7CBYTv8pDarx53j8dBRQI6PNn3o65jytUHBf9pZHX3o3qG/B73HOf0bnyAJ61q7q2/9/L/0+Qqnhu0zBdXfy9uG7V3PlwwAhmhR2oPJ4u0YFQfAoc7UjLnd+Hk9C0JWQUR9QVTUhvgOPTMaIwV/CY2TXoQJCSxME0DApCC1qx9G5DmCLON4/8uII7Rqiwsywgiq3iwZjjgiMWL08zieC2ln6nKelaAHfQxGFur5RJ3bfRdypj67bxshD05+fmcdng1u8MXMYbI+dUqJ2mY0ccu4KDYj4iwoJ7h2cBwp1jpASIMJt4E1VIC3MNWhwOSxz+G2zcJZuqcumU2f+Ihf6i7e088Znj6qmUOBG6U70+38vI9iqgwxZ3N07+u6s8enOXLKZ4WcjWzcmjYrY/jONCLewC9YFHN+yNRvntVm3kFsf8wZGOW9KkCRwSxrrq4ACKaFVKY2X54XJEnoKPvwKfxMSQ/Gg2JOMd3cX4J/moRoX2z3O3jnUQp8h0f0ifwuTm/ffzi9bxe0wRy+Bsv58Zt2M7Lr/rZZ3R4dOQcsr9LYRn9CaKf6z4aIrvC1o4k9jK50fkyJyXKdrzAENe+Q4kX4lCDIoO/ePp2+991fre8P4VVQwLv7aHoglxriATmBG16KJDC7qdOhfcrZ4FHUiee3Y9tsNdxm6rByuM1zm67ZqUbaoNMLKPwAHQvawB2gYHZxEX74pJf9cdOoP+vgxWmnDuf50Tw7WpjzGTuLYfJDvmbz5KMRgl24zXRi9BkFec92X8r3HtvZPkOPzo0PAnMCH/0uwBiBorc+TcWZEYNulI4teSA6tCoMO9o3Xif/sx8J777gNyxQF/xl4Lz6AAf60L2xwMpnYRo/6V25AsRMtc6oj83QNTXxQhCpv2hYBOB/TjwHG3xamc3orDLb0qMpz6kgWCM/vFpZHQHfFPLwP1lKHurAv+pI+HYUjw+TWEuuLE5L5vgF1sotvsfLJBSc+AcBfdhnpMv+FG19NoomLhMmyidhmo7RDYcfalPpXLhL184+x2tQW8bXbpu1P6X6WB+g/zRuefezP/dHPmect1e3BYaYz7ZCBuAngAsWgh9Eb19+Y5zRvS9mW1FV2aMvCGAIZpS+XZsqKmuTkd0McyjRErOjhDrG3PpBiimn+Y03P70SUYavns35pJTfXJr3tUx7hMrQqjv0duRDXr4wLWJKyYdO1QuwPVJfhKug9vqVH0WVvXGUV6dXOUm/xYeJ803EnIpvcr6gfDW9raPXLxNqnRCOTPXFi5e1WXjosS2+KengtYJ58HJwjnemXTOw/YVhbdZRbGZIDGrvnmgG71FPx26PAqj/mzZGsw5S8Bs8Zupi4ZlaGMbONT7LjDk2+Lqnr50esQ06Ic/xr2LBl8JU/9y1vjbj2zZwm5t4PXU5nTMGeACl6locAb3RzRoN2WcAgZvAtgnBOlNG5/uhDEEmLYu+tciDTnYfvZNsBUQgNA0IFzu8X7141ajvdX0KeHDZkYVtRhiM/xxsJ/iZRqyi3wYkX8/0BETOapxWMiHDcWK1N3Cp25qc5SK566gvK0o5HYFTmcRKjNrnQFUI2sasXHMw9ecKLQx0Ep32nSpPX0Ym6mjHgSrj0NFM/vijJue4QXd8Yo7n/fun03e/8w8rl3wYMUd/gc+HK8CY0Unb6q5zUglS58rqrBJl6CCf+sW/zv1Umec063Q9v1mHw/ltAiORAa46dCO8fU2FI/VsMCxGO/mEURr4HDR09EX+k0CFH55P4WMoaTXPhMAQsKxAPPmuZzhH4/EaSrUGJtd/LLaQcBslkiE7W9/Ad2wyPDI8+c6r+8cq0c86F/g22Bz2DqbApBytPq12OCVL7ueLM3BXfeS08jV1uIEgf+lWzSdpKZiS0fW1FYv80erFfhlHm9XHq0s/CGsGilzgRw/wro46Op/kB+4VTbLRSaTNNvraPl/FGdxxSOCpTfw2qAnNgau14KD/hB49dCKaC35I3SCtHJgGOgJasOnDyEuQbNTr2e2MvvXIB5rvLcgOXH3AoXbzOKgSfa1tucDA/ucbqksHd4M9WvlUfLZ3HfxJJDF82i78HZ3DX/l5JqZR/752UrsnSMd80wzXETOjtBr5yQhoDREEF+JXV69TmE/qrLoxDCqyr83KEJsDeIjcp80KBYx5Fhfu89CdA+18FJpSdeOYvlzDI7wCVJm0RoibVZnV2SwUk5dJIr3VZC9fWAkne6+f6OZ0LRqoyjLm3CGmCXymPWf0x7FVx9L4HS1gXgr9AQ2n033O8CGPxzD1qx1a1vksvGOU1e3Z9TPOCu79jdDOddUbfs60zH3XsqkxhbmL1qXR3vWUxjcZ7IwKCXAFzxGgbTf4BMdtrbQ92iePycra3R8Q7WhaupRNwxps3y6PqbIZ8VVwrgHonO91F+1znWwf3kdXTtguUIJv0xqMmaqj6B1XKpuZHaOieR1Af+ByLE8MB1ocGP6bUQDQMz0/oIyH2wfdgvfIQ/P63lcWdupyR5ESGHryYs7JcnSheuQlmGpuF6gEDZ98u3snoKwz8mWX40MJeHUEqNXZTewgctCjztwPN7qgT3WG5+GJF86Vjbz8X72hu7ZkrYwRm/24zeYOmMtZ9Qro1+zqbmx2bSxnjE+PJXbZAx2aBVURtrjhCd21bZ/rKOjA9m+bgNiujv99S1eAsviou5Wd9YN+xR/B3wKewQx93dtgwiaUobc2wUTH7ptAeW4+n/uqvWA+U1QW8Vy87z4fUlDsyB89qg/vYPkO5XXwTZfOruPZlorIGR2a99ni5ySElcEDfuBwzBzozsyYGRIQNvitLRhxN5pptDk/EzZJbXWDNz5Gcl49PU/gnRBHZ858nz91+ShJ2foaNqC9YLfv/eHr8maCycX+NNPOoq2+TVIRAf6WQlt3JR/hQx5GPR8DRLDW1uuzXRs7PZmENqSHfm2inR5MgmBEPFOPwOM3GaTjU6dzwZ73l7AkWzNc+EKX9/HEp9WXuKrPXwl8618AhQ9OddKuz6VnZKB8dKqtwpnt0BtdRPvQtffBQ/Mm5/BJRmf+ww2O506nLfqGxmpd/fwv//TntyF7O9lR9cpGZlmqaQACuHxdxYgYAZi35ZRSsgQxxqHDcc5n5hLCCfEpUY5ijQPS86+OI7LrESdkIgTDKOKOdtoT1jjJ7k/GN5s+OQFTlnYEUJS9CyajZjRgWhoO522jbgyJoaqbI/a8R6YN1hF0PrzJcVmJZgtlH9JO9U9+SX4+aSUQo+PcqT4/OouK/GyMK/Bm62BKZIWub3zIKBgKQIMNvoHJQShSnwLDSYv+4vNxrWSPKsOBI1uDYUwf2865OgvPBv7s/pxUTp/cJiIKRLEUHHL7YRqPNrbBQXlO9Oku+eewRm0DOF9QicYDZ51Y2AGWMqM5egRvz/ZMdQ6qwVY/9Rxd3NdRSCB9SC/vGxmqxu2a8mTUEizP+xAwLyajoUqg+LSeX36QDGk4i0bSifvwBVPiZRMQOG9y81L+LASo6vxQrqlQCV1G+ZEH9QUgR6aiGQcw3r17n654rgAe3f76a0K0SpY7vIlnyz/wgIvu0Yf66f/9r0P1Z7rGfQXpBlvb0Ut8cZ5eG7F4zuddvfdfXpy++N6vJY83tRGcwv8uXT8ncgDBCUwbZ7POoK177GFxO8t3bCC8khtc5hEDakZfK5d4hCd46KI+kxz4Q9zoN72KJ/a5PmCnD3Pt1Zx4mI3sLy7sKEpQNKLZD1TTAd6me/GVvVwbOUGlUu/0khCXOsFo+GkjZ/aHh2fHfca9woE5z+eePVujFY2CGmlhDz84z/PCw6KiKvo3MGZqUSXw8SH+wuXKFG3w5hceaju/O6hvgWP8gqCjHTyi/gp3Pd97O32CNytso8S3ST0v209/dQcPgoutGyQEtrWxSbyM0OqTLqs/icYCHbz52KG3cv5V6c6UqLx2tzILDjqGh2cY5/tXEw8Esw6Sikni0RfxOhneihefqjB4TFv4tu91/y0Rs2/S2jGc6I+4cMhb29k6Ffhn1mSALD37QRMyBNOt+o8efJjFWArHNzrAQ5xb3bv61p//E5/fEEJtBQMO0M95PFMgmUbY7MgioQ3jGZt39xhbQkm4nI4hpReDxcAZJcYgz2Ew2Y7AjbrB7Y95QMnQ1xf/EWUkEAL4PcwYR1mZVWh1PjjepPhoH6PtfJaQZ4CIxDz9GBFaqELZGDwnyvE8htyMLqpnKs7ntGo2zm2W5j+mRNXHqP2ocwHeiCTn6VfJXzQCma9pxKNxktUjrVUOmXY7h4mxt1FY0N2shabAt/ajKF3a21ZwHoxTngrPwjyUepxfDHGuGwZM2caI9jD462Oz6OCPDM4K+cP9TF8Uoh2M7nEcQR7FIAsOHQcm46++auscOxlw2qkPFl50Pc+cKs6Qd1UrJ51zMuUUD9Hkh1T9ULARjGkezoCoBb77gpRl/74So3cBEewuhhajF0Fjne9ZJ5ItOZvSdjRauC/52GnTCKueYPnmrW8Hgnk6vS/okc/9fYE6PLKBeV/QaAW+8JyM2Hn8fEieporwdX79P1K3Lv3BhnhQfXyyOlOwncBSa/wUjI5EAEq7OKtz0MPPrp9dnbYypiOHrJRtuS7wnHNbeT08vQ3eu7Ns4P02/b07PX1xefrBr397+DA6pLNQhCa5SjCHxuDIyOddvBwdHQ/1nPzaIZwomL70eHx1ZZgAF2X0jZD4hRpfTrJp5LSrJ3dar7qQqD/tqhX8+qhlRASPBtZHdQRYX1cyuri9+IRGVzcOBdNXVmqO6UPzczJF9zrzoM0PLVcBT7PTGa1EHyXCP3zEQ3XmdQXOBF/7e3gwYrbilFcq0E5f8CVnq2k/CScjMLTGv+kbBYfNSazQeA4KUYk/EsnhYPfRos/xoXPFjtGGB0a5VqnG42j1CGk3o0/8LzCaStQFuXnEBHd0T6KQPI8vxgSXcx8ZR7Nt24UYRCjCjEobQ8fctX+04o/64U4W4yOqH53rX7vu9ozCKxvdGjzQ7Hrp8KrCPlF4XfX+wAQmxkxg1Q/44bzJim37OQIyhNdX7UCCSA+/BicwJ/BFC/vLZCZGoFMfE2TPi532izx7blZznuNWcRIP88QQ/vDgF6DLXDvKoS6vPg2AzDWD88HZdr+qfJ/B6fShTGd6C7TOLDIQFE0RWHpqGTmnJniMmqCp87obVOz7OgIncXYI1dul4gkm5NTB05uYexOT9xuEiSHntYsTEEw42oVJQG5ztnaZLpxMhzJED/3f+8jy/HpB4TmOmvIkD0vjLUYwtXF1s8o1Tkbf9fkyw6/nye6M7oxi3r99O8/3iM31mzdv5znSu3D7UH++Q7jP+6I+GkfwYyyVE0406uOYUpmPAHCC0X8IHnvXuNFZ+4GREw6O6V2BRsDa2jKw3Xdq1QebGc0qOpgcM3lORiozDYYPGMyLtzI2nkYX1Z1XI8b54SuN4Oyiw3U7mAOPk70Kp3idVqwTqwaFQydc85zhmSNoH9ddX1blzXdkayNrv3/TCO1duMQDCYyM7kO88JklAQjODAFadTCjtpkyd61+sjEaNF0tuGk/yVujhpm58CyprG8CYHgLfFh6R5bJ8f3d24LX24E92hnucAXT6xN3yd2P2pI1JBjcOJLuPaQ7kjC44ckErcH//nTfHjZzjTPHtJWkoWrZkbrRx+7xzb0AeRbd5c50FKh36j/MJBPhx3lIQMFgpwKNJ0q34XDzUH1O3Ail8h2lpDP6qsG8n8am8AefkoFHJt7nfcxG5n1ANpVDv/C8yjNDyWGwr5KHn0YKq/oTLAQztpyt1d8GCOU7NYaho7ZdwRF7h8Ucajx7yvaOBJn9DtT4cRVOlwJSespOPEoRFL27OMnwo88nlvxG11P9WfgieJI50NgZxhHFh62uzge1JZrdIYtJ6qvp2sfZve83ozo8rQ3754XIetpMgXY7CJjAlb0ZBDx19Ft+adfIWmLgvUT47BQpeaMzuOFJlrjxMXg3WvIslHzXbvAOnmx6jxvMBDvsK1g2kma3ZukeHv3AK/hWjuM1+8qvFBRnMU+08q/HjofkOd+HTcdrUT/4Aaf+H51kyQXjmbJcm30uEO9L//yKevhG1kEd+vgxfiCmRef+rB37pwT6qNOOw/v8z2VyifppjyOzDb/VAwKvgp0QDCrY7n7ZSQzKstIhwpZ4+eusXdBr8ONXPWaV7m00sZHwiN8DN5hXv/gLP/W5pcYaY+4sDy/7uL39bAWCeC+XcnAJxbM82Z3Ien3lQbFpgoRcTUL322lPz97Mr15GNplwSI/RJXHPPRBkBMeoMcXnlObLMtVh/O4LfrfVEcgYKras692NcGTtgzNpYVbMxCjTrco5R89o3ONkMA198rHbrH1+sDLBaw7eRcZGKX0+6sVLhpxihLtnTg38QsBLoSlReKl/M6NLn8eimAJBziyFMe3iY96ypwmitZugF1dQsVkimroepWDgoZ/DkYFKCGYaA71jGIK0+itYBnws6abIMwIZXNeoGdU6V4JWQzuOViITj3i6QLv27tuMyFPwY2pP7c3CoLc8mHN/Ann0H/QYPSStYAm25xdUK9FmskPt0y9fy8E3z1NkjKZyLDSaDHBo6y88zADMb//pI/jrsLsM7nUBTEy4M816humeXXAaB8fxjMFlEwlkMt7wuW00Ah86g+VjSMlt26XzkTizF+14vzMRZ74Fd5dJL08mEIXdOlQGv8+6KjrrYnXS2eOaLpKFbBWNtpnq6XrLJRD1nd7YDpjzjDDF096dmZLO0c9iH063oG1EQvZFp+DEy4cfOf3gN75dnS+igR7kJNLZpwlqOaxkXsWxTb7I7xVyouQ/+pf++ttg1DgoGw+Bmlg52SiIrtSO42SXEgPf7fQFn+eC5EU4X2dzE+T722lSGfwmfN3onM4Mof7vfGU/deLsBAA4EVR8GQdLz4J1fUMGwXnikCvvlJ/ii8Ya4pEpVFAROP2HI3sYU2vb0ejZXuA0thO+OcnjFwCgRnZVCW7to/FI1jxDnORnAoLgadSINHjTpXAcP1jt4OOp0eSO0ugYvtSt/uGKvoEAaw6af+VTa4fZc9+9fV+RXzGClAwo1T+dmY+EX/jZJ4HCr9hL1PifEJn+0AoSu62PgUsu8BEwyMxHHpL9wFUvviYzHysxQ4DusetOgNrAzc7Tq+jU95O4cfnZwHNNnmLIMCQ8Dz9FNNM23bF4SAD2ri1dGn9Q/+KOts7xzuImx8EP7+Kz8/nCSzDYGGLHL6XTO91KvsrrL9wPv3T1S9/61z7vMkXO4Yx2BFSG9eIbVSqIpQymqUx77MopAEOOoqRwgqCPvkKgBgEXED49vXrx+vTyhe/3bXCiyMeiEYZhZelMX8TEYcUo2nNBx2KaEA/ZWD+jvhkNnjfIQ/yYukHUGOqIghGb5hSgC7SYiCZM77AZ4H7538rNWk4ZBsGnmFe70+nTT1+fXr22AmoZug9yGdPuKxDBm7IvYzFUBo+HXsqdAFMPup+AMHvAE9z6SXQkmKHfCNI1GayjwBt9l1NPnzu1Wa36mey1wB1WBexwlNk8WL4f+MdKk8FkOlbi1l+AznyKX9qFH9jDsRR9Fp6EyzxziVf1XPtMx2sH8XkThJXBTHHMMxjKBc9w7tb9B599konmrCla/9Bh88jt3Vvvnq3++F6q7JTiMj5O9pDVKGq6OAZTGfno2upQSm8E/64RohHZh0ZcnBO+CKICFDs32hc0BAkrOCcSjoMjf86T/pgFkEQsrmg++oc3HTzeCb1rxDeBsfPRJ3AKnAdPlQei5Mr0YU4ATHCC4QZD92/lr/dzlWQPHpmSNx6D+QAG9iC8etO8nRwezFyMLGS9nNGL6lcW/Z5RX3z49PTlt78db74f/LWrp3N2XCzMrmrbP5k//gjaow85MbZ88Eg7+vUiXYpz5SI5puApm8RqHGQwgknM7BQeF9E8H6fvb/AsaGAZeQy/kuHMhtSOzuP7JF8ycYDS9/2kWs69pNonsI6pZ/TAw4hEcPDOHT21mML3HUEUGASLtZP6rs0k1l2N7KYO/i1/pz1PMwn8LnYR/NiNO8trcmNL8IAxmyTbs1133ypI7zTjCZjYrL3ZjmlXfc8NJwDq3EhR364bOc1HMgTSqRucgs587NqoL/vWBl54EtbBxEP97bTejjbzr9efRLM+6Gf0qkeGTgcp+IQ7Pp/tbPkVTWdaJmGkq5N0a7u4gbEjQa8c5fsr2MS8Y0FagDdte8JLP2HEJ7KP4JrqnpkmQVp9PeFNR6mdj9FXvbKaZxfq8L/7vHf5LKkZ3GghfDsfHQpXPp+NzC/pzH04sNfqADy41me6x7bn/OcLfpjlTXurOi+uXsU4RIRswB+nLARqr4xATUVdRCSlm3etQgzmguRNge82AViFOdM10+GOxrxzR8GtrjQiYyCQMP3JoBjHERy7NXUpsUBXt0PEPI+IQILc1Z4val854jRqO1aC3uq7MvdmuqT2XmOw2hODLWC5rQ/7KysBX25Ae/kqA6iMo58PXwtwmBiMydCNBBvZ4Yddt2Pn4Wiq9eWtlbMCpIRBFsSgCHED2WQjDKFzSiX4IZABUkJYj8DnGNC2GZ3kMeZ6DALfg2bK4awQw6QUfp7N1IfMiGPDw2OLpKHDiV9o18eh+BzeXMMveBQHr7fv7sQTSre/7B7N4T6edAJkhlqbTTAaIcQXSkamb9/47by7ZLv0TZvKwef4hn85Yk6Rfo2RhuL8UkT83gDDYFV1b3WFIdEhdYxIjil2qyJf3H46059v70zVxOf0a4JjMDxT5HjMDEiCZJo2tNKRXVmZ7Dp/KBCZwsds9LsHd0FjZcHw67syL+ejXTlaZpaEYdKD8J8f4z3TAQ8b2WxgAHZlOA6iLV8R3s7oiQQjXD58VRWLMx47ZwPfaPQmkKVH9X0qCfrud7+3HxE3rRQsjwBmZWR67BNzizae7J4FjH4Oa8mxNlTErl9T2RHfkfLQi01wEkvhJfsax5XzIctJ59srp690RH94t/zCa/R2zkmnd35Gh8ruO28kSN/0zUdIeoJHTbgFIAp6sxISDdiTj5p3DLPL6TddcjYzNM5qn9dS0vnqrv6X/vrDF/o6gc80aSOpcTlktboGs3GkU+aoruCDrhDjM2vLD2wg63rsmY3VJtm6Dyf6IgmVcO4qyHAfuIRdvctX8TS6G/3O6HNwZsvV4YvUrGynSqsXHCzit+d9x3CabGeCa4ORk189qKx+h9ExV53xp/H+Kp9/KnCiEqyRS+eT6I6erK+ZfQZDn3XyKmzra2RQ7WBdX34a39gHPYZPunfW5aFthIdfeLB95C6G6sG/E4HdqBZ+88PqRrr43j4zHgMrXgwNeFWckew2otmRuoDpE5ubFMCNjdG92eOfzsj06ud/4ac+n2dTstQQ2s/NCHD3MxI4FdAweKZgKDghhcjOw4YshyGICGg3vojyabtXIijDKr3O7TOV1PUsF3c/GDgqoM1CmHMddQXEOWc0kG8/YGFAh9PrT16ePjNKK3CtwYXLwE+ZwB2DD5ay+vv005fzXqAl7/B/eXZy7guOWGvKZhwcFuuTYZ6ZNjSnG8evnM/UFiVRiNUZvuA3i20o/mRFlLTAd36QTiCEzxDAn+x0pk0YR2080/uhjHK/lM7FsEbKTJDkJ6Ma8Y/WTFZOhOG5U2j1Uyv4HIIfB+S6fgXiXfa92d+MNPVYnZFX1wPnTPcu5V95MHTcNhUiw8Q5eIwzSqlG1vHQscLT+wzgLkd8gW8lDbEufANQ6/mF5v6M4vBzkpsJqmgtGaq/6Su49G1XgKLZCMm0qYU1eDpNOq6TQNv7gt/7Rq8zs5Sn9uO12tJZ+uW1B9mngMeZz2iHLqK3o293WkSjfJ4hQiBY9MH0KfOgB37twYfMx0m30VvfspRETPCjY4JpeOlrRk7tjBXiaAZ4+ZfDm+dcG9hHh7qPF7PI5en7acKbGZX/V3/jV0/f/s6XQ/+L1/Eyh8oMvve9H5y+evvl6erx/nQD32GNgIBvHrVJuDqJpp3eXj0RbT23GX2CF96nV4Kf1IaT0gF9mICNr67hH12THBaARjfpIQfQffxUh2yGf+RvdNcRxyZoVW9nYQD9MDygVdo0Pq1SNcELANsyBU4cg1kA553aYMD9ouA1rjGdBd8z7fmA9XTjGTCOVB/Og+O437Mc0jV8BoO45yd9stHpuw16Q5/Ehv3QC0GeQxWo+Dz+Y/sYu3AOte47mUWD7XRxgnAsH7on6MMjH8BAwnmD39rtofuCBuTGrrP5Ubv4MwtA3OM36FDXR8Dtv5HfzHTUx4wwiW0WrQiu8SpEDp9sG35Gu3JFFjQeifW+Wwl2+Ajk1RRk9+MRyWT4TYO1odvgRce051fqL922OHIHBXgPIbaWvDqfQUM2s35STIKLngLRru/xV+F8zGbtat21ta27+urcPjo4x9p+6xf+1Oc7OqDenhuYSmGUCTUEb1+9nsbDzHYmsDpCIQI4c+GPBZft9KbgOS9s1l7UX2GFaJ1yiJCVcSPIPQsIJiPvvmkijmPOaR6E++OsOGP3hpxB/un08mWh4gXiOeJ9JrOMqKA6kwie62v74rUMAa2uN8Dq62CKxQ+T+R/4AZNDIFz9rRCXeaNEsZoTckqxoYymCSQ0ayQ0CECjMv8t7njGIe2LqZRLxRRj6qlTm6m3c/fDjng+SjPg8B9+HFhGo/nAg/sIaPrVJ0dgmyzOeXXIajLHMz144HxpFGiZCuNZJzh028CQXTLk6oDn9YYD9gSw6s90yrFltD4iQFbY4puOw+NgzjRrbRxteqHkkqOBU1uBwk8a0Q+Jk5hhsY8FKNMmeH7Xz4/VCnS3pitzIBYxvX8wRRo91T+eY9IFU5pktdOgWLA8mD8dzLVRb6OgcBB8TS2BMXqIXyPrjLKy0dEzTfYJosPn1fMx0o4H7Jm2xy9twn8Ir2RmAUyJWazwfB+fjDCMut7UxoKzr6avb//Gl6cvvnd3+rHf/rtPb969OX3nO/8ouO/nww6mQ+/ff5E5v5tZDbKYESm9CAeS5VzXOdGdTZ7glbKHysp8kj1Ole17zpXzs5BCffJkQ+Q5ejhOUgLDAS0PwJDcCPxqjJ1V36tHdnaA1uG5kdEV/Q1YePlKyNVtZTfdu9jFPxnv4BTY6WP5lH10nNeZQn++J/r0rn6yRw4gXPm1WQQ2OpZemSrUz9B+vrdcGVz8aoP/XXkFQm8TvM+04dkGd7jWHu0zJTeNKnOSdNnRHEM93Md/Xvo4uUVmntl1WdVZ4h9NuxjnbOO1fL6Ah0BQX8MXfHWAA/+RbtZOH3yIacW5Py3W3ueafynI8cfzfJlunmU7gRiCKOtcUgIe3uwzQ3oqmGmHZ/Dcvg2KZmpfDDDLMM4umosls/pT//WFd9t2beHYxQnBjX6O7x+bJwFT3gZb5xHvtIdXfY+Orj+nf+ODosm06g428Cq6om2C+eBAbl9vY/+v8hE//7N/8nOOaFb/nY17mVqHVbp58XqAvHv3nbLdN0Oo4GGxwihgiNzdeRE15RC5h5GxT5T2133GajN61BeJTD+Vj+OoDvTG0XRvMvEy9ePjv3f3FAYTtp0yI1PCgdvxHUjPr3boW5/mZM59W2LfWQwGJrgJioCvZR5oHqWRYZwNdhw36mrry/nVCejgyWi8I3i8ZC3L0XcVBj/KBg8O2085WWmFt+NkRoGClcE9nD/CywA2w1peMQxGjc9jOJMF4V8UBGdHmajpvOPjh7tGQBwSGHgO3spleW+eXfBeA5pf8Oj8GK3uYpnaKbcNLnutl8FJSTx/MH2WpEjLvQPH6bSy9++8V/d+eLKBVKCMZ7W9pfDJxEhEYqPcDqauLT7xLG8zz7K1Ag5jgKPXJCQmjEA97+6h6W0juZEzmcRzU/CCIueBvrfv3p3eFiBHf7oHp6NfcnT0jc+lDS0Hz9gBvQB7BDR6ZYQ3pHbtHiPq7upjO90n94XRsXueQYA9r2oEk64IxvMcFah0ZkeCeE1vJEKrk+N0nl8OTR8ef1Cb1bW7++fT//ev/Tenf+1P/eun/8Gf+bnTT/yu35sYbk6//o//8elX/94/GDnQ+acHzyo3CZz3Vw0T4iHM5k9RQccqarjvAoIhcBwG4rKuCX47Y+AW3Yh/5zq7urfmgHUyfmD4zOGzJSPX9O6hevVhOm9edQiPeZ7b6HRU6SngFu3El+k4J7i/Kg529Wq7z9r1vPYl4X3wSbSqC7Ca8inP3pnjG9rZxTjAwbHj8211PxtdmhfXs8+PIyb48U/nUQd8vWajLd0Zeke+2SQH6y9+oGOnUKlZ/ddGQF5ewQMO+J4vKaCZ1u2GUHC2BSyIHvR31P8wW3vX4bH6ER7hgL+bHK3fWR/GT+GLegtjA3y80x8iaucE7SsjvoHeutbn2vMEyWjYz80JgGil68ky0LWceqdLs4SmWmtT37NCfHwJOwFrBzszKuMzZjoUz/CKTNXDn/BTnyCBiAaLefQ3umYREdxrPy/VV4l/2OQNjwQ0j+3Aj/5zQITnfoUI3W6jeX0h/bv6xZ/9qc9nrjrAk32NIVTTTklvvPDJSaRQITVMqI7hrfldbWZ4PZE3EiN0plCcnwVVpbn2NQ0B8CEncqzOU86JCHr7knjtImIeqMO5phRK0IQwRmuH8F1UYvSViQZT3cNpwXleoQCDARV0fIHd+0Ef3sd0S7kz9kNpMFpgHRowsfamyix5pqTzl6AngATXffTNFi6btexIYgQGGYpAR2qzcBNYfCIwq7FkpGNUU7fLMRo8wRbKFuIuRykoF2BTcepodPcu5QlHU2ub0S3TsHycbpkwZaaEI/z5q/3s6I5f0akVWQ3Y8EUDGIKN40BFF+fgPsRSWsEcb6Iu2suZ34dPuO53V6vbNi9ZB8cI0bM5gh1HnszIE/88n7u/Lzg2OrQveeFAhv3t7EQB7c37mb4Emhj0OUbBuZJp1zPiS5e8wkDX6BLcD3wEH45tgxEAeIVPeIK8w8HgNW6u8wFLCZzmvPuOo8uzeCTORqNnm2i0WMgimH3H0ZL41dPjmtMd6TPI6QlNS8cEvOp6hjN0NjoRQE2v/oN/8OuNem9Of+7n//zpX/oX/sXTP/OTv+/0k//0P3v68UaBN9efnr7z3S9O//DXvn36/hdfxu/n08vouRwHdzs6byr3vqSJfs8S8XF8YVA/l4IQu4ieSWDlH5MUmq6OL6om61kpaK9gko1xthvs6Ac6BDn+wbM8wYGDmtkWhOJ/AXlef6IC7WNv7mofrFxgXXO4+kqfasPuOebRifTBa05WnN9cv4pn4OLfBlGjwPk1GkveTYdd7OzUTPdnR+DYvP87U3jnkci+YF8wTZno51V67nUcoxirN0cv9BOGdMGvOMzPItXX6msup7pOliJ14cxPHnq1vDuegcbpztHHTgVKfsL16odu+Jux49FNr0dpxfY2AA1a8ZnvOAKNw9gYWPUDznTff+urqm/BjbroDSZdH3gUwu755el1/I9/ZNIfwJ47aue1q9VhCSY8+w85niXHZ8nc6DQ9qNS9SV7wCh8zwS4TRLQFVzI2gyTKZ0R70aBr+iyYphszuxePxlaCRx9dD+Chm352CmYymXjgdPjIP7kZN/7cL/zU5/ApknRDQ1mZlTUcm2nC/dqBH6CcyO8BqjliQB8PpaeICMrBHcR2H/m2DYqEGmHtiN5M+bzAxX11u6Y8R1CZoDjC3nNEjwOuYKc/CIwDTIjDPUFAcF6lwZD5YdOcKepvTi9PD3c5lTtMuBzn4pNQLM8KyfeNFACcgNQO5rA2OJMphOvhIE3h6mvOw3HbBKr/drqoG3hc9V30go5wi7c2SnZkpLFvjkSJijHEyXyqDwbtaMdn7RkIHil+vIdnyiILG0Na/ll59/ZtDrORgiRh+IevOuq/w8GDv9k2pYX38h5fV6G2/DC6mVKeKulDSv518N4sywvOpk7m5e/pZ/loNDw/9qqP+ENmeOmaXOcneS5vZ2rU7yfqn7LW6eJpJBgffVzaTc91Bz7Dr5ruGIOScayDz+IMd/SPQbXRP3q79XVRQlRAmunW6pmCgRddg6f261zSnfhJb7SzstO546w2Cw916AY+znNKuMcDMNzbwGuEGg7ds+HD1lu6xwH25xWgtGfaM9p3D28b9T2e/tpf+VunP/3f/u+ffuanfub02adGMRenTz/95PR7/qmfPP2+3/cHTr/rd//E6bf99h87ffnF4+k7//C7p9sUZT7UbnFEvPlwni2gfRv8Fj8B6NIoRuBLXlFzunqZL6i9OhI8uHDO+M5pz3PgSbzwbHm3ttjd7kkw7Ghfni79QzkZEzE8ujcb2msn8VYLT/S9e3Dax5XN9fnbpdEg6OLdBCOoW8iSXXDAZE1pYQWPYzZmnCKfpw92FV1bh26By1EW+ALo4xdw8wFrHU0iWmUJ5todHxPs6g9fLi2G0b++BUyvipzpDHejH7Y8wfhMr29sjo8QvMJreDOMYvvr4EdP+kOrfsCfURt/G718gW+BzrWu8sf0mnwBm1mpacsH1sHgbd++wB8eFai8H6vc4h3P0s5hb9qOp0J3SO7onQ/mRxdPfSxfCMM9vOW32IHgDXC4Wmg1fOLD1o8Oq5Pz+Kh8vFm+Icavl+RfrADlL0YE+pkGVek/P1U1zzCjSW7Dbodf/a2dhUW8uPEGw1/85T/1+eMsqtA4xOpgf8anlhSxSnvvfQdMzFHdiPFl8yn1TOVd7TMpBupoJ7wfdqqYAtNxDgytcg5gHCJkUgCBEE91OB+d3Y7nOA4y5oxzwiT9TUDofv8pP46zkrR+XL/0BZBbsK9Pr6zmArN/R/Cc5wbhMT/smEMY3Bj4CKH7wYHfOv1VDPQQIsfIGY5zQmu4c7ijaG2MntBm8QdY7QxsBblHwgiBgesPT6Y/RqBenCblGZ0GYl4zyGBkOJRo5Q5HOA+6XV83Ans8ffGFBR5l/q8pCyOZmsEEfx2Wzcv7+h0ZtT10zYENHuGLV7bhaaebxYIUzJTs8eH8e1r1P4s6RmHPo2iyx/C2SQr8JSOjIMjCSTll3CSBYcEFf6xi3NHh8vzm9O7t3dBiFGK6ieHLXoe+/iZBqqXj8ZNDRzDTHzrRsYsSliYNTOMb+e/Crk0WYD2rOrsG031T3vTFfbjZEe61np3a6i/eMW5TzKOP5A+GsnN9G9zUnYCI32gMb7RPsE03/SoKvpiCevP49vT3f/Xbp+uH16e/8At/7vSTv+cnhzY83L38/PXL00/8U7+rIPh7T3//7/7D09/6a381F3YXfvQajxq9cFbZ7XwtKR7iC5omUIXXh/qu49Pli/h2u44DHbOwiM0Mp+lGfYcvvMeRBgef2IWy1TfONhuh5+Nw3Vt8balwfiresKHORw/pUDa7swz0vjazMGO4WwCaRrXmY2pTv9sXzDrPNw2WnmmnM8+XphNN35piWyftaOZlFmbgYfgCMHDSJ4nR2B7/VkCDbpiELx7Wx8e6dHNlYHTu+SGfaMQyz/Yu05fKbCPv2o2c8SD84cceBQD+1vnaffyrzrynGB5Hwnvg6JcsBIOZQkSToBtw9jqPbSB85jnfMf6ry/Uz3Rq4az8ry/VFh2z26zz8A55tsjdft5q4YC8WhDON9/7fLiqyMG4HCOtPCkLhNs/gGnrsitz1OWwJB9CIh/BKvUbOeDjvDKdrEmr4ze+9Bn94FzLsJEHWu/oB9F//NonmG8Jp+Ld9uOdcYi1RnY/m/4W/+DOfzzcsazyZSArj1xQuC3AUe1nlBce3ESMDwlywDEUT/ERoowtEUVyOyHJTWcwyYxxKzJ8RWrVGEDEYkyHqvoD1kbjuy+wFFE5AMDZdAvbti4VnLv3m9vL0jW98uh8ofrmfuSJz9xH6smvLuzucPnl5e/rkk1fdc10ekzPQpwf3V1WQHwiQHOasQAwPPLG7bzUZ5CnBOtq24frZ4Vd/DCgc4b+/eBB97eP0Nei/qeO0ncC9OAzwkSiQLAWu5pRLOKQaM/8/jgDtRk0eMIfnlbKdfvSQH95BTS9SqhIQi3xuX6VA4TAgRxFRS4koZ4XxGH6HgUy/cE0emux/HQZ/Z5xYFdn31NGoHZzoGZrRkfIiV7v5ZFP3KCInPN/bbMPLQ+ZkNs8d4Ihn07h/A2uTCkpNZpdjKYV5wq0+XXjRKOXVJy/n/qtP0pnKLISg8GwdnvTBqy4SknX4FkvQaby8/Phu3y7QWX0yhWtBF4NGyyRIOQ084Kg9b6Kj88pF+xH07fM7g9WflXrD83Oi1h+9QJ8yuOh/gwxbYnnsS7AqAYjZ799+OP31v/K3Tz/7b/z86V/7E3/y9PqTTwafY1uZ7bXFQP/hf/Dvnr77j/7O6Uc+a/zzKp0o0pD+rJLFC/ZWv/oaH5C8nuPnc/ReZmeX2cjwAr+M7jjVkT81X5roPrz304J0wN0CKydD/slm/EQ7Pk6SRgdUUx7sG6u1KxvHPDYR/Or6wP0unFjbmJWL4TOSrMhKWjxGs+PHX3WZT32xl9pk6xboeLyh0TjRk1//SIY+3nxxB3JlZONItp3rJdyVsEFbHOv/+BCOw0l9s300zUgyWDMAqP6sEhX0BCY0nQNVOGyiGnLZnwAt+dlcENzdBA6PgvgHvyKvrZHS2NuoTT5L4sJWZnQnoSnY5g82UQZpdWj7An/5KPBMwfCP/eDF2v74trMsho7pWyAp0GSbx4IsBjW4jL2Cx7bprtH40mw2qsP0NSPauDnPAz1qYks+SQeWstofstTWHqPOfZyTyuFxiXq+X3CcKcwYx4YngLKh2qBZgrcJl76XE8uH+g2PWVDzi3+u4BeAuVHGQ9SmFi5TXoz13bunx3dxLGBlW5br13PlBT/1p41Oy0RqJxP2MyYvXnwyhnFs0JiFIRHF2GE0AY3SxnCEM3LbZOqDD6XJgZyDVKdtmIC4D5VfzchONjn9Dh0N1jPceYUBZh98BSP8Kj+MZZcMt6eEhNV/ItjpVYFPJswRcWwWtZh6GvkFYKY+ujeCmyJlazQcHGOTi4B90DSKxoimAbLjV4pDQLKoeek4Ooc36KvNyqL7KbHjRhkKJQPjdD3sLiGZc7864OsqlBzsdXKc5jjSAgBHgoaho0yOoa6sTQn5Iz9Kclb6unc+eLT98PWW1fYM0JUA4DiOJzxHyc+9hdLgxDCt4JtRq4yy214XYCiemW2GpgEeLq7aeYdnA43E6mqeVc1imHRiglGOl0EwTI7uRYHez2E53n+wEGv5eMjVJsmR1BjFkYMgxIF7p9OP4Y78awOncWyIi6cSFDIdw+w6Ts2Ib+ivDmc1BpfuuCYPhGg3q5fb6IrgW81ALD/RuiPlxWOfBbbVDz1/8/7tjJR/5a/9vdOPvPzm6Zd/8ZdOP/ETPzF1h2G/ZYP/X/7L//fTf/S//3ezgbenH/mmZJYuBpLtZmdGeRfwqu781lu77/leSgbTm5sCP/3ZpHMDDp754yjxwe4RyXyBKdwn+FGBUErluk8n8ao+kjP+rA3sPvyNF/iHpXRBXaMdfF/em0UIr3mu90k8SmfrZ55Xwgr5/cf+dM4HkOniqg+BjF5zuPHY9J1fHcC7S06XvwpE9iAwToCtPnsdJzyyDFJ98HEzIzO+UNvwK7nZ7/1mk8nqh4PbPHfzXKwR2ryU3TZOmi2PQ6c7kqrsUT8DMbT6r5RjrgWfCQ5DqKl1pYK2gLfOfxpV1QhzRk3Bmue4iqNh5Nf98SfnMkF7X0hfeY/vCF86OHzU59QfLo6sxAU+fjhbn6ru7wTuSG9HiqsntpldETPGH5qSDediydOjWcT+rMgtwE4P3adLgIZ9MPTJT9DXXVDGx+lnnkuGm1kUehXgWtgghc94j4bgJn9+hE1gE14vf+rvW7/4U58vQIIO8ejjxDnoDSpF2AfOI2TngaNv6j3Oe1lWToVFlUOkdiKyqaj5zE6jP45fBjrOos31IDGKsWWQO8rnAb/7MfrBeeXrbNso4LDJgoYcafdsXnzcVYbvCiD3k6UOwVV9eB/+54CraSA7LlPhjz6CFOCsJrx+ujrdvbufz2ahw7c6kWcxAwVg5GD55W0rXJdnmAyvBFsH8JpRYCWPwRSY0ACnFaw7/Y/HjiMk/eSIgm+BxCGoCQhn2EGrnuBntIYQDvJ6F3dEP5rw3BdQlB1GqB7lAMcSeH3qmZCXt/rHh3PiUt8jC3z74a26amuNKa7GudcOPrP6Nxop1Ux5V+y546zooxs5jJUvPH3w/GLl9ub96e07CRbAMDPS0a4wHd8F8vlSSzoYF2vj2VxYpOT7PVb9rDO3eMUzmNUPzzzfncstgIkv3ffen6M2vvBy6N9hYGQpKN/fLQy462dhrWxnqjvnMkEvmWnzbDQVn+kAXsBDZq7uZPb46ti+xpgNnXEA1/3DJo5rCzbe3r073Qfvez/44vQ3/8rfOv3Cz/3C6Y/9q//q6dWr/YzVD2/jsJL3r//6r53+zX/zf376x3/375x+9DM/3SS4hOc8R6Kn7LVAUH8X4RCLmQWFm2TwSNzohx6Ob4Lq75gmc3kkJRP02mamJh9yY3or3ZUcysrR89EGmMHoXTzTfzzU/CN/omGq6X9qxasS7nlx2W+xNSKKzdWnMEYB6UBneDp21MU8a/KMKXonWJGLn3sK/oyeTK0ZzeS3Znr5TMt8wOHsRmcj19E1/8DCkyo3qoDnWGl2xxrATtzBrU6BdXCPqWxUKAOr/9rrj03Sm8dN7AS3cW9qQKZtOX+u2/9jcRf7wXDBbwMdfXWf7iz9096HL8CdrZZnO0VrFVYOypLz2OwEx/pLdjtaAod8zvJuH1pqs23TD3ydWaiNGVbjSvqHWWdaZ2Zp2tAnusKu93krvswU+jBKnbWl5b9+9QMuvyTIL4NWLzZ+TAJX2ceZFf0nw3mFIngfByXVoV/rl/GUjjay/tmf/+Ofr9EyOLjKCChcTB3E7DH2IYZmQKaLRplzwn7fb4ahZT0TKBKUjOOmcgLnhB4yrmGYLaUfhR+jWAN3ro5zjkPWYB8n0k7sthEqZtROuWLB2geFOb153y4MZKscuPKn+9iUUMZAaxwrws9018XpXY7Xg9pIC+vnsut3p+fqWwzD6RE4W5lPQLV77jIfYL7fjxsLgOhi4INj/9BUzkDVp188Ffw4EzscUDOOoH2cQHShzTlFPFaY2YZvQA/t6igT/PBZU5/eovymnyqPmHdvBG64+AUFUw/hiOeUJ7r0z6FUVJ0y2K7wTV8/7HzJbnBKgfDTNve3ymzw2gRCthk/4u1M4/gQcjy2CpePWsNcuh7isc8wCShkgNecji4Wr9rFbwHqTYGRHAVD8OimgPrmq/fzWsQHy/eD7Rc5wLHSVFv6AP6sAK2K3+W7f7w83Q3cp9O7+SboOXOMJgGKXjnaRzcl4/V5fFvU6BSnyIj+0SbBj0G7Rr8EQzDblcx0bo2O4MAHd+vGB0G5c9cqriqs03GNtz4y/5ZeBudv/u2/dfqJH/unTj/3Z3/+9Dt/5+8cffqtG6dopub/+H/6P5z+4//HXz59enNx+sZrOt+9B4kqetC3dF+NThTQcxzziCNZ79dadqp1RlFV2QSSr+SwklUyms/tzZH908GllV8wRTxTZ1N2Hg1J5MahkWMInbd1zLvh2THihgP989zUFLfR+kQIuiSICwAWrvS/mYSZkq13u5GWADDfHWbvjTb8ZBCZc7pPF8mntkMUJCtl71EfrnSwYv9NDVaL1/okU7xAEz9VX+yje6nfXE9gSEfIsxvtbLh61UeqaWB+ki7PgpLa4pTEVx06shtdYDM1h9MEJb4NWImm4M0nwLB6+YKomJZkML6GPELkIz6VHr5lEshpQR6LI1aq093qsZ18R/I2IpvqYFYPP3Y3ysIv/iwZnH2IQOVo6nb8R+erGyiVVEe/EeEPBT9wxI71ObsvrPUx2oL/0Zd2DzPMqKi7wU8iYiQbXsFduvFh6aZ3SBUjdtrzZ//o52ugjGQBm2ceY8bsgHugzHDwhgCr2FEHPhR812hFEMFoHcrSMCXc6pCoCQnzuMlR9tpzBjZDboRQ8vmxzBH4cBqA+gB04zWKfJ2C4OadLjBDSjbPkYxRIbZ689m1KNVOCEWD5wtefP1QH6aSZNRoAgPMOz/ImjJdmCYM1l34+KSUPjkIjuOrL7/MweBP9XIYuwLuTFM0GEWPsGdXr8B5nuZSh6ruX50iqXqeX04QSQne55h3NMDATBV9LcAApDQW8yxr9IP3QBsxGkHdCQjhJbD5IPdt/NXPDzv6maKAy8hH//EGDbbOj+Cn7iqcLE//ZIY+FTdpwQv9w927OVTJr25YTn8Xj2eJ+DhWI7mcf3T4ctC7Rlb4azrnssTCS+rk71cQ8MaS/n1/NM6F5wSrYN8l9K/eds/rKoC2T+Ar2L0P5o4aQzC+SVigN78Q3wkeSjqW13Ryd1OKSMJDvKdLw5uI8QEBzn1guw4GGvSLDw/Dgw1oZL5BLToBPOsfuPSSDm6fq+/jYH6I/zNi6PhBQpnsJZV09Mv48Df/zn99+gs//xdOf+Rf/CPzXPqftIH/K3/vb5/+0r/zvzh57elHPv00XpSYBgdf6rCEZGdiZlENWvT9Qt/sMB+QU+MHQm90tjvDB3LwbJM/MKI1ysOXUobhHX4HaT7X6snIQ9k9u7ueZ0O5ymizHfCDmEthD53lBEMjmMmzvvQ5rxwEc/jIBuhnlUYD093HfMr0gJYSrivTmcmkO5FZAC1emb0yurt/NupjYxGlP8+ZamuRxtVVEvKdystXtczJTxsJCR2ZLkM6GRklVg62PndkFb5tUy9aKpyipVVwM6WpR/aWY+czuyX4zUgnuo4pXn8f/WUtTUMPtgFfddM3/dONdt1U0f2hqwuIKAOr1vMYqHrLC+Wr93QOFpIJ10GLf0sPEqZenU6gm4brf2dm4alknj+vonuD+ZzXT/+pA0/Ty+w67te2JFYSBMp5mjPQNQB74fNHxzPwwXHwtFUQr8WUmQqfHuPt0Oy2gZojmtuTE1+FJyOXM3+MbhfPdDI9NkV7eV3l+ebfDBVV4CBE1BXwzE2H0/MsWOAoBAziK+A8v2v3oqm+F1UYM7j3d18WNMq2njM8Uw61qdIQzdmsUBcxiq313st55HDGKbVzEhMYc2Ccjoxpl0JnQDXyszfzgnMXghujsaKIMlLkB0obfR/q6z5c754KLJUpv6uvrwp4nCPxfyC4dODqZcyxyi264cApf/nmzenLL7+a1YZe5PZeGsbPSjGZCNrqh0juo8/L1YKmwLfbUNgfoVJCZlwZfhXAPvgupFFLcO8KgIb6d/feBdSOwxZsLGS4m49E619W7UO/z1c5oXA3en1f8HhXQjKq079xUuHxUGMBZR072VKEFCe+kcEaUPRW133OWIY0z6E6n/rJ3wNqVPhTBrvHRnrm9msWfm/nlRG/OPDkXbJkf+HLINX1e4d0/Z2fz+Lg8Te9eVvAeVegfUhel/N1cQ7hNM/u5rUJ+lZ9ekMes5hIhfgyehGN8zJ5tHyY47ibuLxffoGjF499bd+vebx+mbO80U90jcEJOIJNsk733hZs7vy8l5/msicHuiqoHbpmatTL80emjnZ2kEDSQYnh6kJiG30eLMaO43nHj7qv0FZ9zze92D10kpljuxfX/8Dv/+dPf/hf+MPzTBLf/0mbAPeX/+P/2+n7X/766Xf9nt9++uy3fSP+CrowkRwyfFmvaSJ28qJAZSQU37ObebG4AHSV4r/IUVsNirDDGc0WGc4HBTYfG58EomgJSrZGRiUKHGWsVXH1xwUWCKjOOa14NHqzLm2/8JK8Y+k8gqnM8z50zUxOvBj9s1CCXqAtuT4/vD09sxXPkvJJVlh6xvxc0Hu6kGD5SPTr0b2npzfznMgzw4dka/FFnbZHe3J7Fgwvkref7rl4nx7mE4KR9azM4I3o/CJ/afBi2hLSeDJTo5X7bJfvX4K7/lM7r40MU/pnP9PDO2bLYZds2Fmk4Hslqg675iSOJMN9tpaPy1ntbwtucgq7qZc8gjBwtVnZtbvVWdiEu6QBJaTGFNbOjyTl8BFznmznOHHBDE+0RvgmAunVuT8+G367lsKnyUrUu366LOGOf/RiHrFFoCRpRvqceN3wh+sT4cnev56hoBsTaMNnMPIIbsgZLxR/yCOeSCImuHossfSTWf+iATfBqdWU4cE4OYI8OzmB8DzNYBTo2cLLl6/GWHSlTqACShnuc05Pp5evPBw/R9b+1IFAZh9ejV7OqxB3xdgy99iOZ3Ii8xpmOFS+9RevQwgczSEUz/bs6u+c7z6g941RRytWx0i7P+/6Rc8SnQDDYemyIjUhEkLlypaG3XaVG8WqToYH1o5UFz8LJNQ58Jv+69cKv7nfPcdp0DZ0fRQi0W0hvlY4/AZzVpwGyz7buT+br8Z8yNgLsRWmiLIheJ37GVzPdO+IbYXtqM4uHsK3HeUfu/v6OK6tevz0k0+rb+oobM87UowiuxheqCuwHptzgcHRqPiQkeX+K8/l7yHvgavfzl+lZ69evRx5wfPTRi6c/fWLVznxeFHdm4zp05KT1+Hn2nbgjndgDl7tx4gFH7x4fqwYXt7KJL/WG+3he1zPQii4tbu2mvj4JJoySYTRpA1/Rj5nOU+ddn2h36KY+ag1fahP93+4b7vtMMpJSjr6ebAvvv/29MWv/+D03/1Xf+b0O378d2w/v2U72v2Df/Crp//k//Ufn377j31j9hfBvWT0BY5McGIV3GfEli25vs2Jh9Xct3vPz1GZfZS0NrZJSKNbX+yYJHd0DB5HFr/LAHzJ54C39JAB/6IF/QwoXOaanJYmbDBboV4Nz+2CM4m3IMGp5WwLWJft14WkK8HttMHq8flNsN/VfmHPVoD1zp1HNJ41gzkf0H7OPzymu/e5yJKdU4laoel0LZAJiMGexVtWOULXM0RBJq4EceVQF45Jqr02VfQxZlP/E+zra5LHjmdsOvZXG+0OWf5w8nnY38Kvp2xmFnh55undtOi6yqfuczj48DXZwkbIyldfDxiudT5Tp2gwLJ997+E1+zymmeF96NPIS/OpFx6X2dd8p5hNW9289ntsQ+cZnv4nqRkc06ThiWle/Dvv577AMKvwNQ5nmOnbEUeGv2RCGOfNmbr6Gl06t52yc+zYekuPto7L6+ir6y42qGlg26w0pZhAgWgCySA1glj/Kh5FlZnPuxn96fQICPGlPXXxaoGl5vU0zxCCi9AVaJlLMDlLbReHfd3AEZxDkHbZ8DxH7GgbB1odP4OkrumupZHSmdYRMKODQdfnvE4RLabq9I9GTNO/rJ7DY+Ay+p3Og3vKJSsuK/T7fYIB5YWDX+92xCdw8G2/3BHfcqTag+vFZM+i1kHEg45nRHGtdnjK4cXTaOJk56PL9TvTu9pUV7+T+RFTqc/K1ojQqIUq7EZOpiwHR1OJOSzi1n5eY5m+VpZ4PsYHl/blu+TBCIYBxr/6H7zxqzZQP5zgKtPuyNBeHfDm18/ri8zsy1+KTWHXQEYJw2EcXpt26NZWIkOuMTNb3V8QuSw7xFqBdJUejuuEXMMnkHOExxjo9AiVc1CZwLXPbEe36GJ4u5424UmvXOMRfNDlGpcPXR2Zx7t5LFCZe/jqOG3P29AZAspVtcFl4MVfbfAXTpLBzdTJ4vb0d/7m3z39/n/6nz394d/3h06vCqK/eVtgeO8543/0f/4PT+/uvjj9jt/52wq48TAUrurQgL1Ks3BtR6zHDEB62/0omyA5i1+6/+hHqNt9fUW7dWq7CnXehzzro8z8eAQAliCozf6Ekn6DGYrujVxiwgSFjlNGr54bPZsd6v7+ggNeLZ9nmjoez4iwjN4oacbzHgnMJ+s+zMjFKm4yMpW4MxCSntUliS0+cf6nJ+9i7k+17TuAPmGW3zCCv/sq3N+Hc/XPKzRnZPWQnHPg816sNkbH+ZDpoG15sTsZm0GbZf2jz3Rh9QEOSujO8qASPKsdGGcsBwbY+L1dDCcW5hh+bSbQBmPw8tWV/JrAfMYrrk3dsQ99BWJG0o+CDRh4tLawOxz5kPTi0WKe9WdwrWL3ABDc+DTJfzCyY/6Bmh/8LlBMXfY1PnVG65X52EC8myRn2sIvmzJLgtb2Y1qSnoyf6W9WzebvxBcJ0KBjjwNY4XjYrmRuBjHtYBwxy/mW8aMlb+pgafCvvvXLf+pzz2D2BeOhZHKIicqVpXbzdft9p2KFgAmctEhd9cFoAknlL168DlmjLlMGnIT6hIN5vsa+70NBDOcgBMGbHN0EV4gHe54JBnPK4FPdyTLbx3EMt+GpjyUSw+bHUuOMB/Lzomb9U4p5GFqXAhDj54S9ygA85zWZVIweNRilLJB9qI9osvuKBaWYjL978yOVXV83SgHT8wlTYl++8yyx65QHayzQePcuuNWnuLPqMhiLf4ErPPiKD+FqupPyDD3RDi6hDp7KE7Jp51VyL+V71iUIcwo+ObewZ3n/8O3i9K7g9ybHWGE8HTWeZ0o+sTU8RWdOzBSte2MreUu0+q7hGHcwMYpegIk+03GmnfDD1DNtdBzeVos8r0o27uLJKnjGNjwiF4rriMYdNWLHfKg2fiTR7l7sFO85wRhHMdMgOHE1z/4kFutAwrx/YNGb0Yn6ErDwz4rjMWjGUD+b7MjsN0jh9awojZdAwcARWd0avsN/jGf4Cz7dGNRNrgyOY4Cu9cX5VYfhTdAI1/v6mIUOeAFWsrTP1J02dcoZ+i6nKfhv/8a3T3//7/7905//pb9w+sN/6A9PUqjvY4t7IVg46PArv/K3T//Wv/0/O/2233Zz+t2/+0dnxeXDl/enL779nfSiQCbI1rSq8SFHU7AYOQsmqdPyoavom/cK8ZVTDh90zRRjPY6dBUddOM+sy5Fg9B+7imXBpK8Sh+UVvO1PZfxkO8vmZ8SUDST3p+BwyJ4XL7AcJCeeTe77oUvvwAnGOFWBw0gt3ZdQ4zm9MhO4Sa6r+O2ZXrXmc2dzD1z72jaZWo1s6nBGUn5Pb5z/Wf9HXvo9W0D9Tt/d6yTY9EUwgXj9xL9J9kcvBKrVB/yx2+bZ2PCZRGwCQvC7D1cJPP56dm+GDd3gbaBlQCWF8UDQmLYWwsFTrcfoAmggOdqtA1iZTnlFxyyUi+dofWjU7LnmjOrhUr0J6gMnGqrKLuZZO1Tnw9uru3OzhHGez2ebD/n6KdOuynjkvAojA/o2iYw74kj9qaOW7nBPfFFvkk/+Gw18Bpmbjg43H36HPxlOKzZUN0sDHlZ6Rg+slLL+zPoE85d++b/zuXn3zSoImWsJCQi9KCtiMUYtD1YGCu6NgCZQbsCDKKZj1ihryjZLhk0ZDLeGnNluTD/IujAhoyCoUZQQlW1DVCdYwAiNkMZJZHwMaJDvuAI7d+26IwOFv/6M9HywOMA5QHDrq8rz0LtWE9gyhGF2MI3s0MsJbTazjk7wG+OhCMHwHG7xNUFS4MmJ+lIAJ2l1oeu3781rr8gFs0cBKXzAAN+ye47QcVbIxvcOs9DFc0XOxPs2o/zxnnO0CAPdO1pFr+BnpeFlwaYsvfYxdPsKx/kx3eCgeZ6B1b86Fm1soFuYpvnQSmEOh8dx7/WOEib77nqSnXoGRzDdhUdd4E19M0Lf3PQxadOWL1+/GoW2GOllo0gjOItx3t+dnSkZBD8AnT/l2E33biJBdkbVX371ZuXY9oAHbftMt6AavzeAkS0nEZ1dHwazxpM+19ckD/UHR0q/BnJ2BLXXbmcIMJJ+oSl9U7/Apw09scGdBMa49FN7eriBjyFr//VuVfDgFx89n8QvdkP/0oLBM3CDBz748xz0XfT+lf/svzj9wd//B07/wz/zZ08//tt/fOiZuuctjEcvrXT+9/6Dv3T6lb/7n59+7z/zO07f/OY306H0tqTri+98//Tu7buzvake7gJFtFlUM3M/6aBgCYf34eV5rHf+Joijg7eKXm2xhi0uf7N28sAH/B1+cGTVM1UZHdYOKLeDxS5CeeDUqD7S4+uCUzhRWJ9WU0F9OvdstHcdnHRfH+zUimcBcB/88DNsGP9WJ0no8AXjxwrC88L26V11ss/gQIAusbNZGdzoE75eJ5j3+eYF+B1h+Q27NKZzAS8wpIRHXcBT9jA/8RPY+VjzmW/gCXBwgYciycCgB4e2MDvr0iZYSu25/I7Ogtc+PK/NJh1kUNtoMiqaOvmDnUVI3xqxgrteyFFl3g4+RvJ0emc9RmbV21dG4nVl+xND1cbLbGT7Wrkrn8QheM9egB8cySY4yXBfD0+ufpMQXd3f2KIe5u1obUZ1+TawZ7AkEVGltuxlB1po5sskNoJ399AfDDx2z4BrcDrz5zifx0BzRT+XzpnNuSbf6M+uL1+9+sbp5YtPK/AOyTpUPmUy2bNwAUO3Bsfzic3GY4B9BGLnQCgIJDOu9G2/vF5GkbJMZqYOproZrqu4Ag9BJpAQRfwQUz8T/HKSps20WQFQsu13nzcIRVtXlv/OgovKwHDPtZ2znWnTcXaeRRLKtnMNlnsQg6fzXbVoAQTnu4as7jjuBP7+3cPp/duH01dfvj+9fVNwfaQI8fHhqnLOfp97GtW8v+PUcnwJ5Mt3H05fvbs/vWt0Y8pKX5lBf7fh+pDDqu979BkJr4OZqczau3/3Dl/wF68LxFZ6BmfZg894OwvPTzfPt9Xl2DJ0sunm8Lc6+LbyXfhvv3p7+v73voqPBZdJWjnrlS/gaLcdekEfTCe73qAuQcBPycMmTDP6aafQAqqPTqN3k4nl+TjSjAecQ4529w5ZHP0e26GLo0/pzzjptoEt6JxxVe/QBfXAm2nWytSdtmdaHI82+3w02sYhrEMe/M76OeecSceZKq4NnZpRSPeXb/QUlxcv+rdTjnh71rFzGS22CMjXVX7tO7+R3Tyefvqnf/r04z/+/x/4bPTF/3/vV//O6T/5f/9fTz/+O16efuzHfvT06vZHKvVM/OXJ72vOcxbvfuWkJiuPN/Oun1F4Hc4v/s93MJefg/Psa1+beEq4vr531Fu7mYjgdnUPf7H4HvQ5TlvP6HK06pkOm+/Slr17HjczQ1evOxrhos0MzSac+tEeTw9Y9TJ8IXcyHH5L1oNJ9GEXDhbcfRFi75MlmIv3AcfxeE63o9x07tHPR5VURuZOdXrHsLaXjXRqy+5tkQna2JBtZASrbih1mz74oPd1wWCmZWcOmr7RqX0ONoG8/+kVfNA1+mWvPZ84Sfrwdff9fJrE0Ar1HR3Ou3+ekQlKJQZHMF2cPOrxKMLgBE36PvjRDi1TkvGOPlhIA5e5D0r/Dtuf/oO5U5h03b6r0LXhj1RRa/g1WKBFQrO+bPz4mRbwRx+Dz5an326DM2US8ylfHTDSf35qxOcXT4zuK2Ovdvw+/Lpyf18/1jj7+8rpy9Wf/4t/+vPJeut8iISQIbshf0plemQQPDs/whhyZEGVmXoapxPAEdKZoTM0xfT6o0iyjZcvPqlnTI2JVROdU9epfwzHdwqosgiHpE3/nNXiB7f27rn/MQj397F+dRGKCbvCcZ2sPoy41pBWWZUJGvNh43HS0dMf5nD+Rm8cOhwmm4jUdcoUYwM8dcXDndaK0Tf78xoMcd6lm2mbq4KWrDNnmSDuOaFA3L8XMJeeVYrbAumbgqIVoEaZZhNuJ/Ewh/7+zrTUjiLeCpzhZgT5tmAq0Pqai+xygk0wc+HJ1lSfVXiDVtviiU514swcZcDgg4MP8zynclMZZE9WlHOmdOPDPnz3TE+CIYhz4nhb/drh2yYzZFZwDW+jT87wo2G516kP1jqOfDoRJPVFn+zDb8fomvc653nCysvoEK7qbeK1Rjq6ymhqcwTDD/W9iQydPRt4fNE3nO3qRe7o3PLh7LiDDY46A7vqM2KG5/S4OkrvZppT3bPNGKl/8cavUQiOaFoHgTdotaLY6OyiLJcG/qf/2X92+pf/0L90+jP/3T9z+u0/+mOTFp07+Xqrfzry7//v/jenX/1v/urpn/2DP96o70fj+atobJRTAvP+i/enr37w1WTj3jGb9/zQE130LqHuHi8e4+OjZC32lSvXBj3xgeMI7/kwRG3WvuiApIOd091BJx7RKrxrrz8BbBhV6T5rXp36+CJyjtiz9Mn0k9M8o6zd9TXYpqsFS/LQp+SDzg647qVHJdeua95OR/WxTm4DQHCU5ogs7bHYZRMf+iN4sOsct1rn66HEqBIPsh/O1u+dPj6/j2/VH508IyEQdm1kDwfFO3sUnukFvVm7Fojin2eceFZCOs8STcG1U8PjvdTFIVoQ5rRN+3XeYHHyO+KZ53DRa7XtfPElOsbI8cx5tLvcgKsFu1/+wJGtjL1009TpfKmrPujxtFUegLFhMoqP0ELXoBb9kqZ59xI7Zpq3E4twqjM/QYQnRpMxZ/VeX/xjxAbbYzd2S0Y/nDwtfngIMPmur4eDQYL6oxvoAxfmEozO1NmkYXk1/c3f+gg+6upnf/GPfz6fOwKYsgBUdpLJD2LPGJ4wh2C01sM8O6keA1dmcYeOGDbitPYjlPO196uEHDwMF/UxGgozdD4TtwQmgBDaIItpayT+9G+Y7J22maoJBw5yl1eHbv2aalEfTNk6mvZ51DqgcV5DAAIpwBqirOJBvRxVh3Cx65vDg2/XGeXAqBUn7JcF5mVqCl85H7JTfALdTjfacYIT4kANuedrORkr47jLed/5Gst7z00o3WhodQT07Q8987NNCZJT1Of72gk+YXh6d9fo6E4f++zPFCo/65uUluyjX+BEu3fm9nf/oiH4aNENPo7sE6xniEb+SST4pogFDnSH5yQR+oh7ZVKeIx0jIDh89SY6g4fFT9WliIIS2XruJ/C5J/DMRwIGtx0hRWUNvbAv0VA37QsYuc7rC9E9soFzcAR/wV3QAGsDYSB0kFx1RI9G5t0gTzJw3xFOHI5rbdXD68k6Ox56rXxG29MWbxaWe+TFGehnaOje9Ncuqx1nGL6rD8my87/xt/7O6b/6r/56Mn97+pFPP5lvc96+eFmSWVBPBhy1Xyj/1b/7D0/f/853T3/x5/786Q/+vj84P1Crj9+66ftXfuVXTv/2v/O/PP2uf+rl6ff8M/+tZOnd24Leh0Y7JXVP7x9P3//2908P9Xlj1IEv5I+fEoqu97NsnG9YVjQOaPSxwmzRNs8jg3v1kCWPw2NT+Gl0hj8oLExwNDhkupKWepZW+Uw15VwT6viJnYoi9/hVW5nmZbw1krls5DLf9Oxa4jU/gxU/8YBOpObBN0oo2Uo+g0s69FgggMX8ykD667mbQDrPHsmBixnc+QmBrtq1AXdkT0e7D1c2ObofKTR3n6PzCdp5htp5xjArGnPsY++hTN7jtLuYBC5dGggzgjUyC58J+ufgxQ/Wf92Hg7qoOcuaUNq4vLAbXDZwGcWvvk3gCQc2rM9pr90E8mRw9unqfoTNR+O74EFPaztBdEZwZL/0TsO5HoZP/7uB75b/9CcILc2SlXn9y89C9RcXpoURPQbx84edTFAb/Pm95Fy82KRIgK9PPHczPzyDLcH9zIMZYHRuYKXevBcdE3dErT06Ax+fo3Rw41cm4WszILr61i//9OcAqomVQ0yVZz61hiO6M5xlIEUmLI4g5LpBcay4GllVZ3iWgzdXjrixqADJmAYC2IxE0HI9m4yZMoRH8Dip/dbbGSdOO+PbEc3YwpSPIXke0J8ghUgGYjS3GT57Ezzb63ee+dR4nSHlWLoe8q6mFBmxbGUy1AcOjoFjGuavY7SwAw4WdcTlZWo4H8djmof/eHwwFXl5evXa8060GZ3t8y8ByzzXfpjb864ddak/w/RxEpsI6G9Gpig94/zuvalcAYHs4vSsTH06zUfBa6OdUQZP9zDf09up5XkPbvQ2GdHrkbK+rHIks2Rxow6eVqe/VW6y4BzO2dPct3AILr65mYNrJ78dEcb/GGyBDIcsIOALfjLQY5oCjPk9v2ivSvgJfuFUneF3hkE37TNi1X/0z3RhDgZvyAlOYKN7pspEzFrRz6nU+fHHuAa29tr23xoaZ1BBG36PHKN5YQ73p944mI6jG8EHfY1W3drRkcF3+aDsr/6XfwXQ0zc/+ez0j/+bf3T67ne/f/qk808+/cbA87Nhp4fb03/6//zPTz/1x/746b/3M//G6Zvf+Gb3kuE/YTMr8b/99/7Xp3/0a3/z9Pv/wO86ffLZZ+ErOZCoFEQ6v0x+3y34vXnz/RwL+uJjZUYwE/zCc755225mw/Pioa1/8giO0CML/LR680XtwXz2c2Y5uDgQHJE0eWZb7FdgsjqT7m6yaUpYgscRgUnX0quqslmBtU7mer6AwvbiE5ziaAmBdiv/Gk9blQUWU+iHP3mqHj9xceHjCOzIqKA26RgdJ+t9HmbzGKZb8/M/cLTjwwY+rxW4TuyzrU9cXlxcflUBuwbrZdclUgFFBh7SAfDWuYfPAMAL9wVbwaLgVADdIC6oqlSr4b/669umTzeDRT2m3txffZyyEtZZGDQdBQN/4uEw23X4LP7n6/rwrdtJBGqDs5jx8TrYdFpg3eef6LycJAmMoU89wQ+8SSCqAy7ZJ4v5xQnTufl+bwRY6Dh+Jj5s0rh97rPO2lWGNzOiHTwRg/n4IbmA0/pGeiRpmcR2KuPxGaeReXhN4BQPwqs2a6P6PePfdvVLv/ynP59hP8IFqgS+Q30CTfiEBmiHnQ6qm2HCYDiCoYQ3CQoKe99Lw91vaL+wZXBecTC/DZHMwVRHVTbbCSGBAbKYHgx1MHEcarA99NxMaxVrmKAvQfaMj7bHbkQwzqryj3PB5zbjIDPmzXA4sA22fF6327QDo7PJFJau2V119DzolUUdlRzTePpC026J3hRk6M7zIKOcRGXhxu2LXQzi81zzMdlof3F7PQ7rzVfvNmi0KZ+Mc4R2pm+uVhaeY84zjsFtA+Z1gmeg1VgYY8CNYBqFrQPB84XHSCQcQR7Fo4xjsPUpiHIKlnub/vLcgpHhh1EyY6SAgpbgZJR38DlvWN2Vg+tjFeix4TUe2vDZatVZdEAOOdIZSQymUyM4K4Nhbu1WvjtiH56M/OjNBqkpOyc2jMmUtrpw0evwAXlnYZGqmQLbypBe4MueawTmtHW9zQamTRlezqhnZGEUHR7dQ+uMJKPp//Nf/henn/mpP3X613/6Xz9989MfPX3/uz84/Y2/8bdOv/7r3z69Sie+8fqT0z/61d84vf/qw+kXf/5bp9/3k783HTIN9Zs3uNj++l//G6d/99//X51+z09+dvqdv+tH63dXNc5zshK3q6cc8+OL05df3J2++OKLxTOZGt27/1xwvEie44Mrn190Pz+rn6RVWfbLLxhdePPvIqf2UPkjW8LPcAFnfhdQuWeHOUz6xEldXZT0FUjoPz2T2BDMIX96REv5kaELAZVZ2MUXraMNdnzwuks9Tbk28KRnIdfIp/r5K0KKsvoON9fVtRjk4fntTHk/P4bPOGs8TGbhN6O/M1x4S/KMLrRfPNbnHP7EQGgDAv/2KvT02N9ZLjOqzWFv8GPfaxcbJMwmrc8BS52ZMnzKT8b7WcxTnUP3BAVECSRdBsO1YMmHbYAa3Cf4xcOB2fnQUPmZL/Rz7KJ9R0XLw5mpYyvhzN/PFm/W5s6yHx4ETd8ZziYf/RsennkVLF1JhjbYGpl5llodj30WRP/AhWvcJk+4tuHPJgbBqYx+TPIEbno1I8boHt6ys9HJBbr94+/SOWWdD2+VkxWdA61zs2H899Uv/uJPfz6ZAGLPxMEHEp5VmXYDzvfsBAXEAAmUeshE7MfPcJ2JAc7KTh2xLjDmnZR2yFlmfd+oyFTCjvgYwE4NzJQoQs4wTWOatuB41ZvVQsOkdUi2YQFjrP68K6Uwvm/QrZzQ4DqwjSgInJVTlv5fokeAysZIM+RhdOVgH5sqsyqzyCYYcdjum9YMzUZPGJ7qFPQ4xAksCZATFCz8aKWMSpc7GtpngZ7z7Qgpx9lNfNCtd9rgJ3P1qsAuyzdVG/2cTrxYhUNHbeMTo53FKmXpj+3j8FzX3z6nQe4qBHjsdr+TapqqDLnRg/v7IJrScAoC1d06kWHwytuUi+A3U5bR9/XUpOkFI2l9uGbMeFyvMQqMwBcYBbJ1LOMEyXXogR1HCGdlSjZQ4QVnpC4noP0YBvlqFf/n54W6NopEnwTKOdlTEDxTWb8cF34f9/RTKSJ3qy7HO3i6VxvyDqlIOfSR0Sra0fXwLz7OMvpk+lf/i//y9NN/8mdOf+pP/vTpD/2hf+H0u3/iJ06vXr2eRVW/8Wu/fvq1RoO/8rf+69Of+dN/5vQn/vgfO33qay7n7j9uKSg+vk9X/tK/9ZdO3//qb5x+8p/70dPrzyxseTH3BnOoP0RvweptevKDL95kwiVe4ZrK5EbInI6HZ/ybl+HJCS/B4IA7Xo0eZUNdTyAsCPk84GO28+jFcx1N2+oG+Or60/hMv9lMXIynziWpkhT2Nb/Nl/2PvDlWcnCebPp/+ObPjMbxrJJeYMY+3qj+3OcM156DOnx3ZFPqCmazcrFyMgjtYL3IV7FlPXQ/OzQ6sKpdQurZ7NA0gtQuPqUS9GxeOYjm/x9r//1033Yf9n376d96Cy5AkAABEiRAkJTHki1SpCRKtGzLtiiCxY6SmeSfuf9GfknsiWQ7pEoc2tbEjhPFM9EoGklWI8CCSvRy27c+/cn79VnnXMAziceSvJ/v/p5z9l7l08taa6/NaB8ePqq+VyNVJru1MhNyRP70aSiSBAm+wVafNdu/0YFxjjm8taCGMa/ODBU6wUcOGbBls5b+ZTsmuwJLtjhc18r6ZM8ZcddZeXfhs75VZkfrcAXT0pP+at/v1Q96EQk2RH3PGkuEtKlM1/kAMgSR2kCvcejzWxn8ow8FBYIlMtAtQje2ShLTp3PZtXCc/ndlamsyu/4GRrjX3kA5ZcEoGVo6N3OJ4ff+9WR07X9c33fs7q5cRUa+os+soejC0V/+1Z9/czKFBHQBTil4d9G+7aBq3BCJTGko088M2rwEM4zBzLmAfggZVYZZOYB79x6Oo7KprDcc3F4jVIqRIlzdXGToz0OpvqpuKHAcK4cbgVbEuTMoo0gEMTiB6UT3PpcCrWgEoXzn/DjLIUlMt8rpaKKIiD1cQm4KvhRwlE1jI1jdhIePogu7f/vOOO4N7nUGUn+y0mVY7+YZrC4N3RzKyXRFmVUdmnUpkqFRBX12wyMHnqdbRicDjpa1MW8uj4ZRvvILTvfNr3F6lxa+9EmEOdh54wTlC1jKRAk5HP0xiNCOuqHWl9rTNgHiOAZp8AT3SXRGK2+AmLm5+hQVriHVtSJUwKKjvZwE3eC732x6RWV4XJ/jcFPlrnOy5NejCh7gZsR0z8DAj2GD/4qKoQPWXeDhHiEmB9Ff305A+xw88HFwxIeQGT4umnSlO+Avy7xYi5tkqvp1LMO55gLI2wx96r6/aw4xGoTOZLFTtvvztpNd/emnP9xXd64Cu1pxa7uuz9/7p3+4/flf+uXtk5/85GzM8MYbb2yf+tQnt49/7GPbB157fdp7cP/+9hf/3X9n+/CHf2gFWJDZH/jUQd7+0T/8h9vv/M5vbR//qcPtgz/yge3o9NVAYlBzVAVd5swuLwpKgu/m5LDs7+l261Ga9IuoXBeQcswxWIsTHApiQGvrMGXuBEDO+D1OKLnQLj30x0iO4wxGc9rey3dyms5HniO7D3XaGoxdGTLFb8ZUQD2jLpNVrIBsKKiP+p1Xh0Vjvtl/hTtBZfhMvQzaOAc8vxy74BllumYfW7BckqdJZ8kC49gR7fCfvPrEw3F+ldEDjs0o0ihxPSSH5GCNTJE9H3CJHhMQ2w3qDBTJhBWia/gdbKOV8Q7MMwxIntKPpcdLZ2b5vv0vB5/qHpjr9B0lvKVllRuYgpXTc8c1/ax2wJ+N5LgBPQ5WOfIZVun6XnzYWX2ulbSuLNldi/jYiGBTrXYnSKkE5zRNlhlyfCMTXUeXQTXajrMK13m8pXYnqHGLI3etsug8AWz6j/aTsXXOoxC1O3qzc87zAoF9RkjPtFXxwRVdAdQ398f+DAzZevaY08TXqQfJPpOvQOiIUyUZ6KQtfR79pV/5uTcZLoYcsBrVL8Ow9tozbAZgQrkyGISahzeJTUDPw8lTt0v9h2He0+WFthC9urbXoyG65fFnGbHIBrHmzBszhl0zFr6WBp9WjtGOmJSjchPpJ4xDmI59pI4Ie9gN7yE0wjLi5thmCXAMHF2PATM8N0K+F8blZEXrK6uwWKTCxouDn5MaY1uZfT8zxGhure8DT/D50Dd9ET3Ps1P9ntWIO6NJFDgQcA+8Fd4P/e7bHqYmUOAyZ3h5YcMAUVLlc2j7lY6E1Dg857evpz/AoJksRX97hz10GoVcNJD6r5Wui2bJw5TTBkHlYOEkqoTnzKN11vjqH2/qbTlFWSO43F7KpE314W0lqGscmIyZYIOfc/0f4T79dK3fGnf9feeHT/2BkcP0W3sLP7LY/a4rMwsxuo4O2lhZ58IPP/S15/ucA6sOw6fy0y9t75jsd25xvvHFOeUCUZ0O9Bg4HV0amkSrtXDqenvx7OX25c//0fbv/jt/cftYzk7f+lLnlVde2X7sx35s+8QnPrF9+tOf3j760Y/MdnBgcO6PMRo1/vTZu9v/4f/4v9/ee/5H2yd/5rXt8Ss/FPyPkm8KvpyNBUlXAqTgmwVq4fzi7e+NM7OXr51MbEUmQtHqPugaIxZoLt4Fv/f9dVXn80k/Zlh6LEp6Vp906eTBve34vu3fup7jWVMKSVvf42rw1aeg9siej+rq7v7Iy9LppcMT5WdnGKiV3eCroDDaG1HRBoNbq96ph1cCKfbLd/JDjw21ofHKJGhBLXV9dETdwRGM8EreygxnT+Pg7mL9pFNK1t5kCYNX7VfdCEoddC5b5CRXRl1ccwjwtF/Dc84c29zZOZyBKCPv786bO15ovgO9LnwJRvDrE5yu4AMwqh+scB2PhRrwcNnPoRszv+9RffRl49EjiPCwdiu4jtXB9AUfPDos+VmrU8/7veu3A0zKTH/IoofBXXtooiHZV9cLlOgAGqy5TU5UX9Gk78P7/oYmyfe0vaMZXo296RjZGD7I7vY6TzaXs3Nv/4jR8KQ/xzKtbOPqezYXr7wy80qjGVKq0RGQOvO6iYVSSj8GTUOGwRZzZwiB4CEIYdFRgDNmFep37EipcxFdQ/iUsOxviB+wnKGIQFnKv+YDGFgG+iohDEDpuWb7b58ZQNjp+/RR/YF916cKDGyd1G4EETHGPM8WMYYWh1Asz2MtJaBYq+pkdV2zQtLOIlZH3s2reSLSTrGc+wqu6YfjUs+DxOat4DgOPrzHKXVv2ppaC4eVLTLSrvS3w5MwL4ZH5/qZnqKHUnAcPGMeQ+9Qx0o4GcLUC/b57GT4p48fbFNHBIviBLfIbgKZ6u0d8jwQHS9lDYZWKZaFPOYh3SdkjCdYBya/yzQMwzHO+DuRY13t8VFnhqJddK1W1V204EwrG51nuHfg/r5jQgd1fAe9OvtzTxPDsIZsg2gpdN/cV2OVUW93rXZAue9/T6N9ef36zqligHIOPIXrGPduUEC30FF5MJKrgXvKb9tFDmi2A+t8790n21vffm/7t375L8wrifbtOnxXzz6mr7/++uiD3z9YxsGBMKj/6H/4e9t/+V//9e3Hf+KHto9+/PWuPdw8ZmM+2QbphtGd+IDW8DiON8/f+t52fZ7uCQCjx9FVtAh0jzIUqcX2ZXjWCkVdRY/oMza8NtBJsBZxOqNF9WYKok+vzjqe+gzMUDja9FsG2HUZGJoGRnVXBqXRPU8mYE6OJ1ND6+FGmd1kQIezccKgn36dWpAyfaB7zaVni+7D8a66CI7aueNwdYrHeM1ehDvj3jnwWjFYgHyYnTpON6yYXRnGkt/ppH+G7SQC7Mh1NtDb2mVrhtmWURe0ygwz0McyQ7iqy7qBvQvaGR8C/pWVWnk6j0N59o7tFbS7XsHJ/tAaLv3WpHb0N4FdLZOL2xgp61r2WJBZn6ujOZbDQQ9BBdqHV/g49nPVaq7gpVY7XRsZikf6Wcxbx8Chv+jFF6wgD6rLZljvoY/1e9kc9nboPvgtG0TnUQL/tTrWYWCnW+pMT8ue7+hATkZu3C6rhKdgSRtkadVzTMvQqV222aWVHU47f+lX/+ybdyG/HZam2tNuBAQzGA4NAJQ4yaCWExE1zNBVQmgJfqIUIIAvUjzWU8CBbFLSjEnCNR0qG2K8sP0+I21lD2bTX4J1PM4xWGaRBQLWpGb62Gc344wIF8/bsRi2kIbqYiKHpb+uURJECUbLaGf8vetr2SyBQ2TZlKEHTqJPCjEaD96leLNXZ23N4xOcTKUQGZ6Iv3Za2Uf/MW8ntBaxTHbT9ykffSEkIre8nXP0m+MaI1BbaOXA8JPd8CRH1O1ZKCQjXsznYNcjJI7V/nIg+uQEHZMNqdzBIKx5vKiET4ZGKQ9DFS9U6crgOMQJFBn5ROHRRHS139+0/6KlyfyTWdAycFeFMvo+PKmNUaLd94Gi/yjXysx+IHh5/9jV69s1ulDyXXuDY/DPA/Lq9gfW0Jk+VFrGFw8WPBa9wMtV90aR9DlwLFpTQfhUq3Zcqc/+X05uGlkwdQoa3GRIzQ3rV5uTRXQdD+bFzmXthlpkY2995+3t4uX19kt/9s9tH/zgB1eb/4IHeRWY/ee/9Ve39559Y/vEJz+yPXzlYbTw+M2T7Xo/dxqyDMui48IvrLeLFxfbyyfPkqUXBtqGZutuwUm8T6vDxZwqDQqfdAwptHTbd+edIdWzHFn6e3SajLPfGUH6JNv0qqHUeK5xfHnZaHM//bnXtWjFCL2flbEA5Gw5uBlZmh5rjzHtEx/N3c4wIpIxjLPX5+pzhspre+ivrn5xU/uckkxy2iTveMrQanPJwbq+ZHtg6hIbBYbZqitaLnp2LdowstYCsHWHR4YntZn9mvmx5OoYbOb6Lfio7fR9DRkHWucMp9enfjQ16w4M0Qa30TJ4jlOuzzHo5PXYNE5918ckBQUOV96Uk42c/Un7M7SOjiOjO66iFXnnFIibO/pWeubVRgZvdslHfe74MJk3O5zM6M8n+TEMPm/k12ZdwEETe14KEOE3c5h3Vsuu+/Ocnb4j4XG8s8vOQDlgRpsamu01d7LqwCtc8PiDtvUxfdYMvWe3VuAhuOEA4eL++nQMXHjcv3k2HBbR1BTRvOeU9BqK2IwFW52T48kqTWNr9QzkO4qg1oqkNW482VCAHR17xcrDri/jMMY/IoyR73CNATusD8xF+GQoMAjFqFsZVgJQ8UNR2m1wjPOrGYocsb2IdR+JoCEi7TOuvRMQoYzRofTVHSNJaKuQqMcosNZGwracOyUxXFGGM8N+qeGk2EsJMExGM86CEkCGECFmpyGtcxvigi9hMIS4JnC1L8oIiIRJuZn4xpPKQcGwjNceXXRvHCNcta/cKMoSAk5ujBehCgCLR9bziOtkfPcOYS8g7zuIoUuV+u2ek5GWnVa1y7JyWZM2iQVhj0YCkXg4PCpQ4KD3BxpPhogfCavAB5stuZ/5zegi4vwBGSYAg+NC3xBtzrxPc4oMwwSqcK7ucjR7RRLALAWdaD3awWsyw36Pc4djf+OI3e87PuHX0HN3TLA05wKspudwbeY1XOt/zsAm4AKevdNQdgzp7o8ATrCUQ/N6JfitwMjCHY/XrNcgyXTDaGT5sKDy/MXV9vDBozE0/7IHXL/17W9tX/ril+Z9hs9fngdH+iZ98/oexil4Zzl/unx4aEFGfCmjODq7t73+wz+6nTx8hbvZzoP9Il24OUoeyjzOr8/ndVi1uF2fJCc5reuT+J0xvw69mwL5u7O+nDzMIj2M/zKbk+3W6IhpkeRnrapMppLrK4t8aiMAutaHDPGEjEbD2W3GXr5R6OB+svMoWkUXvA662TaLIUfv2vO3VgHH12SADM5CKv2yV4hfGfcFHGlsxo3uJuO1OQFK9caAjgygZLLC6fWTvHs2bcqSDWc89jjIgUVv4TZBaWWJ2ukp5xYOOQbPKN7dCe7poLKP4np2lNzMSXaqNEJHF6FJvoDMTtCvfngUIHtL9ji04+h7fBidt/vhuOypJsgpe8dRjZyCIz01VcQuK3+YPd7ieRiv9kY3zS+GZ/QXZHgrw3KuhQrRh74B2P2VJHDmHI8ytrQ0jVU/OebJugfv4Kga2rCXM+dG5qszc3fVV3fxJ/0zxxmfhyYelXEt2g8cEqV+a2+yTTj2A0+HVh3L5mdP6WiREAfOZvyg05xhUW1WaWidza+7oUNWBqWTOTBnXz7z63/+zVoZQZn3eeUY5kFFww8BA/jg6NCYjioXIfoynRNMGYNJyrVhNSeZICXEJ8eWunJU53qf75aoE7z1wCgBD2GZQgKGgJB3jDPi/Px1cYwfKGA0RAn44N5nFPtId4wmfCrmfWwyBPfHMQxRtaITcK8MSt353uWFN6UCb8Y9Jdv3gaCczzgnTKJQ4bRosINTx517ZZv+pi7BoRyGw1LeDMS025/+levnHJpY+GzbvZyqzpSj9PbKNE9HGZwWScwcZqdjRYzgJzQLb5/jIOpg74h0xWFP2V3HhEqmef++yeqo0L1RugFlBTUgueY9fauQuuv3osfgk9HAu3FOg+M69GJhBAc49Oo3miYagzQw1Jm64b8EePHSAb4JaIZWq39/Q4vqjnHUSAJLOdXTBkXaG4+V9co8utk95Q3pLuVYbbk3z7vptDp4JxAZOLuw5pUXHfcrDjW+3ny+k6kA2mfU9OTzf/jF7Y3XP7T9/M/9/Pbqq68O7P+ihzqmHO4/uFeWd7h96ctf27731jvbgwcPtocPd8Nsg2+yXyKwsnmghVmO7uzkwfbs7afb87ff3m4Kejyr5wHii+vD7dm5kYiTnFY6mkMrnukwnJcuO/t+m16H2sCx3tBSEdNTV9mFnJAdVBJEgjN9ksssbxVu19ZishaOuZLjmKLR4YHX9FgbEKA5AqRE2L1c1lPfu4AfHFfGDV5GLqJsPEkuu6bOPJ8bXPRq+Ome3rRHjrRTe7PQp2N0s2MvxwPDHODUP5nnRPFwlXHUFLEIfvYwmt140JocSAzsbLLke8kv3devc9nTtXqRvpJtZX36vZKLWSWptMcoupaIBSubF35ydnydIF7AuJ61pP9r5ae60ZbRRlL2ehwT2750eN9vrUaj2hz/iz7diZbuja2PB3tdc4zDQAc16eG6/P6h3zX6sYIa7QFiT2eOb4LjYUOyos/6Wtva3Ru+jd0buBVaMrB3bmzaBL7p8KpHthaNZ3SoMnilziREfbJ78NBGV0le9NBvn7/663/uTfNz4FvPwS3vOhulRqiVdtaxjV9niELHGL/S1Nt5S/LL2bR6sp0shF3FvXeOI6xiZZYDIuxruK0UvzZWOrwEYpiUQkAQ8HZH8DlGG+IDA0LA0H/qY9ISTEYx7s4tyCLC5dXLCGWnh/Wb85tMq2NvEJ3drF5KDz50GHjQJIOQs3PAlZG3z6fe9wKAoBji/iyC2cEEVqV8gtMh3V6w1u6SuOiwnMm+n6FTdWacve8el1hteZ6Q47sKrxVAzOKD6u7H7GcYsbL+GIpZsdb1iWyn8ThYnT1sghjzVPp3rCjMUuBde9ECv7oD0t0neHe8qQza7vEjVJTQZgHzLGD3Kzifg0GfaCT7wdeBQz/d2wchgCQfruPp4BJtOa0B29GnfpUd2lVuOb41TKpAaLwvS3hO9hSYfshfNJPZ+20zhJn3qs6ehoaqfI7h7d9yuou2+A61/QKgBUt9jeKuepXqnvk3+0Feb5/955/dPvWTn97++B//E/OeQrT4Fz3Q4eHDs1kc87GPfrLvH9zOX27bN7/xne1bnTfbiwIXhodzQFXwB9MB43ze9SLvdPPZW29vly/LVu7QurKdt7Kb9M9z8BEUckOD0YP6tYrX8K15OKvAJ9vs13E0mSyAQ0EjehbB0ASf1+pmi9iQscA4A3ycfk2gW92Zky/fZFvQlyy551jOsfrRdQ0HysDQF48sTlm8WU4RX8kcPe1+Nyagl8Xgj3K1pY+1cn3JB2eAriM/M1zKmOq9fupXVfwcXVd8skUjVm4UEASjqQ0Gyl6q++kYQ5cz/0YWyE0Oi42DOziQeYCqnh8z5WJ+v35G5qIL4z5Didljhe7mwXqwC4jRP1oZ2mWv48tkkZMxa1D7DD9afr8feKDP2M6Z2kI3sKJDvyE8QZOhYTguuwIG86/Lbi574S04e0ep3GS+YAcB54Zuo29sGZ0F8+K1KmE69BtHNnAGYDDgBdiHTiODtd3fWrQCBm2tpGzudP99vd7Rf3TQqaXBLQCq94OZ4tFnPvPn3lQBwUxGSt+JgfH+yaBCZrx1DRPE9TzfYsoIQpHIltCdnhhiAeheSBiFOtZnxLIM2fCLRwesqDo7s+v3cnbHx5ZHW0qfogUwRBhpAu+N266DfcxkjRuqWgZ3byD7FoxreTC0MNdn5cE89eEWsfubObPqWbVFGRFf9Ljeiqz8is5sk2Qoad4X1n3PY8kS0ADlx/nsiKx9zi0wdjzsOgNUOXQ0fKvPNVyzzgWeoUfDODsnPXCO+AYJZ3XTPYzd5u3w3pxgeE2fhgfmhi53cJgDeXl53vfaSXgNAcqi5vVE3d/PVxqGWg7INmQCm+CPTmi/4JPh1LcFT8mseaVlUONCvJ3Mp77WcO9y0CvLXpEsRz3UrI+9Qxl5cq16OnZ9+uv7zBF3UJ49/iPQ9amuiuizhi67D/XOgZUMaDKYKID6MzSj7+6N06qsZjDHB7nG07WqV93aiTazWnJg1Qto/VzGD1SLvypU1quCGMjp23CyeUjPfIIRbpxjMNX/Z3/397ef+5O/sP3sz/zs7OgzNPiXPAxLffCND26f/Mmf2n7ix39ye+2VDxYEHW/f/OZ3t69/5ev5pbvtwcPH8/gNOjA2Fk4JSk9P7m/Pnz7dnr333nbMKXXvOHCXoYMn+DN8glxDoEmL10eR39OueXzBKkBB8UT3gwZeWv2dvqT/xrJnTi36owc+Owx3dSV61dfwzwiGVeD6irbKVOI0/MYx1+8E2EPjdLATZemxHUPYo5FDdQ+LArp/sD2sTfBUtzZI3Ow8Eg+0P9cD5zgYA64y5q8zvEcMMudOlxnISvunj3hN/qna7DLC8cx1OhGNCvZsZG+ka+2WQ07RwTqADDbZ6zwqi1vBFF3MCYyjWnLIEa0Ew4I/Ngk7Vgbp7RLv75gzYLnJLtdPNJ7G68cziFasuufSOP/a5hhnfjSix82xW4bqbfsGX5TRFmotW6fNJdd4Ro5nZ6raG9HPOQbM8BmtZHye6ebwujM0My/KUa35VHa5fixyMt1Unb70ufhHr5WjYxRMPRnv4hlnX/FwmgClU7CP1lXtNxgAqlAfIJiv/AHnv+PlAJ5eC0A8toU2n/nML72p8npwvIZGWSJDAjPj4wNI943X5rxEb1J9zi1zN0hpdCYs5x1LsoJq7JzRlAsxzsjjC6M0lZu98yIo43B68rA2RXXLUE662veTM/N0ojcMCR70DlYCJD1Hq3ofXCfS4ngTzEVwvxGhe1UcZzm4ZQqiGoMUREhUA4RstbUnpn4uL58FjxVnhKwydcihWYbu/swvTu/1OoYzJcnozzZsfZ+Ir0a15zonJoK2B6joCwITyQxTV78j7J3LaCeqlV1ZsLm1i3F+aLZnrDaG4bsDBcbBTRuCCH0G146uP+isHXs4Fz6rz3F8OT2OxRZYeHFdub4kH8DD04jfAQZtGZJ9/vzF1M80rbr6qYx7+hyl6vB9nF4nmltNKkuQiXVz6g4Ng1/bO1Cnf3x3rBGEKb7oF+8nYKrssLkb5Mmx6KqdbnT6xM8JCsJr6IiH6qtXA/7ITL0MTnUybcuqtH9ZgDFzbO4Fw2R4yd489sPIkLGuWxRmeOz3fu/z25/907+0feqTnxpcB5Z/qQP8i+b6+sDrr22f+PFPbB//0U9sz54dbf/4H/yj7er83e2NH/5gDrCAtBrjfML/xqNH6akX1r585+3tXrifRceVGQV9uPSrANUAJjocbi+vD7anF/WVft7relSuLDzNJXqdF/zj4xj57qWHhs7nDRfV95ybIw2KFun0aXjjmWDqluMTVHNa3ZMeRn+0n3fddc8zxPjA4OHZMo66MQkpYDHUGQyj+zbQuA/juYeXA5vnDQ0Z+t55nGHmRjndCVhPBdhkh1wv/mGPIN8wokcPRq4F/eFPJtY/MHaSxboEnyBiwDwi2/pT0JndmC3TyHSykiMYGxuN1ggYei89VJ50rEy5upU/PF78WCMg8Fs2SfmB1fBscoHO260dpJacVDtsONralNYPLdhroy/L3ggStQ3zcYHVhRc5N1Q6QSXnF78t7Flvoqg/eFaPbM3TAtFqPzKIjvhIBdFDAEavDaOb7128YvNli7I+Ol0/OX+BgGRoDg4zsA1192PX5jS4O5YuLB3uQC4AdHxfbla9RSuy5jN8f9AQIQrIVV6pOoHaHe7tGt5H8lNud81cxOUVw2yPR2P8tVP0M/N9ITSfJrIjvlTbClCvDxGVrDnBxVRIzNDYKScZc3eM4ZwJie+I6LmxcMgRWWmF2gI5xMVY5Rax3q+vrRDm9BYR4Jdh2+E+DgNzaoOgL0cgYgrOTiuUZsK3tvU3z3oh7vSF8SvL4Exkh7OB87Rpz8qlPGAbeifA7ikDD3CA3yIJD2C7vi/LCXB6HKAD4xgVDljWZSJakDKObQf3whed4qkz4R1GOjuUXYIoWxPVrhWsY4iqi3LLKDFkJ5Op+Fz30JThXQLLsYHP4xz68X05oSWAk33t+pl+wRhMfutfKe2BV9uc9P6+/vbDyANjfcnUBi+8q63hReWGXtPjOvxe5ZbzVmbaG37tytfGUo4lHw73wOG+Y9/O/tSeY/DBt13ZCeR2sn6VHpgH2g8PkyvtG+7c9/O/xAF3pzbh9b3vfTuHd7d98MMCifoOFvqFMl5ZdnL2YJ7Fe+WDH9gevfbq6JR71xm4l3en24uM7U1t3dTmLf6WgV1nnK4yZJe3h2WARinwwtCZVcwFO7v5MzQcGuPjDq45d/Sh20PLHf8dQ+ElJu/fnywru8COsBfs3LyGJ7hGp2U2Y08ukq0Mrexqpl7ofzzZPEZVcH0ab7PF0IDj9C2DqR/yMA+YM+JHeMYOwSMDeluljPLU8j6/g+f5meeRIrt2klGuwbFD4bmXp3mUIsd5efVsbKB6oV5bGXDGdmyeoIHjNG/X9x1MDk7Z6uC1EIizVdYoCh1YdRhwNEDTRafo1d/YlZ0c9rN7YVGZmQpBr34PF36AH+MUK7g/XZ9FJ3Oue/UyMNLZZXslCGzn0kkOaxbYHIKX/UwWylzXa5XgD/almzU/7SwoEWYd4FwJFsC7J5HCh3AfnIlgfa+ETF3TSuZByeDStdlNC112f6u/1YvW/K95F2aUqrLkb+wLwI3JS2v5TrK1ouR+ce3VGsEs+jk4Et0maN7PNxkeg5aDCOnLy6cZ6gSva4ZLDrxjKucR+apXHwnrbcZhxqUTlhkuYFAymIRdZIL45qFm1VD9E7IxTkPskALgALmYLmKsFL/5vkOB+BISAu6vNodRS3DeJ0kf2DFOrOs/KAR7g+vB2lQ1xmbYRxFrLWYMIzsp/AzBjnAEGCZV5yCGdLOaa3GLEwWn/8GzYt03lIS2lNK2Yu8bU/odD/DBfJaM0UIXu4sQPhHf4AaGmZ9b+I7I1oZMb5wlHMJFq/qhMIsmS0goMsEaYQBj7e0DiMF/R4e53sn5TAYZfPwpZsjAPAz/8uUa/rFQQFa7d6b7tlAez8bB59y19X1nwjku/imv8HKIy1Hsy7k3DhCsGTo0M2Q70XC0Wc9+YWyf0QihYQx/tFgfC/dlPKJnPEWb/hu6kjn9L5lfsE3VubZgIzdriTr+BZtnxIrMfT+/eFnwko6Mc2TIL7aX589H8f6Xdn5Ld2+3r339a9tv//X/dPtnn/3vth/+2PH2Ix+zGXam4XI90K+krOIonSUNJw8ebYePH2/noXp5/2x7evra9u2bN7Z3bn54e+f89e17L1/Z3r358PbO7Ye2q8NXosu9cEmrOb9o+/LKG0w8XiH7tfQ9mecAhpZkI9rt+Frxdc2c4Xm8fx5tBib3O8it+8ktuVjDYPgiYHC/etFRZu9v1XNNcEqmDRU+qxkPij9NTt9JXoxAcGjsTYG4Fa85lW32Mw1G8lhGzoBPgGul7G40wzlbcw3OOfjbd7rmGWUOqXvm7DLC+iaXsyhmhCJ5vnwRDs/i/xoxOkwXZv4sfGRdXvNGFumpldXr3A8lwodSuceRc4gy6a6gq5oV3Dvdte0YbsLH13DISd8evCx4WQ6Yfa6lKb8/0HnJc4FD98YW9Nt38r6kvv+rk1rt9AQM0S6ZN+94Z4h53orBdspOtUufrbHgH1bQNZhmm9Yip2x5tvFYUsQH7JzcDJXvfIiERDCRxene3lah7x5+gHNuTq2jyf7asoFj+7tCV4dHnbMyO32caYjoKthgh49+5Vd//k122zwWJ7G2g+FNV0YDsRkOAkytYtA0ELHm2ZKQgLjXncyQEWGeDhBfWwAKGcLAqR0ZKrk/SsNQR9vucyIPg7j7ISNbMPowiMSZcXz1763miz2I2rXKq2/YwTGKUx1wL0dSIwENH8gv4VqEcWDIPpvcp/6M43pkoT4mskTfWJCTmdWr2kRz9Rnb6iASIuvjwFh6p91fVkZGkcOvzEmbM0dUbQ52GFBfYKRICxZ9L5gx1EPFHI4dYgBD3Ncm4lO9/7z2J96MsT/avPZJVO7Bb22BkWLtM8cZOurYZ9acBufhmDZ3sAys/R68wgEM++FUsmnrtFl1FqOQ1fZl5jPHoMQP5bQ3bQ18i05D+/rYO0Y0049rI/jBO0at00FOxuGqt68/n4wPZ0z+wEJZVnY4+5kiF/w0Xd8j29XjlMawJNMISOG0MfSthVqafscEVE4/g3D3xol3Oq5uMrQ5tmUconXyCWRYAzGQdzh4wP3p9vzZ5fbLf+4vbB/64Hox7b6df5UDzl/5yh9tv/XX/9r22d//u9uHf/Ro+5Efea0s/VGd3+ssc5uH/wVuBaSCVllbWd7NzfH21nff3u5OX9/ePfih7Xvnj4P7le24aP48+l1sr2wvrh9kgAsGO+1WJBu8zvi/rN0LIpOcnWVITsNnjV7gcWe42SbPNMp134eEycShs2JhT2xHk/3r1+Azdqbqa/i7cmS1+vO6p9E19Rg1uJuTX1mi64bxyMjICQ2TZdUx4+yxB0Jqcdj0lBGe1aA51RsZS0CxGyAB1eHR47q10jujfGXhCT3ibNibJd8CHXo2z0bjZbAcsUN9Zxm9nuk4OAf1IQksd/OL+sl2zfL+fgN5ZG341O36GY2UmbpguDKkR84Vdh7ej6TsVm1F55txIvU2Q7PpZPRZGoiO+qhOV3yMkxAM+ZO9ASeHJLgG7xoy3ekCOuFYsIxsmxcV+A0XjbqFnHIdowvhoZOpG23gMra6TybA5aUb5IOuqFsPoxNosvqd5yT7vXityX05/mDVY3/MY7PJezjmen/74GivZ3RljXYNhith+c3/8JffnI1eE/AZQuzWGIsEvZpVwOSisAAx+bkar5GUndPyB98DyERkp06uMigebh0kMkqe1fP78OiVyj8MMI6TgC4nN0tdR3i6XA8Yam6OsXJpXrOf86u7votYQpjxrQwDZmHMMH9HCPdHbmRvoyQJ1p5oeggeDBmidWGfaWCC74iHWXtnZDPUk6JBxgRNplwERKtpszZ8mrc4qyxajoHXT2UMHY7B9Tu6wmmG+jqn8vzOGWdcOMqhCR4MnPGjOrLgs911GCoDyYnm+vR75iB2TF+GoCJ9l3F1ca47fA5vx1lYJbXwcN2nNkZgou/wwe/q6YMhhFf/gkI/cXLkhKNLhePZwKBv7eqvU3/kiuMf56ivyoELV8bY9bkClYWD7/t2F+d2Bxidtan1pTSiO2XjeVfHmZKFTqqhrCBgHO5ExY7Vqodm1V1Zi7Y5em13d2Bd7SxeUy7P8xVhV2ayP0TQi74Yy+AhlyLs7333nZzK/e3P/OKf3d74wBtDk3+VY8+fz332D7a/9bd+a/vmd35v+9Efe7B98ENlaemRDZLHgIaPAEGkPQ92M/RXL7fLjO7h6Rvbd74VDncf2L797N727Dy5I2dlKYUQ20X24E4GVFvXd/e2q5zLefhc3NzbXm735znVgwzuaXrMqR1lzE8Er+EfATOrcYAspjvDjErPfH+40y/SRK7gsjJuuodmaEOqBHj4iD9L9sZAdo2aw385H3OUZbLBWo5Xe534xH1kr7z0VHkB3ugJOUnnGPSY3XVPNroe7Ds4tsOHtVP/iYhMsY4HLqI6AfQ4neBSAESywbLiQ1llcI9kZasOZUDGXrMFVapHjoaMa8jv2iC/ZH1Eh13Romf06ta8ZuXnueScmTvL8QZTTgtN0Iac3hquvbPo8EFXl9NZjxY4/VbbsZNPvIIjOmgPxzTY78mi2ErZYXWPPG84b7/Qm1E60HHiKwMeOYfLXgdqa+zjgdWvHFq/4RFP6PJslzn+Yp01EN33QUD/BQ9bIHFasC275dveTjuUTV2rt/p/P7nx51r/9rK1jsV/J+d3aJXmiaxr78VjKCbMA94VgpxJyZOclhcSAvL4JKDJCE8dsY8OH08bxmM9dyKamCwu4k/EEOOOKkdIjo5q+6xoqk/oMFDL8FIU838rDaa0jBUFZrBmaGsQQmTE7wzWNUEK6RThsLqp5q298qTn7hHQw7WCDeH2hgNujvcJQfk4o8ow9PrhHNf7v/Zj8e5hYDQaIqJD9SKGeid9huF2P+dwWMBwl6NE8GGASAPt4FsdcEzfc29dJwjm1mZBRH/K3EtxHp6cbWd4kCAod3a6XsmxMprVrjb35/Spr05YEo29Qx0DnzWQIXklks+hqyN49vRZhnPhuh+m9J1zWEJISZZ87E8OSB1lZZ57J+i6skshVh/9Nyfc0Xsfqe371M8eJhi4t+otJzrOeOq4t4QdXkovQ5WaXngIfDdXeLnmJuHsc/ARFO1gnD7Q5bqynRoa5Zs76xg8dt9n1EGfyRuZmAl+uIGndsgEerv27Pnz7bXXXp3Vl37/qx7w/6f/9J9u//lv/Z+2P/rGP99+7Cde2974YBkfJ+BNA4xe8kgvbOrel/xQ8A3M5rGeZRVut+MHH9zefnG8vfcC/b0x5MU86H5T3atwOH38YPvQp35iO/v4T2znZ4+2l9HrMj1cw3UFc/X1fHu0Pbk5mnvXt+l19WQ8ZP/WvPzFCnzR6u40GadrI7fB0x+WIonRlqUDyX4ObObjMtzjaIJ/eD8HmnYtXZP83RsAAP/0SURBVGd0164nbEzGeDZTzsEw/uE6DmBnfxhc1+bh7vRijCt57JyYtPvLWXAqMnqrRy244bCW7htKvQ1jy0Xpu6FZv5VFa8Z9FtYwysnv1c2zfnNokgo4LBkO6yDLDmbzDrN3aWWyYvRrB5eAuEPZGUkb1DkrdoEzsoGBcsuOjPyW6R/eeQtINKivwAsmdo4DC4baAcdyhGjDNpPfAiK2Myi8SNn9ob127tjze9mRtaLbya6MDPdveNrfHD5ypuYtxwdMvb5XZ24rG13Qm33zzlHfF/wqsxFgxScbIGgZ7Zazc+7p4phywWD05fLqeTobv3Z0BN+yi+v7ZMcK78+dDh7K6kQ9LjJydqeQlZm7EwV6P9xpWdXabds4eQiJkiLw0Dy4ZzeADLQU/rBM7/Tew5CLESGHKl4Zgji3RVl31+8VBb8Vqc8j8nUKS1MyRtdPEpYnlX1RWynjjMOvbGVPNBnqbUp1PTurYNqzlPZpRuxZRuxZMJ8nrxHhJoNk3P2yyPwqRbevqCgsozG7ytTvoWdmMlyn9fXw/vF2OtuyJfQziW+M/2KcB8EnLJTDg+mzgWxlLemOvkPHZfy6HoxD1/6brGvo7EKM7DfmTbaIKTuGMgLenOE09DxR3AzDrQBgVo9ZkmxYLeau3WYSiz5lW3dwmZVghEdfHIgAQua94Kvz6WcvRM79XOoUIBzuJ6jeJlFCPQHXlWEheHSModjhRc3n2cHq+T64dd+rp2b4SP3uacMb5adM39XRtmFUvycC10b0Y9Ancx+A6zvnRKkHXkoneIjga7iz8jkt+MumJ9vVZjIZMTLCFkQInuJX92QI5HrePo+2/R7awQ1O9cMMhMLQXHvoBQ8B2NzXfrxJgIJO+cwwGgy8AsbqRfOVCeLfs2T6+fx++uTd7ZVXH+X8GPSF37/MIUDkrP/e3/u72//5t//j7bvvfG775Kdf3x69wqkxHMvY281DAHpikQtnk4yQ/XK07dpISHJ+aB47JN5+Zm5M4AbuskJ94FNsvDWHU3ZrxIW83MvwnpFHWU86cX3zaHv37rXtnduz7Wl0K9xZtMajyi2DTW7IRBlR/d0eZTnskJKsLPnbUbPy3OrIdzQiMxF1xMF04hjKft9V564LdjbxwtnDDLPnzW5zhp64xzeLe+Z1Q2Urhs5m/jATJws5KUCfx600ypCfFLSXoRzmrLzW6bAM7mDmEZ/U33vbwalHm5a7kNMdRaPjAvexR+oPLZKr+r8+TmezG+b/ZLUCgiSx39WWjYeMdQT44/tkegXlcETTMdT1EkHGFsDn8OAyGyzQjcdkcs5o0O9u7vSs+2hSe2RRsL8W6wTL4XkQPO0zm5aMcojTYTIxiULO767PlSigXTjJ0ibo4CC1b+0GeyunTeYng1Vu2ZQ5wN619Yz04tssehnH6kQXPBDcxweBUDjPvGYH3kwS0rX1KNsPthPduj8Ovz4WNwQYu0QnuMB/dyAr3T0LOXjyPfHGgsUpI1heek+nC9SW0aG4lymEJdxXnecvn46z4rg9+O4ZFENBtVDFDEbOgHfu2yI65YkvXji5EaY+KeTaBLtK9eHVKLeWiBd9my/wrNR1vy8vclZFnYTo+vZFkbmJ46cZqyKq/qY+wYzwEzFSrkH8eTA/iYC1mcG3sa4MyWtWDopQjbvfUfKc4G3G1HNZ+jwIpquc49Vlzvbm+WIO3KwgKzI+GqZhCsMOV4SOvNroj/O7rjyxXxHV94WAsTdPx7i/n9EEv+FFeBhPn5NsV89Sa+I0c67DZK0uQ3t1fbFdFNlcMeaUyNj/zuHYGs0nJlsgMFFw7XGwlRomWyhQ0+/DMf37ngH1HeyEIDHZ8Q5s/WDgElBGCDTIr+xpmYu5wj3883zerm0H3ty3MjQjD05GjRGwZZi2tLv6UD+cE67pr2OcTCdBF2GSSdk+R4e2ho3tsbrKwkUXFC55qC2qbLDNgqmlUAVup34rAweGRp8Uqvp4tKPJOjja6B8b1ycGddQHp0sWVkCyTg5hgd7/9IPiUcDaYdDuLDyQPXS8ePGizO+Vydb/VQ4rg/9ff+f/uf2Nv/VXt+cXf7T95E+9vr3ymjbpcBRIrpcxhWNGpkzwmBMoK+KEQHxnocTdve3p0+vtO+8+386v7rZ7GZp74yTxNCwyfgK565fn29tf/eb23re+t92dk89Xo82jcIs/6fd5Gdezm9oq83tuV5jrk+Q/mcD7AuJCW+pWJni0nRQAHxXLcrhGEkd2oy06kw0SRF6S+hxItMsgX+2yEo0IPmyrd5lMG9+xHdg4ueoKDNmOO6vHybahwWCS7dK762wF4ydAjLtL2MkEmY8eFsQkiZmw+HcV/6qbBoxcoUffsifLObItXpNGHjQw2/pFK2Jwu5Nv8mkYPVc5/dDIMA3WCDC4gJmFSWaDHS0Eaxaq2R2JrSF9HAbbZDzJkKxy+8BxgsxshX4PBQFwQZnseCSZc8lFiUJyeDOjakvvFyxLJzTA2aztHscSjM5NEFhbHAf6zZt5stlrT02ZYGc2Yj+qozvtGtrWxppWCJ7s+npgH1w7fR3g2EUjaLUX8K6PrQ2/tXerwBLllAsu93zoSSbfD6uNPTIy029jN/M1OWoLLAUl9NxzjWsxzZKw8XVsTfWPfvM//LfeRBCrdBahRD0aGuoFUEQZQ4oYoqsOwIs0+lhGYgkDBolcLH7Aeg5P24zjacpyOjsgFPVQxgG2r2mCeQXcc62ucnzLlIk+zk69pFPzMrbIW59UZCKXGGN4AcHZsLM+EdIPjFhLkDEw5xBc2kQA8Mw8kkod+8xXW7YzG+mq/v7lr5PR9befB1JPm8pM333ftyV7Vp7DsxrR9XlMYBjuXB8EDAHMf41D6vdQJATBJqOZa+5FlOuUmlPgfODo3hImuKAFPLRVv9XfO2ydgXX661hDDHGn39od2iRkrk3/tbki8hQ02PcOBsxD2w79TSv9p8zM53ZvHr0Ivv1D66OgHeixFGwJ/nK+q+7gCXjtaL/rsyglXihLWH3OM2B9Tt+VIXcib/KpDAe7MsFoVZszWlCZxbfKCIbCY8pmEF2f9usbjWd1an9+wxMu2ho+Q9a9Oh6Yp7x3uC2DwvnVSGWRiRnFM0abQp9uv/97X9p+8U/90vbTP/WzMxf8L3ro8/z85fbf/rf/zfZf/M5/Vub09vYTn/rAdv+++b1wqHtDTMrtT4fFY5FiDNbgIUg6erg9f/HK9odfeLl94atGTA63e8FujspOLwyp0I9dFEia+7rMGcSOMRqyLlg6mbfroWk2IyAO0u2j5HHe8NBflDS0NDZ65K/27wQG/sA5f7VEvjgNcE/UntuI3TJodO1L92hufdWv4NsiFqZxjeZwSPG39tfqkgrTU8PX6WxSMfDSD3K6dqEho9mP25fzwt7Es361V6ueZ5PVsRk3OTe1Be6aMQ1yfD944F2fdbe281vtzxDpDDEHS7jIcE4KuIr4u5ZzjpB31zIcwiIghp4+yRpHQL8B0/3c/1qoJaEYbEdm5wz7zer58LNrjIZG7qMFOcchcmgUg3zOhgQ2mzYKN7Sg23SaA1t8ntPdruPPchjr+/7U9zi48EMfMLGLUbN7ZeN0ciSj3/2/pknwFTxDZL1XZ8EmwBi7pS2wDvzog/bLDqqOLgEw8Ahg3l8hGh1miBWNo7eAeup3glVGODUmk9QHEDjL6v36r//5N0cxxmtiRsIagGu4bzkE12auIGJSMtcXYSNqQFKU7W5twCrlvikjAzFQEUz7J9v9HOD9OpUyn05fjpkUPbCqrD4iNmYAsC5G4ea5jhg1BBzrUploKPKedwp2eVYczvCt4bKIUsW9EeQgKRXG3EWcFf0kSISg68spIPZxAly9DEVi0a2DDFyN1ygjLrpwAm6GzIZmsb96jCG+ELz9qkoG3Hf4z/xc7Vy7lnNEj71RJSCuO9F6Hm0IB1lmtydyNUclC4LfCEVt7utcls36pJgcN8e5hrLxhWDpgcFejoFT2M/ngnE5JkNYy8ESzMnuKucZQ/CbA9sL/+In2oIn2pCVeuAktTMwR2NwcqK6V27O+lLf8ntCPc/Bga6+VrAQrnavYek63q/Xuei1ZAqMvvmD00vPGEb7cU472ro3ike5+vOd4VsOf8HuE232TnNkJhh8UvAp2/c1D7hogZqrDXwEP6c6WFRG38niDJ3W9p3h8uPt9z/3pe3P/9K/vf3kT3xqjMP//AMW2/buu+9uv/M7/9ft7/z3/+V2cv/J9uM/+fp2do9xYBjj8x3a2zSCDC341b01ajABWLJ3a15EsPh4+8pXD7ff+8Lz7a2C8pPocHpheDaala2Zwpg9MXMI3vpubvAy/CYLyHhHxNwaQ5N+THApqEmu6vEmI32SXp/FKpneXUEfeK7S7WpPRngwc5BK747aCbw58C4S18V6DIE9WcN/AhkBM4dKdjsrKJe9CT872hidYqstvJvHLtC/vkdStAGnauPXHZtV+aHJzbPtlA2qTuJROwU9ysJp7F5yrE7tjR2292bZIu1fw+1kJt5forc2og6+WP189bQyRpI45hfhFTzBZ6NzJPSsYkjVB5jDIQBmzhN89c35jL57CTjbE63oGerJcG+9Gq5yWa8l+3SAnrjfn/pBNfZyDQXTx3A5yAnHz6g712bVdr8EP2RlBbnqA6//apuNW/C5B/fFq7EHwTA6JdMPBnTGY0GP+zUV3GDU/qAx19n80e/wHzpE5yUb/E9JFPudLAuO1rTbvm/1s/3Zc3ydB+K1OU5XbXhGs/4mu+xv5GkErV+1B56jX/nVX3xz5kaquKKGSBlz1+tAeEvj0zGzjtQ9ObUBaYIfw5djRHAGwERxCB9pi1NaxIOM9PpI1FHbhEUK7rk/jnNecxRStxSM0UOMziFuTOFc1jM2ESEBNSxyncdnYNDJik9GGoKMq2E25Md0k6FgokQQp7yz2XVtz+MBlb24fDfCPKjts4xDghx8YVQtygwXhq6+4iTazyuKMoZwm+gC7MFNKEZ5O2d4dGgjIxKFKLMW7rjnQfYlpAkDWGLwDA0yQNW57jth29PB81SEUB9ING8kJnApG2cKWHBwKOa1tAG+McARyS4Y7y8Y0mttEaT51TU83K+onMY69gs/xvhzgsGxgggCjPcMbH1Ud/rqGtrNIpLuDT1Qb/Dqs/rTRif80GzBid/uCwzOa9f8Utrq+h7OysJNWQ51RY0rK9AfOBlJMaVz8KyfeUdbMFCuru6GPAklhWXMndE6ejIQojgjHBNtgj1YJvtI9nyPG5UXceYEksFRwOqzDxWKVuhAXpYhroXt+eXL7Wtf/cb2F//Cf7B9/GM/NnT5n3fA7eX2ve99d/u//Bd/Y/u7/5//+/baB263j3/ijRnKnTcijPGCs971H3wyl+RiwRA9r16GG8jjT7ry7PnD7Z989tn2le/i6d32KNxOwv8sPTvLwYxUDN33ThqvZCAFD/06zRYwK0lhCO7ku3sy/auyorN4+yhdOZFF1Q4aT8DZHxi9gcCwOEfGCFmIhjcyJW7V4xkns6FzvQXfrETvjn7G/oeJ5znThOHJxbmpDLDgC9uSHmgm+Oj3ok3ZlL4ZwsrMfLW5IdlYfcBIDbyZAInOO0e25SSrnbrrGmEfge86ORPEVTp+D8275QXAd+cv0vfoX0Vvv1lzZHAJDjIQMt4JOFQZO8IeoGwOvnbGaLO5IJ+FPIKdrtfXjMZUZrbiU7+/sR1dmxcQA2Jg39Gtvg85mK6ZR5z9NdFBvZ1ediE7elvAY9FL1z1CEhW0UY/pdjRPPuifRU2oRAbIEDt8B5fgA4N+2LxS7FVm6JczQ6O+w9VwNh9AafAff8ZedYc94jOoMafDcS29XTyZLqacMtUOBt/H2c81NpfPCv7hrXPJ0TixOeLfr/zln3sToatZwTrCCMTK03oN0EQiaDk7DVSs35M5hQiA9oyajXOLEodYMx8ImDV5CVCEQA8rwpwkacbgjTckCL7PizhzDkMA9/vGEHrq6OAoBSzpvE6h7SaAMe4AxPM7Xeh+8MYgBNKG/fAoEXzG8FbPA8i208L0oxTm6uZ70eR+lY/6zqmCu376TrkcMkxEFektx0Yw4b+IydgOn4ZbHMeCZ+gJx+66BQaCxWBPphGNGA21OAeNLiaTCUxUKfBSFqfMCjOvi/hGoGTQMR6+a4NqCw4WXZdTyKjX3jit/ijCPhMCMRq4txwRmjl8X3hcj5Pqut+1Mw6tshx7TUy5fVkwzHBt5W3+DTfHOMkpUr3u7R2g/vd1Z6xeQNMnYznDPtEVffd9OEfe+pytr5K5ffbouhGJwQs9g3GU2+rfeMj5HZv7m1AUXTl0c3ScNQcnU9UHZ9j9DP7iLSi7Z5OG2l2R9GU8i/6UXVAULqP8zvpH+4F1+HK1vffyve3dt55sf/GX/9L2kR/+0YH1f86hja997Svb3/xbv739/X/w/9h++KNn20d+9I2p7xnLWSCACWMJFk4CjXn30K0t1aLn7dNgCr902uMK1zcPtm9/+277/bK+J6F/Enz3k2mO54Te0OXRq0Vnssm4jxMBN574iz3zvsLob4jTKsgr86DR+SQL9/DkYDs7iVbVYTrXK3CWaef8ZgHT0JdYkS9GquuC7TFcTGFd67u/NVJDl5ONyqNx/5aMXwrQ6Gm86CKzzOa6r8+1VyU9CR7OIryWMyIX2ZTtbPCcgCdc4GZYdESoE5ACAqHVPGaAJDMnl8zVj3AczSY4tngvm2MlJ5pZlLNlR73OzZCjt2JMFsrmoZtMBY2i/WwDZzVuwBtS1+9ksOxLUOLx8Hn4Tf/0W590umJ0ijOc0sG/6NV97UOKTPbbdfXRF83JteBoZDu9NjWFxhY/Cezo7Nr4HEFXAMKiG95e21ciGJtwPvxavNEXFLpHlypn1f+NoGGoJWtD/2DED5BEl7EPqiG87uL7BAbdw2v6tmwBO8R2whGv+qy87H18kWm16pBnQ6IgHp6Rq+CjQ+hy9Ku/9qfeVNFwjBvUfZS47C/1HSANZY7hIAI1MEJRVDIdMlSImPMb5ncQnBmqrMAo62RmyjMsCKaQ7yGKMYQuwt1lkAjU2iG+zLCyJxgj0rZayeqlrq+IbjFz4MKs2iJshIER0M8IZp1xgHOtKNzcz8zxxYjZZfzIMuXHtS+OvthOYpI3RV9dPYngMdn4NkTB6kxYxml0TpCQEeI8rmufoccc0eMs5ui6OuoTCrQwBLpffr+GMrFvGu579J1AIEGoDNi1Z1nw2itx0dr8LGNjCTd4OBqOcTnU4Kr+Hh7XZ9i1/qej2nPM0DA6VhZsHoUAyUDcP3Dp26fD9z1cU48gubcru4eVkTFMu4KIXV1/+u3fZPf1s6K8OFPQ4Zk5GZXiK8MivKK1YEDDaRu8O9on7H7D0W84TqZSfdfWghWZ04vOAgB0S/Z8nxeupkTDv/AB4xquXQ5VlkOJGcyZUyRD/Qb8Mlbum/hPEWsDTbSVqNCW6ctvUbBnXd9+753t9vJw+wu/9O9tH/rQh9+nyf+/Y+F6t33py1/cfvu3/7Ptn3/2720f/si97Yc/YteWeEy3Ix258wUd9zIpYLu7KUu4u1+Q+Gy7vHsrMS8gysBf3z7enjw53L74hafbd7+9nNn9sq6T9ID5uYqfzxiYcL43Rlg9OOLTADZ9zPL6dHv0uE+yvrYAFGjRFVmGrQALTKInfV5yuwxOkI5scLATizDiwQ83ejpBTX2vPqscbCFEPYcXpGcyAf2SiavoXEBr6NXQWO4302RwdPF28fhk0efa4o1wMgRY58OnDDSbHOfHaR6la4Yd16YH+ko/xsjWfwUZ0ZlW8BsNginEBlRUiTwDxyz84/yybyuBSM7DWyn3wSUwQRc4slVrKoahFgDK2s66RresyK3sZILBL0jUbyc76/tk/aNbNRGvxuHIJoPdIqhxQtnJFdStc97eEuzDH3xgW93Kzs4Cong/8/f1EUBBWbloxlYLivBForP6BHOBE93rksBvTYPtr51VKjw1wUFps7aXc07ewpPsDA3QbHdt4O0YXoUpG7UePYEv3cZfZchxlCDDs7qWM122hK2aaYsdffxGq4IOBogB5NUxasdWgGGAYYnDIqTKeIP3bD927BpGIOhRhtkbGggUo58Qnlx0MiqV3TlVbyO22kk7dtWWpQVZgnQ1GZ+dFE5izln9nUaww4hnQvfOYwceiygSObh93ienuJwfIoN/VvWRmxhtJR5ewoOiIcYY1IR9MtEqeVCc8hGus7PXimLOYiK0gzuYToPZIxiDe7/HuHYN0dBpDF6KB/6F445u/UM7zkYmMs/WVVcjeDuNda7yy+n4W0q4p3dMC+YZcuy6NkcNVa28OpRMP/44SwtqlsAPAHWxFoiM0+u3dibSCXZwj/DV6jxGEQ05s4kI9RQPlhNYURx4bFR8ZpPxhNheepQGjVfgsU73fAbG0GSc6YDjnuiNIIM/YR151hejwoCaB/ZckE0RPFu0p6myC9+JCjWumxogd2RxJt93hm4COHgGc18HnqFxOFEExm+/UAUfNScqZozgNG/5T/aW4ibbwbnq9xm+syvGTuaWPOnDTbSt7lC7S32faL7fT5+db49f+cDozgD/P3FQTsb193/vD7a/9tf+k+0LX/qH249/4tH2kRwfo24xhme1LPGfhWP1vRRfLF7bgsvhx6KbLahuDzNiwXNz93D7+jevtm99y4rIg008bOkNg2bZ/HnsOO/zoivzipuqG64cxwS3nUGycO2Y4azMPdf8+RyenW6XwfVe4vXcc37J1GSQjH6fY3xsgXeeTp4XvF0EX/eGr4u1tabc3vjnzGp7yQ2YFoXJ8zjQmDK87nOGubQRXIf1cXsREP3W5coolk2bvgLn4LZAeSgwxmI7TK5lpex1JeoHrTlkgX3f2YSzaO8t9l2fFe8Us8Jwny3RLJTxfJzs6exB7eER+Qxujijntd/TeOSnfvWFNtpikEeOPTYW3jOEXQGOaJ5rtEtPn2tJ/260gtvOCUzQNoixCXSQHvSzfsnycppLpseWKbQ78Fpb9i71BgnOVaJCp8deB6dHZpzKBm39rZMeu0ZfTStMswOX6ys4HBrX9JSJdp4btACFvMwjHPiK33PN4znWhqx53yXfS8b0s2yg31312+dcIxv9cOCzgICty7aN/enP9+UcF+NU6wtD4BMQGlSAcGHCLvoQ2uZRGZjjmbTeG0sMYxQIizYc69oiMGOZ8TxJ1DIyHpQ3n3jI+dX7PApRxEo2RhRyeDNBnDDPlkI14dmY+W7VUzCMIhK4DKUhy9xNkCQsMdmk/kwWY2YOQF3b8RxgbAIxQcHAnnMdcA1HGIa1Kff1dm5o9CZHG+O1QYGBNQqeIGOIFXsMpbQ7EgdjDXUO7To5neUk9c9VJ5YEvFNWhBkcloeefReVXDvrHw6cNWF+P6qMp5cp+3pz+J72N9WPFykjhZ05TMKJppXFC0PGlGk5jSUgXeqzsp5V6hyFDF/bRK0lwfVb5Debju+c4H7jAafAB+vU85tScawTO0dHAjdsT/DJEEEbYYN/MBJL8Bi6vr6x0IKhoxSLZuhKcb6f8aWy4VNL8S9Ew4uhl5WL7sKosvpfAQonfZKsuWJY2DvWOMjTDIpl6ZNhxEv9rYepk+9bmSNeVH5klLHXtwgVPgUTw6/78XbtWjF8IEtYbxOCeHmWnI8iivi7dnj6aDu/PN5ef/VHZjjpf+qYKPvqcvtHf/9/2P6zv/Yfb9/59j/fPvmTD7YPf/Be2Vm4XIVpsDP0gjF6yGCf3HuYjDG00SE47wz1HmZc3Wfcb+D6cHv+/P72tW/dbm8/Dy/41I6FIuc2o+8v7g0cdm55r1/PE2QbWpObEcAicm8Xn8Ug5H1uMW797Df6jg3BakNcOet5Y4JLquMlhzWPPcTriW0vZ1SoFoKlQpfZjJtwDO6gdnXIjKaOvTwknDlww4sMM12ij9mBUW5ORTYnaAJcpYJvMoyApW+n6fVxvD/OdnAS5icFxEZ8lkzh9cPslblHaxI6BbEF2QentVF2eMzBdR0hbIQRw0FT32QHbea/6W8Z3+XIOLi12pg9fBAfPbKhfu13jc0wVLfqL0Ntc4KxrYP/4tMEbSOvyS1ZjheT/Wbn6Kc+p61kcX0KhIOjdnegLV31pQPvllNawYRXRtnqLurmy+o//h8F+zEk2MRopq15tKZECHxjozuPBGfzDCYfEB8YqHBbwSo9fDCP4dgc5cCCRvClV0YbR7Y7F93QD+9yiiPzC7ZlZ7Nf/FBYkU94zvPmwY2cnL76UzYhsjELP4SM4JqNWlbEIZLK6DFUQiWAVmp504AooiGgsjSLEtih4pOurU4OjylBrRJ8aSvhHaAX030nisZw3We3ZvIzoOfljtUYA9Y938e+1yfnZo7RQ/I3NydliAxVQn5zmvEzDmz+w1BcytZpTH3NN3LmKEDwY16EWxGG4Z+D7cow28Hz7SLFv7jkdDzD8jwjn/6VGby8eG8WoHAijP8oXLBOxhE+HMwy0hnmjMU690Y+Wo6AiqAz8in3ODfGrfITLXUdg+cRiJ1Qmy+TAb98+aI6awhwdJ7w9DGrQINnFqYEywwJ1AfFmehan8HHAWgP7Nf1q6HpQxv9nmgooy4LWhlejrbPeX5NdjRznQUDApCpJnv29omX8d55vp1fPJ9PGZQ6Ts7sMhrOkOxVNHz5pE9zk5XJqXP6VnKuxT7ope55cO/pvGitrZXBr3O/+jJ0F55kFd2jw9Csc58JymDRzdCWeclR9uQU/9YrkMg1JTqd7+RtgpquzQuYkyULSSiR4b09TMYQBGOTbTFwGXeyhd5jYLsmOBxO1RfuC0+sCrzKab366hvj/LDz/9cx8NXXP/ln/2D7rb/5n2zf+M7vbj/+yUfbo8cet3CvQinFzAGhA1mYkQHXkwPXg4PxJ5Nr7hQE5roeBdur2ze+cb59+5340l1DoUfdn+X7Ap4JhMKCU+i0OtPKTHIzgVy0qNDgeh0cVOtG0FRGcrM9jxRGejixAruu40EhzXYeCFeymV1b5pQQxjycDO3KTjsespelZRBsfn13Xfl4cH0R7eMtXA0zWowxj2xEjwmi2KnoRkcYygGKfRnFSS8KYsA8BHN2fQyqCnhKXdQJoOPocdLleUfg9qhmv5+VzPA73OM1/YX1vM/wZOkHe3NzyRnnAGptHrfAF7LQyfbhzURJ7BK7ZbGgxyG2+9FibUfGyZLFgTW4yC2arSB6OWHXOZL5nmxrdwK5dN45UyPDq9qYlvpev8uhSmTMBcuAOCWyrw8jNAvPkSf1wnX11Y/K4he89tNNjrF1dcPpLmknd+hPButXYEAvwQj/Kedc8qAPG6IkcXNVZi1I0RYqOxeTnCvL1R/7NRrGSbgwCRG+eWqgjHGXrK0/+nw1dn7mhI/4qWpVzefRX/7VP/UmY8MALpohaorK6ZiY7H+v08dEO1ZQOp4bsdaqPsikEOFPtmf4Y4SGsUF8bYYIg1rEdw1YyHfd8Nb9+w8XQzISjAdjA4YDi1AIBCOUkM8GvSPsKU0wQOhmk50QpJrnUadPRm85DMxEiIGpdqzq8xaAyVT7faUOQtXmzJUF3wx5Raib64OMuehhRYN4ra39MCqaiVTcX/1oaznAfdlZ2DL4BFrURt7rlMR834zRK9jByHKS6O++32CaDX4TPPgb5gGjSH7gH0U5mzY4VoqiPrruDyBpZ2VR5oQ4lOWshk7w7toYkwovWroPloQzHi9nGqz1sQzRgvUHOui6Ry6e5xRlz8GY4yR0BJegMhDjtNG48uD00OxSnKWg4DGPOe/Fm0gRfgs+KFnqvXfis2im9vQ/q1hxPHjJxewwwlHPEn9Kji6rfaf2tLuMSH/Dl2UQpCgLvoW7e2t+EeyGlrVT7coMvwd2RivDEp6Gl67QCL07ZSBf/NJXtz/2qT+2/fGf/ePbg2S9gv+jQzvk4e/+vf/39jv/t9/a3nv+ze0TP/WR7eErD4Kp/hi69Gl0JrgmANjzjDjssm8BIj2aRRPK3HFz8fngA9u3vv1g++zvP9neefd5hj4eBOeQch5LSocYhOhLxwuIk63b7Z4ouZY97rBWy6JjMpk6mNq4FSwWNOrbaAGZMhR4lHzFiXAvyzsrExeBV2q665yAZHgSjGQkHbHKVBBs/n+Z0WXkHAvfIXp1ObBosTvAgw77ldX9nGuj0/WxVptWt9/kd20AoJVleGeFuXUEXRkHNKNIJyOr00x1/e0z3L2ekMzBJdzI+chsPDmqH1kSmzBzo+rrf8rCGXy10d9RhFxzT/joGrtVq5jRZ7fqMxmc3sgZ24gOK1hbMr1rW8OVGYed3HKiu1tzuK8Oh4ZH+pidWNQZ2ygYzMamf92cOhOAsgXBVaGRj2Vb6DA6CAjhtHSBbfKS8B/EW9a4Rumqxib4y8+MXdB+8soeuWdv59HPguKEou+SDjQPhrsX1as+lWde2D4jT+R4RuMEC0tWAmNwpKtDz/qctqbNpfuIq+2jX/mVnF+tIr6G9xnTCOf1s6XERQyU2xZiAORhjbVdZ2AsMZ4J2HCa+gMceoGCU+q/jsheubz8MFfmE+kTTqmpTCc6z/fQr4EE48TQSQQuw1oO0PUQzpEa2rR9lFeWQHzeTFAEO29CNunfdZs5LXgIsi+X1bMd2vkQzyaza5hkwAtXBp2yWIkU88oiObqVwS4HMo4vREfRg2f6HqfAWUTBDC9mzrN3MhZDuhPFMJ7B3ym7M0G/9qRbsKDXhV1oKm/4UXlzZobgwITO7+8qMrxbNF2PnMjUbLmkbMbOPGkSMBPzvvenzlLStbAE/AKWcSxJAXNgBWUV534i2XWV9CJLC06Ul8WGF+FVn7JEmfAWEOxWeMY7vAcvZ4Zes+lBbTPUjKKGZYfjuEc+glImIRsl7AUds+CnumgxS/Wj9+DeOUo5MqC8voOpNgk5QzRLzMNnhlzgFD2WktYTBanPUYzwwKN9u8ouuhgNECSt+/AcZ1mhWdafcZwAiKYlz5M9VnYWwnSdsZ754eT293/vC9uf/Nf/1PbHPv3HZpea/bEMxHov5d/5O//d9l/97b++Pbv49vaxH/vo9ujRa7XF2Ya3LiqPSgIyBoYSg41B5+zdJUfIz810J/UsG3f/6rXt9z93sX31WwWt8fuxIfPod2DYhx9Bn2CZoUG4BLu2833bgYBzl3GN+wof2x0eRmeyTqYZOHy8rc3jaHTSvZOc40lGtfB4exA9BwPWHBJjfHc8D5fjcDwBe5cEmyt7R79KVG7oVLkZiYpr5p9cG4sytqTrmNfBIZDl1WO6OZ/RBh0ZwNqdZ+gmqLYopbbHTvVdPUP+ySg6ruwELABhG8htZYLFM80zonCY7h0UZIDZ0GdBnuBjsssCixlNS44HlxAEC4eLlCVptcGOFECwOYMnvautegIvp4Hyy2jXfPTNbQ19ht8j13DSlqRDFoQO5AbM5Jwt9j/ZgZiWHHCh84KVXZA5fNFmH3jMzg3MgonOPYxjH8CwrtOj1R9e7GxqZ9LSbz/ST3RFA/6l6xmD0cMaHPrQl4AIEjBkU4PLaNbMZ06Sg0/8EvxBvOgy/NmVh88+YCciAo4ZvdT24NvFZEZTXS3z+8u/WObXNYUXFesMYgGVAWD8kXCeLbtd+13OLggBb2J6nnliQHZCCBRp4MwrAYviiKj9HkCni3rgHDJgGeS1xLxeCUwCmGRGnxA/tMqTg5Th1BYCawO1ZJMBfVjKi3EMK0IdMey1kRoNszDXNkGzFU4MnX3fauPuVqqcoWa4ggbzEHCFNyIJV9UVlYiq4IA2y9nNIwXwgCtjccIR2R5uGXCOemDk/ODHsKcM6nHUR8eEK1gSWnBdXNmm7Xn1OF8Z54rEZdGc3zzeEI7j4/BGhDWE1M7zYGGEvM/svWlvOR8rVg3n2p7o+dBgHGf1wa3MCEGIzchZuJlcn4n066LwHN2smCzL9vzQOKRoLQDRxjhR0sI52FbIpPjZw1A3PP6yLL+y0ZOQgx0cojgKWwPBzQkyNvuhVni5LrtcWeDM33VtbSfHCIA/ep0/G3qDdQKWYLL2haNyfR4grrzvE5kvie9cStP/0YLMkD/X0bHf9WPY1Atp1ypU/KPsUaoy8JwsHV/xWbs1IPJffZIL8zFrOP8PP/eF7Zd+8S9sn/yJT29eQLxTgarcbk+evrf97b/9O9t/89/9rbKkJ/MePiMhFHRkqH7NaZmzJI8yu2WUF/8mG7cV10xLgGP+DRdR62U8/O53TrbP/8HF9vbLo+1e8J9d2fuWfhaIJvs2z4pyfY94nIBsM5p6nu+0tqEnk/XC2yhWkJ6RSRaWUzrY7h97A0JIFRAYq3lYM2dnuZe7e9uD6JfmTjZ8w2nl3DjXCLXsSG2vbMnUBZyS+2SI0WdLRv7pqkCmtukqOk/QEfzLiTH67BMexcYq868WmiyjV130JH85M/ORt12/lYlkJ+g1Rznz/vF6shXrEo6yVyYm9U9/OY6gEATcXKeTXbtJFrR1eGvI7az6ddy/NdSfnJOdYAXF8GoQ7ldl5pENztV8WTI59iYYnXRSMGjF8jiazqjRaYQBDAIzK3+DqeYms8kxDB/oIz3p2jxK0C8yByaPmNFX9o8JZc/v0kkSo102ZekHu0We+l7ZmT/unGcL4/84e20km8tBswfwIC/wrW5tjuNLjhde0XKCKPOZ92fRFEzGFuBbNQ7IZX2yK1fBxj64OboGtxllEbFVFl84hY7RhWhrlGfN/wqM6AeZEowIyKOd4CA6SsgGdhOF6+Y6Z7myNmvM8zkiLkI5z9JgXsBNZNZ1AIuS3edhCSxizPUpXnwUPZf37/cQdjHEXpwc30TVCQKjbgji6nY3nHn4Ivm2crP2EUB/E7VRiqLKBHRlb4TS8zpEuL5j0hApYZgtkAg6pmW4lwCJHJZz41hm8UIHI7OMr4lfGSrnjfiLkb6TW4pmvm4/zDhj0d1fc6aEIsNxVrsTAC0Hx4iNQyJsCS6FdIDN9bVvniFDw0jayGDkrC5nhwhwd1U2woEmSLNxszYrO1GVLFcwkcKpd3NXVnzwJHxyAnfvbi8vv1NU/e7Unax1hBg8K2sa5Uk4J3PWLjYnIF5ObA9UcE+GyeFzjPUHh5l8jo4TUGQoDuLVGirPpR9ZvWlMH1fIi8ucEUdcP4QEZnVmyGTeaD8Cjl9LAZKS2l00ZqTwYoZktVezVl0O28YBCnpo0XIM1yk1x28HD07Xby9Y5vAOCzzg4B13h8eCMJmieztlG77iDc2GH0NL1ncbv9e+65RvbZ7NeQdv1emrOSusuXhphfLd9ujh919iy2kI1ji+//K/+hvb3/5v//Pt4asvtk/85Gvb2X29ZKCi5dqFwwjAWmDlHNuEDEMnQ1an272zV7v36ujC6Eh/MqKbm3sFVB/YPv+1y+3bT6NvfQpGSsu224TT3PfL9OTZ4YPtWQbpImd1dXeak8pd4VvZzXbwcLu1eqJz7LrOO81/2SVlFq4xZtX1ee84hxdPLCgxnzYbMleRzlrkYdh9TwO0Yyw5qHFcl8nTRRljJFh2Z9kTRJ3RlfSXYb08vyzwseuRx31sWMHRMHT4JtJP8cA3uhcdCxiGTyPr5D4GHZMsQSYZYKT1xbjnxG5f206PHw2uRnBWILWzQV2bPo6S1bI+Q4HHh69Gnsddy5iSx2SILM4QfHiyIrCmGbg7GtOF60v6RWDwjCNgi5aMOMgLezcjCHO9vuPv+s6OQpPzWXbIqQw4x8l2urZwQ/NlV+gHfRl7PTrJFoFQPRAGkvodk0XFw9OT+50WhK2+Vp9gqQHt73R0bNE8JpHskuOw1u9ki51jW/S1g4tK++xj4DWaM/svx2fFUWsNay6/tJwtHrinX87MD23MxapG12g/wUbfh7bV5TPOTnd4TDtzdrMblpfuz9kVnqevF8bJAVnEme2SapRTXNdXp/tPgr0QEwnpIAQzilV3cwcrBFxYiKiztq/ZRZ6izBtOmNHJ6GfAGfLFMPdrh4NL4Tx3dXxiZ4K8vrGE04xA0ejJXedRZ/gcz6oqu7xLm0TRZUmGKYADlv5WxGmxw24hyk7o/B54q0l5zeOBYx5x4AQrtzdoSok6DG9pY08/TCDMDPg8W8iIm58xdJIwzN6IhLDyRwevdD6uCBgXbdTdC8lqbzGWIi+jH307Oa+bK33UV5noSUJ7fPQ4uj7ou9dRraGSCVZqb2hZ/xzSWqBi6LW2Dd/oL0UepzrCRJmqMxJLYcgAoSJQa9Xakaj6uvvRlsKIttby/OAf/JdyaysgdDFthvXwEz3Mc1ngMEMi9T60i86zJ6YKwzQ23KpO/Sen/Sm3V1pqOMNSydEMBwUbeGblZ055grzJgBk1tNsFA8PDdVAsjxQoP6vy+g2HgXd4Hi3DbQwquke3GdIp6DIHaOrgxYuX21my8PDhw6G1Az+/+c1vbn/jb/z29nf++/9qe+0DB9vHPv4j9fU4WqEP+QynZB9e+tMHvVtD+wIQjs+CsErGZ/ALLBgg+jxR7vZwe/vbt9u3vvlyNls/vXvatQx5dDzP6TyPSOfJ8VXlqzSPMJwVPJwVEBiBeVKg9F6G8jyDft0ZUskDwoe3xV6mIyz7H1+DlgxcQahAoKzfYpGb6IeicB/DvaOf33C6zqHNC1Q5rnh+9DI5y7lh4OhU92fTi777PaMOlZ16gqirJ9vl5ZN+e3Rlcc4q4BsLSiagEczpc/U/R/1zymtl4C7oj8ezvD5akAcGmzytgBNeJGqdk9lUzkrrteo7fo26FKjkVOcxsO7fwj+jawNwz1DOmy7IZ+15c4S5QVn7zOumL+SUrHnrBDsFJtfme+3AQVC+nCL548DCC1Qj8EtWHO459vKzP8bWq7O79v6dHb3XqanuaE//G8eT7rHJ3Vx27PvnVJhDu8FXWfVG/wqw0E6JcazkFH2zKbLBKDL3HD7ZorX4ih1Ohm0Dxy50jrxHB1DvYZ16fe5lCs/M9ds+EVyuzcpRGVgHfLWNfgP/r/36n3kTmhRKyrgyvTUnR9HMMZjzY+RXBrSUS3mPDKwUufIUbsrUwc7YraMuRdAJgSygknUuc1r3Ca34aLy4KDGCMdpHM5xCs5SRxQUs4iYU82aAYIQAoz9LalPoIwKcgZs++vOCW8/uWO2pjaMIqi900/Zhv8fRVYZiez3/GL2chexwXqODvxHVe7QMp5ALSsEY6X8W09T2wN4Jn5X19ds+S33T7ulpZYPL9kSzMCCDeniCYYZDK1v5SF908oEU0dBAZWp/Pce2GH2SY19DC8plYPFm7nVmqG7KmhmH9f6wcM2B+iQAsqKV7us7HsJtIu/aiIdrKFNTO2WMlxwEOQjiaAy+ynZtimXkx7B0L8S6f786ZQ05gZk/re3Z9qmMaHZB0cZkZRwpvBfvKUQQVZfDhCv6LFj2SjpDzuBJGcgfIzhQZWwdVozOvGRtGD6jBDMPJxqtT8vBvW+SHK/gKody+0zNcGBgzoIVfcJPBlAf5AU/Zq5xlPk64xOk00awV66usmWMWnByVuQ1muiv7re333lne/b0evvlP/dvbx/6oR8anL70lT/cfvtv/tXt7/+D/9f2wQ/d2z72oz9cuw8z2PRiOerRHfjHC0PuM8edgV+wBN0YmHsFhUYLykRzBAc3Frhkuuv/5u7R9uLl2fa7v/u97XvfTU6j45kRh+pfJmsX1/SwPsLHsK6NJE7ixVn0eHDMIJVdyUrqe3Ztih+27LpPlxiskaFoPHv4vqjN+r96vt2Lpg9PJ5wYZ3IUbIeHnZxC+Fgmb8n8clTJybwOvmvdPI6/s+sLQxXhGS7G0P8j45Ux5CmT7kLK0H/kjr0YeuRI+n/NiQpQg7/+PL5g0Q6DO3EZI8r2xDMySNfmmUzBZ4EpJ7aMrGCirrJr2ctaL2g6elT9FYwpw6zThzHiYJryQRGsIJ9FLfF0FmJk7CfzIjydU75SzmW816LCGYkrUM94kfDaq9Hkj8xOZsjmhgsZF8TuT/BocvQYB+pLTVfcGCcxf131vct9qRxyqzlSP31wqWSPzZ/AodtG6rzlxyieEz/p19pqUf901PB7OpDw06OQroc1omIk4LZrNlFYzhvuIKyNsnf9z+MLGiabRhT6nJ+VXbD0Y2zIsmVsnb7XIqjFzxWo1HI8XwnM8jXqOHz4ztYcfebXfmHe6uDhZTSY98ZlwBANISm3iETUQTA8q0Gw3Wc4KQ/hxLRlzFYPK7XEkARgW89yQFaqPka99mYubQiBE4BTOSUsopStEeTJpM5eHQH3BnFG1vANgp5AUO+Vg/PxWRF2BOaYvHbo5F6Ij0BVrv44bf1YKOL72b0yw9OIkFIPH8ou1+Ie+5cy/MGX4nJ2Vqp6ON/zISvDuN3ulUbDm9EFNyZ4lgRsI92W4FphZhcZqFnEwCF0+4BiqJYz8IoZToeCrAiUIMWDkVDfE/+YNdnkaE1UDZa1SEU/BIfDkEVWr37WPBBHGF1OEsHr5yMc4/zql3GZ5cXTFt5UGh05h666P7jFN/NX+t4rHGNARDigOy/zTIFlgEvwMsYzFEWhKSujG/7J0szfgDcaQ6ru+xRpL5zARbH1PYFYF5bSpvD1bZUxBcUPCsjhicxX3eCdt00zHmDWB0NAOVbkWuPTL+dqYVG1qpMz6/p+LkP5iBxNHtVGWejMFTOryhOT6BosxJkcTNZSO/OAPEMW7xlfKy3fevtJMvrK9ou/4A3ur29f+/rXtt/+G391+8f/7L/fPvyRh+P4ZKOiZPCNjPbVSAkDZr5chjtDRmMkOWZEU74ShvUMyclwovnl3fl2JXO+fWX79rfuts/+4ZPtxfmEQWV+a1j4xqKB5HI0hyEhPhHAZxTfHjP84SQBMw84xq6g4Cx+PsroezVYhAmOcPRIkNXT/T2MvK8WtZ/eS44nOE7/4o8h5hnCjGbjuAoQ4MhVHZY5CyiXjLIVjHGQZbToEfln/NDfLiMTRF2iTddOFx2Oa+PUMG21USm0qhOtdFV5fbMx5viESvPGhvC9AXestq2bkQx0ZFxH1zjIWpxMLcdz1H0vej0+fi1dZihqvFvoZuRlIEpHZkEJQ12fUGX/2CMyyzlMJjR6roVkh5zQf30yxvGd056h22R2nk+e4cRs0ugI22Hqw+jM0sXRY7aWsxlagWbBoTyer1E6UOAb+V/OZIY1EZgchMuU6LqG9iNNo8L6nSw63ays39o3IjR0U7d6Wvi+LQ+2/peBa1+A6dnPEJoy3OIa9kaD2q60riUhMypW4jD9gy0+Vmlw458c5GTsRl3R925XHv/Ucg3gC491oJU2plR4pfu/+plffNOY9mR6gbeIpy+CSOEIV0YlAvLQ44FDYgwhAx3rh8BDxOWJITuen4hDJIZ7g7uocaLnaT9lBEytyYQAPQyonxlq7NNqQV9niDFkbbrqPV5eKjvDDBALaa8TmQ1nB0+EjcwZdG0RSIJCLgscuxd+lZuhjnlQNZYH0BgYhjiiywDW/qEd4WJOat4uUVkMAjVYRY0am0cXkuhuD04yPO2i0aINITAWrX0CHfEzIAv7EOgfRQiIfqsn4zaUZkIaPhwxpcmQUIr6Gn5k+M1DLQXiHESsABRwYD64tLXmV1e06ljwy5Lmpac7xzVGpkh+O3hW++ZD0A1eOfmMRrI+8IxxrqGVWQUjkdFPNEPHG4abcg7k59HOIpp+Q3Vn7SYoGIedHKTcI5TRZYZGFpBD04ETD2sfnmi6nvWKlkWV6hl+9MC64V1B1zIYgqD9pHlZmgg1yBj8Ne/Zr+kKXLXFaBHMfjMulJXz52jnbdeyalHLBAeVn4x9zWtYuCBw8iLmZdC0cZuz++72xusf3f7Nf+Pntm9+86vb3/zr/+n25S9/dvvIRx5tH/7QK8mf4VEGKeWNY5b6T5aLvtHVPDK54zDQZWh4KzjjXHzPaEQyUnNdXe+6u7k92959+3j73Ofe2b71rZcD74MM9ll4cwQzmnJDn5a+0dF53i2+nCU392TB0fuyW/uV2Qc5Ye/kO+r3VbRjw8jK7cvuVfesJh8cXmyP6XNwXlaOgbnfb4uH0M08KIc7ozfpRNI88/KzArPux+hWDv/OOEK2pDIh2eVwDYfjCnrpbJ5ouz2lP2lLOLBdSQhURk8mIAiHeSSHAcxRem8efA7JCZmI+Wgg4xybh+ddrlBfy7bD83J0C3/wObE1cnR4Orpkfov5YTZuo6ntu0Y+Oun+yti0XSH0jWjmZWXta5cehj8egKUia9cswTcZZQ9rM3vkJdwRqe/aIPf0Zcm3MkadxvENhN0fZayNKbNPQvAaR7S77nAeC0a/wAD53ffO5cS6MjICT3CxZQI9sHQNXyqnyDjLqR7M+o+eY+nDYTLF6LOCt3CFzzTbf+m/U3emDRYu34eLWGh7suf6IwsuzqMafY7jH/zIQcFQ59BvhxtbMDofL8kTXXO//+ztKfMLwOBcxmxEqlMDnFVMi1ljcClQv42Tr/rKQz5Eq6s/bY3xiYmGEtbQ1HXRVMa5+wRforVeaRQijCGF7OCER3BQKMRkQlb7yxa9vWHmlCrL+Q1RCXmGz9AV5+ehWwaOAiw8FlEs0R8jVnveSGzVk+uGqUaJg38Wf2TdLSdH93kRKcEdxhnKur/EovKc3eWFNupnGFWxIcgy+saqMW2/84FIjioPA+onRFL4XSpeH7PYpOuzAm7Kie7WMMk4uWg4TjsIGMxZ5TUlCYS5DQpiKNR8AZw4cFlguOZwl+CKvgyfCHAIAboxfMbWd9fxq+zhMLgJ6kz8j8JGW7QmodHD37ztI+GeEQHOyKMn0fUgg2ZoSACBVjInPm2ywpGJImUWI1zWjjCU2XDpDk/OYxzTUizCPMFL9LCApY6368sCjlnBqa5IMQmTDWKFRVPXT7tWOx7p3vFalowneKAfK4L9nmeyyubQZuQ6nLRnTmIiyoK3KZ9srWg4eMjRzcsU+Ko60TWZ44i9yokj5oQNYX7+81/ePvaxT22PH726/e3/+q9vX/riPyzbe2N7/bVXamvJBSAo8Bo9iJajO+TYKjzyLcBK/2Zl4dv9zgDfvNI1m1V/r7JlsduDMqPX6rvPy1e3r331evvCH76zXT97ud2P73i0FezZUpD4RYIx/MMSRmScAp3PPN9P30+uhLfbCecbjvC7JtvBNsFY2dzI4MXp9vDsaLt3//l27/C97WF0sSn0JRpU62SnV2T8mDxFawsOlnFGt/qmC9XhxFBXkMtJE+gJSvSX45v3CAZwlNqOzgpKwNLfcgmVoyvjQOK1ILN6VLLi2+G97AY+hWMh9GShtVhfnPHSP9kLc5bAxP+yZ3I4fOWsZaWVG97Um8CYneOMjRTNfFS8E8SHK523UGkePainMdwco1/hQabHjso+gkHbMx83NlibdBIs0u/6mYBxNwrihnPmlo2OCGjhsHRzaKt43+alAENL5yhH9/Tm8Nk3dNu1qY0gnWt0d59RrWPZ93kLe/AvO73sq3vaYr1skuD9iuvtGdGmAFrbRtQEPrqyfeTwTX+C7OyCBAnes+ONbGFw0efyB2xCBYJOW2hEZ4wQcGaCjPquXbRVR90J1PtKJsZGag+/0LwbR5/5tT/9Jt3gfYcBlDBDdNJNDkszKCB7WENvFlGIiglxnWbICOHJqd0gFrGW5zUJvaJpq/K8LfokZZ/tiOpwCEjhDI8NWClKQjiE6sIoQfB4hIDIrrkijyyYKPd4xbPqZ4AinAxwHEjEpFCGRycdp1Sdw1DEmSgJISN2hKGUWZL+cR4rOlDOHo4rnSEcYNjjC9AEQxYRPVw7O7OQZE907TNgYMck5zJuQ9f6G8M6KhySFGUa7SLnhFZo7nsww+Pk5FH3GJHzvhcJdOf6bj2+wEF4fkamaSumYXTwV73rDEx4BCc5mmFAxujam+sT4jKKs9OM6o3t5KpQv3TMcVJZbwA/OXpc2QxHhv3m9vkMV63tlJaj0LysHJ9vM84U8fgoh9l9C4zw2pvyI9mceEE2ZoUk+gbP4F82wxjdhtMEB8ge0GvOdQ3DoRGjeKp9j7dEj1vBTvcoxwyvZqCVu874AQ6vKQX6mzCfrLBre5mAg+EsUTl5G1jwt+BjMjAUDG4Gamg7MrkLWgQjo6DdmyFsqp88392rzUdD2y988csFb69sX/7857Zn73xx+9GPvbK9+vrrNRhODNNEdrUnEJyN2zmaRZ9ZZHSVFIwclxF0f7KRi1e37333ZHv28nD73rtvbRfXyR4ZPE2GykbefXq2fe4PXmxP3itwTD/I8nly9iKlj6E5aBtEZNjxZvAyL5asFJleh+PNCE98ZfAre5IjNKDgkRUBm4z9pkxeNn5UhVcf3m7377/cHpT5PogkdiKiXwLdoWdZ7Bj7aH7IJrgWz0whaC/ijuOaIJFsoG2fDNbIQodAgaxhs3l8DmQcU8yZgCnZtb8vrpKb2Z6uKmsvyvoFe/eYOZtUDwy+BySn6nlIzy6uoLxS9TXZSvCNzYO38p1pd+oYvLUT9EMnuj0iURDJNgq+zQtO9kEfySFDnCOwKGbmWNMrNDpNFmZBVf3MhtfoLhkQnAXDGPl6ml2qugeCCVSjPTs6tioaEFTyTn5mLr+/5RiW3VnBFX5XKHqjIN6PjXKtY+w2YOdH9JJF+6ND/VnFe8h2ZnNmnUDtysbW5gElOBHdSl22dWiOvx4XSVfYwbWynvNfcLD57AB7cnzwyugiuu1XlY4Trh3qL3O1MHMSIZzA1/rlp9bOOVGm/iZYqoLV6jNKGT8NPy/K1HZ0qInaiX+/9hu/8OYe+DXZSB6LxStgqyLP89VeQhLBAngEsWIMCiGXYRASCzr2XngBvtqbxwm6f5ZQhMfcMwbtOyFbUUJnZcf5UoJRBPsxrjm0NUnO58uQOJ+c392zKtu2Jkc0kbJnds62e6ePR2Bn7miHj44Q27Cp/fwmkoroI1zdwwRIjlD13dAsIZAJTUTZd3yc92KFvHkdmb8NaA2dDj0qA+a1ISvlLl6ONqtu2QKGxECr0cYhAi2hGscsI4LbODJ4cMD1138zlxZMMxQX8wfWcPb6JR3Pu7UKIgx5psZDHzTWPtobT6eYMlcO2wS1xUn3zqLFSY7iyirAFA39oxsHPgoOssrLzGZCOlqshSeECY8wMDrgOWEaGer7DP8wQPheK9WF5V74Kfiaq6R8Sxn8yTYN86wVvFEZDQenHMB1fYUXozHztt33OMzsYtJ1xpUwGyZcdE5eDsylRURO7hjtgoHyBvtqV59keNhQ+afhWmAQDC7KlM1xrOeukpVVo9+cMhrECfIfT+0rOW//IM9Rb4KgePelr/zR9u67b28Pzl5un/j4o+3RKyn4mTNeTEQc4e5OawPM5lSSF4oMhwz/XU7KfN5Bsn5bsPfs8pXta99+sP3BV663t18eb19952779jsn23vPyEeBYXW//p3D7YtfTjcK5I5zmua6zDxcRe9Nn52HVojOgpGceTpw7yS6yI7IvLmwsroxoAKxM3qAj7u54eOy+QIdzzI9rO3XHpbx3T/fjnPWp5cnSWZ1ZGDR8aCyzllZGT1ks4fhJlg7LjiYjAidO5KoeMCYYgauxbNgI8v+E0hZvNaXlfUlCz6vqm/O3ptP2BW2a+k9muJ31adJf10dR+d+hwuVJV6HyamA8xas5E/dlJ58r5GQ8BjdiGa5LmXpzbgZfejIdAM4g8s1fJRBkRydMfqSBHBGoj45XA6jPJutqdQKltkW8s9Qc4h9Zk9kLUab1qva0HFH53Eu/cbS6Wsd7O7A09+yTWCrj2jLjkQhP4Y3vizbTS8WrGOXotcaMs2G6IOXSSdmhIb8dixbIODBM3ijdXqK59nmcTQckMCiPtmFsQ1j8wo060p5eIJvHLQe8bk+iUSNjU7xA+tlC/piLypZ8Fz3c29GePCmNuCytqhDOzaBXVHQqE/9/vpv/qk3IbmEjGE1qWkIrsY5nBTKNlqEZA0DMIQiDdkIr87QAVpdiAEn5tETqQLwYtigPZEco9f/k8kx9DUXksbTDzLuFEWWwpDOLjDd52TGYHXN/OBMoooo2I4IsR5e5bSMpadU4BI5hTiX6UAIcFrJGenqyzyUGwRI/zuCV5zzVJ5ADg8QjkHrdMzzZdUV7RP6JUiEZBrsnrYode12f6KclEnqvZ71i94Epn7RcYZtOKAUjNiEdTBQpL5PlwR49zuFmayLGqJxAu1ZJfNEekXrvRDDfK0mvc04cAYUsSyx75SL0M7D2RnKxKa+9BPcwTmZWfDoz9AF475wMCxKsMCfjMTvgafv83JO1XOwVp5S0v2b+NUZY5JgJCX1Ixvr+9g+NGOswGfxggwi5UrqlZtnxQYefEWvDHAyYEh1nF98n+Fe+HKsc6BR3B85WMaBjC9F0h7ZXdKBXQcFUpz9Xl6HH2S6/laWxwDgL/4nC9HGKtPl0NOPaAP+vTxddu+b3/rW9oFHp9tPfOJD2z1PfwfT0dErZS8WVNWuzg291/LM5dQGPq9XVQk+tPW4MslsMH3vyf3tD798u33523fbk7Lfp8+tKN22t9692959fri99+TB9p23jrZnz3JM8VfmZsUtp8LXGW2hHxa3ST7HKNSjrczu4q99OGURnM4a0ZmwKFojSfiPLEaLinkB7g8/uNs+8OBZ5XO2V8nI1dl2ka7ggL0/b6P7mOkyomV4KzPTFPXdH95NZov+1XnfKfUhEB356+bIzVnyR4/mDEzNJHuM5TwXWJkx9p0O9Lu+1nb1Zb3JkaF4i4hSl8EbTLMYhgDM/G0Yx0uLydCsmwtvhjb5nKC9y5NJkIsM6DgiXdbW0v+INXKzHJ9j6aNz6cH0k/wdzXPM0aBy9humP+xi3cyiv7W6exlvQQznMDrCeBeATLCMHkO3cGWvozhPsEbxYFn/NSgAd4LPvCC6DG26Rycd+2B9ncrRhx0OnUbYRo+ixeCGbp1r/i2dIC07mabHfIbHZiYYMNyoleGp33t9qc/RT2IRvCMnAkB47jrWb/yDq9XH3e6SG+E6+l/AkrNGS+27z3eof1TQoC+OdMFB+MCQLP7mX/nFNxcObq7om0Wq+xr3FSIhV0PTH+LPvRHrThe7zDANgJSZQOikSqIGTOD4EuiJZqL1WrVkSCTGBKiJZJPLI8TKjKCBidJmEDG4cx4evXm+EDx5GOAZixjEEa/HCBLY2h0CTboLZE6cUEW8A3smJhwnCW7MqXAw5HQNKY7jWIo0zBihIjSef1wGSFvd6TsnzvktClA2DGKwtMuY6U90qyxhASezOgyf7/rSEYGN5gFtyMyc4X6C+O4IXRlbixwqanjR0MicnMv6nEy7a2BeTgNUtZoy+b4WV+AdY0JIinwO7kezIul4QWHX6jbZo2yD0SCIeBAONxwV2Clt3wcvDr+qIlfOSjYabQUNsjJK5wHsZeAIpd7BJiBYWab69o5dwlxwMAFC7RbkTODVp/KOMTQTtZEfTjsZqm3OD03QUJaK/0uBGRsGLtptDyLe4h/+e0fkwFRjBgIObqLjCtHmb5yaIEzvCE9posmKJEfiBhOjDcOnaoqo8RZdLnZzPB/94Gvz3OdNcjoLHsKVAhjC5OBHfsrQru++G1yGoD1g/VqZ/cPtyfWD7eXFD+XU7m3n0f8b33i5feNrV9s7TzMzGZOTy6dlXGFd5PvexeH29L3b7UUO0cbJBq7Nb1n5e0Ovwv1IdH14r7bJpSAyGucQTtI/Q6AX6Y9HPgQns9AjHpnag5uRjCW3/bo62B5lKz78wPZl1/VXQBcchzdH28tgvkSGDPEEZWQILPQ5/lnsMMHMtNo5OtkHOhMGl7q2RpH60c15x146OYsdOszZHRldqM2Z1xpR157mVttLPumUociCjWC6ukpmctLD6fRmnGV9eGB/pgfAMW8XWP3No1LdoisLF73Q42iRTtweJOOei+xvvaiVw4lW6gCH3QkOIYascfR/dLAsSUDZSZZHvnzvHvmEA3qDjz67T97G+WlzFuAY+alssI8+DW8KoslUJTg6Q6U1UD2wKdUdetq5z6qXjoRB1wQ8khf3lMFv+jFOtGt8AhjZfrgMbzulNvPmCTI2EVLI8wcYCy59dM/1oTc4CUz6DddFOfpbG/Q1vN8/wl37k/EGxyzg0R8u7mhsagQLJ1hN9+BFhgZ2DJl/YEcXzyWXCAT30W+U+VmCfMQRcX7+Uiar+zg+D4MPMWuEgTn0skwPoEccIDqHkH3xiooxksOchdJEl5jLwNbPDIEcM76iqeoAOoLeFh0uSRC1LCaovxyMqG1lmu9v82UIobYssFgMZQgJDkWLQMErip5VZDHL7gGaXFEb5hAexMhMHHlEwu7qO+JWV2Q+xj7hO/Yam6Kw9RvFVY389U+JCPasYkvYOIoZ08bUXTshHmw5quh3CuaYby9E4SveaJdgamN2xdjRLSCr6X900EoCQ+j6YXhnDTkvuo1wZIhn+XHftSNzd3jeiDJMm53m1ixsOTrwLKWlDWXSlBj94qhhHfNq6MSJeW7vJuO6aBuVGEt4RYMaBWBtho9hR/uWJvhDJotpMrjzTF0OUUY9B2Hp4GDwmUwImGYOb+ieGlhEwHh3dS1syZTPYyCLB7fXtRHdGBIGkGyOYysjATeZoUhLYZLbaHJnK75o6LvFKkvxLRwJp+hgvtW8m/ocFbiWE+1S8FOYoF64Vu+uPmcepusy8PEAhpkjDYdz/6EFIdU3XGgXkEPbZgXxPJLwPOdnVfIHunZve37+cnvr2xfbW98927757dN5/dAXv/Z8+3rO7hvfudieV+Y7373enr+dcl8yRCj7cjsL3wMLuuCe08vLbpcXaWCO6NjzshkKT+N5BOJ+Jwwu806e98t/zF6zgyCZip8HF7dra7NkxpzSGLvRr4K5GHO6xYMc+xuPn22vn6SLV+v5QlMXx12/ii8WO9w7tfEEmU9/khkbaiMMebc2wKdMV/DHPqQ2c3a135xfOhCwHi2YDI+M9zd6Hd1Mcc7CCaMVjCyBIw9IYMHLbs6H02UsJ8LpHlQn4DZaUFuHZW+mAdgIWcJRNLulbDKHZI0OHRwZ7YjunER4Xs395GBkwpAzZxH89QfusBNndoKnNurX8LJ5Mp/m2CczGfjMoaNH9CXlYwOMWK0gagLWGgjs0Yd5M0ZBIvsytrE/dDkms+hZX1bFji3iAOGffri3Fgjio/Laix/0gczn/GcxIji7jh410Pc17Lrmo/UbXMPLyhbIee2RYAauRvrMswq4+QDBcz13n2Our2jHV6yXA/d96rkefdibwWXJiDZn5TSY8Y2tqb567KFFWgnG0IuOzkhOcNEDdJkRFc5VEFZR8jk0M/XFWdbJ0a//5i+8KSwCwIyri/g4P4pKaDAAIRCvexjAEE2aTZq6zogQBmPehGAiPNGTctVhcL3d2co512Qe80LQWqlAdWQLAbabzB6jCuPuSd992t9ylq7Xjv7GcPUXbapf2xlwjuu0bNCnxof4MR6cHCN8VmSBWM7w7rc5IpkGoqrn/vRRPY7G/MSB+TBXMEIhgr5zfsOUCDjzctHBA5RrrJ9YMt5OQm+BheXzOZQrDqJ2hrbrvtMhEsO/xdRH4WGuz3ApJTQspvtocoMW4TQZyqLzZL2isOpYQKSPecCUsFRGH+u5GkrEANR2SjyZY/Tx6MPxzC2gMTYQPvBVRAtp19FpTm4cEjoto2T/xVv7msaj2axa1hYc3aqnp1Vez855y/hsjD51o3h9caqCmtneTfmYOjLVD/NEniUk2HhFnsQNi1/oZdiDEbDClUwqB1dD6IsPWlkLmMKRwcPnDv1qU0uCBXOpa/RD0FeXwRd6nX3Wn3mwNQciuFsyMzyr8EiZe32fuR59AVfrRZtedkrOPF94eb32Xz26/cD23nuvbp//ysH2ecOZX8zRfeNk+/q3rrfvfu/p9uxb393e+96T7XuX19s7Z4+3F0+SrcvD7V6B3OnN81mNeSAwsaNFKZpnxi/C95ZzeZQRl6HnCJ+Fy3U4FerkMDlow7XgXU7zJPmeoC++HeVIae7Z6HPlTE7JyOuTwTm9fbyd3ntr+/CHvlv2F54vXkZNmWbhQvUNzwlevdvwLP1Yxp4s1fYSqB0Pokvf0XhRaURkfbpWeVR0ceYB5ySz4KmtvsoO5xVL/Y1TrJ4+bj0LWLHpz1AnR6jP4HVp9Jvcp69WRLMT9O3kvqzPc8QKLeM7jx4cZvTJQeWMHlyTX8P5yVwtRccud6IhmQO2sWKyAJ9jHon+Glakm6OHDDsZpGvaSCejh0BNILeeZa7N4Fq6GYwlJPonx/vAfB3hV2PukG1OmPBNkNznZLjaMyUw5eidE079RvgQwMdBJDkGuEdv7rLpvgsMsyJDPziTf3o8Iy4DCx5oDzfYE+0t+oyRdq0DT7rSPe2AFW3obTSo/bX5vXb8FpBb3MjWsJOcKv1cENA/QT0+GvHRN5qySWRmTcuhlfpsdLWit3vaOfrMr//8mwCwstCQ4BiVFIUTITCMLiGIb3Ngxgyb1djeqEPD0/sMzRhuxB4GQ3MJzNFEDhFMtJKBUReCs1ihz6v6EbaYIzopg+SsDKXuFyqMg+zaGMXOqoyg6GMNoV6kxPe2s1MRNoegHIgdBIciwo9RAp+X2EYUhNb+OITYm6JMpLXrYx4ET6ANhYyS7Ai/BIuZCHeCWwRpGIsjOjvzeg5Kl4BTsIG7xhjLlNEzhMs5oq9MRWb4fYPvU2TIiB9sazUpxsmcJvqr2Cy3x5vJHglADFUXkxM6uKy3HoBrza9SOO8uxDtKN89gEsCd0MpiRHKTMR6YT5DVer4xvA4va0NQk3PMWCLukLd6i899TlRZXXM8KTmHYMDGii3OeF5kHPw2MJg5C8NG/TaPu2iiD7xeyj2O21AGweegLaeoLJxHYeKTMsb8wTNbYaEhUut9lAA86E9pgnsCgctaFFCA0wBKYUCZ2XqAVpsZ1Vn5KwqlwMF+96CycHxWF/UNNvRmVPpdR90LLu0XpKxn8HI1ydwMjZbtrQfmK3PzaHvvnbPta1873n7vD59uX/zK88nqXjy7KhPrvrHGyh6U1VHSy+j9Mn08fu9qe5RhP4uvR5vNxi0+OdwuWLFAfx4YL4Pn8RuPt5/51z+13X/tleAuvu/29WmyxAmgVOXvnaJDvAm7/ZwPoycSt+CL457XJUU3/PcgONmStfzoj23bGx94bzt4cbHdnOfwa0/gzCxYMTqrQjUQ7WaEp/YcS1cqFG/XopK5PAfSD/mVmht4Rp5dTyaiyZ23w8+95Kl2BJqcX1dVrJ9l7L0lfh6/KTC4vkyO06Xj8B8i1QnnMEPVdNNogH6yFydnZD05CJ+ZtqllrYNDJjXBHLk5WNMtsgn0oMX0yDm6kIx6FAR93WJj9MVmVDkaMNZGOaoSJ0d32QEtpHMyLiKQRCU7tWGoX3jB+WksmVibMqDRou28PcJnfU579YUqKyjoS32SUYc6y7aAd/0G6NK9ZALcXeP82ITJnsf5seDsNZ1AP7Z9138NsXUebZnAGE2zAzAb3PEtWSQDe5jHJscbQf1kef3Zs3hgq8zSs3QankxA+h7ju6e/1Sc5Q0923Q32YWjANnaCGw9RsxqdVndXrn6O/qMyP8MbZ4aUAmY9axdLZExVXMNbOjHklaeN/8atNQQI5QxBzksku+7+ZANDv3y/CxHtNAWYpawzl7Wrx0lhdsDYJX2UJgaPIarf8c7Bonxd1wphi5BdH2bkaNZiizVxPFsqhQOBGqZHFOSeRxxilpWZK3PE9sqJDCIwAdYuKyFam2SzT5ED+GyLNszjLPuQwXGC43yrO8OGYyREnjIOBt2G1c8zUKu/kwygzBdh1jMnOxpXf4YCkqMZMknJBtfoNUO/wY4AlNr+nPi3ItgIPLyxdZeJ8W6Yc5v73A4G18+hRw1WdK4OQVuOu8yA0KBp/JulDXCrP/Au2JYgjeRFcw7JtnPHx69G22CLloejmItuHIFGCCYenJ5FtxnGTsg5zegCOdvJ3R6sFYwMkcDKops11wv25GScRnTOCLk2b1g3FEamyBvDlKBzNoKSbgy8K+sDu6FbcEyXo7TjyOYiIi2e4jultuAKnqJNnys4ERDWVngd9yfyFEzUzfQ5sOG79hz6jH6GNWVUB4cfqGA4F70y4C8ubrdvfvdw+/yXtrK9u+0L33y5ffed9yqbjGT8DEBbEGIUSuZwGS7XBV3HDx5X5nB7/OzFdj+HOG+qSDau4tFFxuMiePA0bmQbDraH0erBgwfbixhhodKjD7yyPf6hV7eXZYgvPcMWjHe1SxwZO7LsYe9TuHKQE9swRN03qRjvx9kfX24/9KGr7U/88Y9sr9w/LhO1aXh0jS/zqJEsKzot+cIPMiHD0VDyGJ9HL/vj/MhMDRRUdL1zhgm7z/mQ/31gTDrBKHMyj7Wzt5AOj4xf9yYQ0Xbn7SUHjt/gyqndi4ZliWyZ3+Bby/DpHfkCXrQ6SY9sd0ZMXaxnsrCSg/pF36OMZ2VokgDuaOTFAKJgAmBkj3y6Hyz9kW9TSDPviZYTyO3KdhJUj4ZVvII7x1I9Q60eZZghu0N7E68RE/YOMQfC+vLJjq0sCt27RhbBO39kGC+0s+wK2N4vOzqXEx54prXdfQFsulf5yeC1lQ4pjzZK0KUhZfxaG57nAMOxgqts7YBqDdFWeoE4/+mbj1mBrfYq233Z4VBwJzdrK8Xamo6Wcx+8xlbhEYWRKKmv3cXXKo/NkTw4hqayVaN14P7f/m/+zJv3cho2J9YoRVzj24w5HBCK44gQdb4It+AnUK5r1EOhhOn9IcOQn8UtaNlvqK80OWN96vk1ABSlWUoGccI6wg5wxNB3v2uAI+R4TggiIx2yxEpkAj6R0cwRZDRvUm6M54SOwgfasxoMzBnNIfQQ997cm3Hyga0CKS8lWvOb9VB/IwBD5KLgnMsyuLCJuPU983CcLzi6qmWCZJjo7q4sq/4I38xXBe8acmVYKxnOnLf293Nyhk1mFSl4KjPL9tEcrNHC+LwhAHBq1z6AFF1mvdlhZcACS32guxVlsDh8VBlZXffHCbBwhrxqA11ykEfBlS2NFwR33V9L/fdCdbSd3bs/c0kWm1xfPo9+y7itaNaKz9Q92t+K6vD46HJw91yhIOK66M/y5bWJAOMRnau/9pDl5Dhzm5GLChkGAms4ScYIfvJGBvBG1McMCVKiOiZ3DB1zbrOLRji4RybWM0f1yaE4k3H65GHcmdsewSb7rJUhatleVXZzlgwZnqvvjQZuLePYbwqlfgSWcV/wHAcfrP+O65zOk4fbF//obvsnf/hy+8LXX25vl+Wdy8b1xW1FixMKHhxWaNpa8+LoJsdWQHr8eLso63n48lnSeLu9KHi6qq/jsxXFciAn/eYMz5KX+xmLt955ur317rPt/MLuPoaPbrZnL8+3y+hsWO9y+Z0Mdk4vY36WUT8sbZul4qfkM36Q5bPkNziPbipz7277Yz/zaPvJn6yPeHTbtZvreGBItD48s8v5n54l08FD/laAFlmCfBY1oPfwYyDvysF2JsBMxifbR/BxStE5+SF7o48Y1cHmdLN/Get4AUbZ7XHdgNk2aOaBvBpq3vCiL3LQp1GdcX7kW8bBOcevZUDTrfrzvGDiUD8FR7XN9sSRysf/eG1vSqMGeG2+zOMKo/tGYGoLrHCr8g+ckB4tSr8M0yu7hjsnUMhQe8XZ+i5ByAawaVXzbHRXw9d0DudHT8pozNEFybhddKYTHOX0Ew61MY9msN3j3ArodkODa2Wkvolrn3Cv3Mhx38E5TjW6qjnwhkdNT/ku7b5jRfWHp0E2hEuojgoSu8iBjT2v/7WCX8uDwuA6XwZuyUH8SkagMrLDjigxjeNfvJyuuxrdBj9tdvvuwB63cFs6PPrOQVfOYqdlmwW0bLtEod/J2tFf+Y/+5JuzVDQlswXUZCUxiIEWqUxWoDFEgbFmCmVWyj2opERFqWU6+1WaMBiDWjsyIB2v59EQOAN3qp1lMK9L14nRGO1BTvbyor4RixBwMAldyjVzBwmjTVZFh1RUuizKYlxF6pYyj/OjIJU1+a03+IpJ7Bo+Y/MR5Th4xrHV/7z81Tzc4DUoKJ2RxgL0oMQ1EkG/vwML5ZLpGJ7qlnku0ITzyhoxYSloBWHcd4jG4JSXkM4bFEbEfPp/XR+YRMsZsxlyCah5aDeFWwt8CAGQ9BlNLPSIL+AlEDJjFLLIxorO2QJMlO5mjO9CvwkmZxJ9Z8cSWHQoUvvzAtd+wAMZ3GaUiOXl5Yvt+txD6WHVDeUnk4TewSudZanhaWswC6TMHdwlY1c34axHgQRDG1wiYyCpKwgYlMCE5hrZHbI/9LzyiMOdBUzm9PB/KfWKCv1eDnPoIpjjKHMyRhJE/6FTP7JKjq4fI5fJA+c6gQHjluxxNYy6DZzjc63u4MMPxqtrAW/pCWrPopMQ8Yoqzuvw+KO1/WD7+le/u33xD8+3L3z1ZvuON03F+5MZRryeVZ+3V9fb6ZUBbnO3YRNtTu8no/e4ixzwZY7YIpfrp9uJBTREJYYESdeS/fo6STZtTmQYl5RcmXNK9m8vXm7n7z3ZLsrSrs8vtrOcx9JJjAqP+GJOcsuZWe15c32e0byq7e7j7fZ0u7GJe3z62Ecebf/Gn/jw9uDxd6JLDvfwte3Fs8vt4nmZbY5lZV8Cst1QXvXxEC9mBCWdnjlB9iEk5gzWWdk5fI1H+Ijl77O9NjuXfJFtTq/LY4sqG2slp6fBk2iO/JNpb9OwIcbKwKlG9dGMLsXz4bt/voMj3eJsjUpUaK6zK2TaEKidSGYRR71a9jNKlqxZIDIBo0hi5tRML9Rn98exTl/oKPBSngxVt+vgEbDNWSMTtJHL6sHFs7szMhZvlxNgE5IXc+CGxQu6jdis5xCXwxrbJXnpi981ratg9/iRofjgRGOE6xx7VItzjXP3vf+XE+xS1/ejTHjJVoz8dH14XPn5pAt1dJgwLp1KrgztVjbMKo9ymtae3/U83+mqRMlUSPgZrRq9r13tRAsQrjYqXzO54n5FXzTGBrSNRvRwtdndMSLR0xxsbc1UCjswQ7XKJIP/4W/862+OEec4Zo6Kce2+DGcQh7RrizkEkMNyjkD1m3GsZoDtBR/zRfMJTHXH4BCi6iu7XuSaYFZ/dinpYKhHsDwvRK2LcpLnBcPcW6dMa+Ygo4g5Nu9pMw9mxab2wytiRJS+cH4zbNeBTQzN7AwSzDNeHb7rreN2rDjvJ3xkS6l+9WcoQ8SfoV3L7q1KhOmz+TQ5PmXLuqbfDDvGm1ebuUNKQnDhFaxW1o0y9ls9wn9xaS7IUCT6cEaGR3MI0ZsS4+4oUZUmW4aDSF6b1b+ceaFow3vkrDjdtefqElQLT64uLipnmDFBrP9t9qnMChfo2ESWsbXMnjP0JghGceYUaz+Ihme+L7qho4flcwo1JcOeFXl6Y7y6P2wL4FH6MrzrDLdnrMxDLONGAKOjDcgnYFg0UtcxuCUfMqgZ4hllQI9oMfcWvY8OvfjVFTpCZhiKnFB8RC/vP/x+oJJc5ZCNDlAa7TFGQxNzlMmOzHXgZvoH34p0/7BI27A+Es/9qs4zY9FhzRX3u5seVl/Xk7EywZeXH9q+8sXn2+f/4OvbN7/9Ynuao7pNGW0BdWLutfoXcMtrPb463R6lg4zFlaz4NHMl0r9Nxsr67uHP0YsQ5XRyGMFHdcjr+zAF/wQi3aNLM3qT/Mr6LNiRR93LuOMdZ25IVOZ3TScfP9huT8LxygrS83mUAC4vM7Lnyp5ebj/zsyfbJ37CXPnz7fJ5146ut/PzbXv+NLnIHs48Zz3TafYBP9fK5/hb/9qbl8QmA3bmoKP4iMycFi5P+ZG38CBvmLCTvflNzjptZ2ebQft3Bt44oMPTw+0yPssSBCnTRnVH5qoDjtlTN2LtZQ3tGN8ZhUknr6e8QK1+02sjSVLBedhaduFRkIP7nemI3xleGZzVvS8vgwlTkq/R3Q46Qb/nuddg6A5Qxq6MDQl4vDOaEJvm+zicMe6CMva0doKH7Zg3fNxmf+o75IZWRFmgqmF2ZK0FqFL4zrx4FPNcrCH7sV/pz7xHNVlzD+WXvnd/dC1Ih3bszLIj+zrjfPmDakWq6WfgC/h5K34yNxmt90EmJ+t5WqAu2/r+357+6vSdrdyvSVg7fS1ed3e1PXXIDv0EX0hHI+Qk8/R61nHsYBNA6MIjTubwidHsYdu18Uf1m/P7k2/yhhqTiiN+pcbEI4u/eR4oJsxOFDqbPySpREy0XcHhCcdQZ4xMd/VmgnrkDpPMNVWCYVnPdWWUM35amwyv7FOW431wsjI7Z3ib73Z3vh7Qrfys6swBHR0+qpao2X6KnsFJ0GM+g7mO2uwUlfUlKP1CtLBidGhqBnIygoRXpI6pW8bAsvN59VFCMzvJU8QE+e7QOD+CVoecJZhWxK4sgJFBQ0IPdZkfZYNxMHCA1dsLVsRcBmI2XrYZdFcFDYyQbCacVmajbYrKAawISjRtqfqKwkr3w2GGSnLEa7shwUAlbRkWjKMwhF5UGv8I0g1jHj/E3bc3lJT2gDcYuko4zGPOwqDhTfVmgr02oua8tb1vs0x7DEM4ZTCu4t0SUvcJ2BJYb17wEP7s49e1NaZPeSjGjsZgITb1a96ZQ7JwhhKwQxw79uKj7ahIElrOvfC2kIRioIthPiCJCE167/kjeKEMa4XdCObgtQI0c2nevsEQUHCww6G+yoTqonvpRzqCJwzaVgBxkKO6zQnfUHbydRj8ycG7T+9tn/vci+33Pvv29uJlRnSy06txPmf6vogWV1Zfnmyvpg/30K7+LoIVTw0/Pg3eq1HcsrHTZ1MfPVO64DDffJSDjB7JKcewX90281j0g/Eiw10132N7quPK2I1lVv+Rhf6uT+s7uLThTe1HI2988tFo7dHpve3DP3SzffpnLrd7r5RJPk+uriLwybv1Vcb44t52/owzerbdRKtM2BhKhvfoNFoHb6TeLuuPXBjBWA6xywM3fgIyFSzAyUWNnM+UCD7Mva71MfNK00qaS7a7f6CPs+PtMjs0W7bNsvnkqQq6ppTz8t3SICMXhn0NzzOSs/E2QNA22o+TLWs5JOPp4M1dwVK6j+43OdrbS0GWIdEO+pAe3xT03iSrRjXmVTw5MjvQXNa2dykaUavh2pPZVyb5WUYERrI800EPamfRZBluurwcqEU545yix522tuR03ncqnFntoPEagQnG5H6cZ3dYPpZ6ZJwC1SXZn9GqcOZoiePsYVtwsgJNZYC8c3L9mIUs4cO+uSkooXOzgKsyYFQnQgRj8pcOWOTFJnJMywaqGp2TD/C6N86qa4JwC/DASA8W/HRt0XiG1CunN2adMRiH2o+BbZy/URt09n3Js9egkad52Xh0GHyDN0i2o7/ym3/hzRHODnvMuWjV5U2CzxGIgoCiPctvGUQ7gfSle5UukqNghykIqDzMbh4IsH3te4WipzHsiegyyl7cCTnGhvWyGOI2AfDwrdT78MBDv5hICS9mTsCY8EQd1wTl1blnkcxKkwM7gVpeH0NXRmeubxgiwo0AR+AfxfbJ2YdnRME8x50H3QniwBNxc66yWQbPK4j0QfE458xI7WdIkwZGhxAuoY34DC2aga06k811HdnXptMZCqsbc8TU2ApXE+mcH6W3LHpN4nJIoj9GL2EdmoIZtCmd4bhobgNqGZuQhMKeGNemtASOMeCgEgRzTxYH1GEw1a6MOcU+u/dgOd2IteYClgAagoErGNEWPHgwW3Fh6jiKlLt6611e5KLrFL1uJqKu/wSpW3jDoBBFBs5BaVxHl2B1iaPJ5C46ypyTs4Rf9jLv7euUwU9gHX0P8Gha6P/g0QflmqaiZxTrMx6K1utjKbuzMsFYw+xqdSizM7mrXSMY80AyWpDryQwswqET4RiwtnsSlNygnSy0MjdlD28/Od1+9/debJ/7/afb05cn29H9jOVRcObw7gf443s5y4v4EYvv5/wenxTsXV5u5/H49qx+M56n5kwtEMuYHHN+BzLF6xn6FSTeGKoNLy+WjavL6ISOx0xgbSjtBZr1nfo/To5OsSEcmW66Ych2VmlmR++lLx965VFONum7WaMEMiRbXN9LJz7+I4+3H//Eq/UvcywwOniv/p7Hhwfb2clrs9bqxYvnZbzRUNvJgODNHqKMNucrzhonHI3IBq3j+MiK0Y3xkXjdiSkjDx2D2egh2lS3+iGYHKeDp2fbqbnP8CWz+jy8Edzk4Pp9m47P2xj0kV07Pi27Y3hHQOsLL4PXnB5ez3Nj8fg4G2KBza29ZLtmvl+2afheliZMpOVkmdEd2RqbQA/gwsGGT9f7L5jqwyNkE2BXYgQ4+a+MRRj0hC7QL/E0lNeziH3PEc+jUbUxfaYjNi9Yv5Y8r8cgTC/gPtngVBdNnCvzUrz79SUwmayzNqadeSa3NqPByhbVxYcFy3yH8wDnN+7Q7wSG7ngd3C29Tk/630KncWIFhQeeDY13bMbY9NHP+k2GZdijd/FkObv+MRnBcuixKAEz2lbWojBtD0nUmX7JEZtTxaEZgM3hg8+z69UY3BNQtqvKs4aiYkf/u7/yl95cxqEfk3UEdAQ4u/d4u3f2ekAbArsIoJhSuVmtSX1STtnPDJlG0GV4QipjtF71IjIx5lrnEA/JySIIZycjL2tDEGVFZrI5Q0ybIR5OUUo8xECEsj1DaGURoiRGdhakVM58FibMxOwgFjudyBQlRXrzbsDKWlyw5vUIynKeDL4xdy8CtZUb4ZjHJy5382Do6XPP3Jwj5lmYoX9bfq1Coqc19zmbrEZ0bSnvO+E2B2k4bpx2+Jr3OKQwCdUoYsaAYXCg50xCU9KoA8+1IEmblUfv2jxG61CbXR4YgHhDGefZuZFRwo03GdBobz5uhvqCycP7J/Hag73k5+zeo/DK+YusXAjjyfpqdzl3kRbYgxXvgm298NNwIgUW5VIdR5/wm8ABr1I4Qj2OckS4uotue/mh8Iv+izcTDARnLVdFUNb36OvtAMyjDAe5DEMN2bo/yuRr7TAEdudZj1mQEzc4tOrVpkAFvuPU6svyfoGHcvt28JpikvuVHb/MEDEQD8a4Hx56V2I0OXpj+973Hm6f+71n25e++mJ7fpGRLCikIpT19iXlPa2/ewV+SXvXHJbkmzN/Wb8e1xn9SuZPygYPLw2XrbcIOJb+JBM1ak7eUv/L6lvwwgjjmTICl7g98N9Lrl9JjoKi+33U1Hp856waSXQy+/GPfmj7kz/3r21v/MgHt+dlbecvnyYygo1keWTrdDu/fiX1OcvZXWwPHmYn7B6TYTs9Q9dwOGe8o2ltzob1ZDAeer4stSy7jN/hzMxxvObkUHicWQQ39DmBCUh38jhDtn3OFop9MV0wAXj3p9GuneLB6KegtvrBi+b1kF0pCLZ4paKqaOsq3pFlv60gNrfmecZZCBKeR7Y3CwaZyMGphCCSeZg/HhkdGzuYzdCGY4ZV63fsDtj6m6xV/Vqqi8F7pghGrshedbKp9Kq7ncn6bLyRfnu8oWvgEWys7e76Lagd+aveji5sqwCZfbSgcGSD5YuetrFDz3F8goodbd1bcrRz5MH8vm2u75UhBnsdOIEHwvmsrlaQe7ZJNBIyBJcoLKcyOEZ9o3Fr1XbtFlxMYArtva6O843mpBA/dl5/OWV+pXJWwVZiZcF80JLjIX1MHQdbX+vRmX5rN5kFt1kiQd4MI3d/+k0GZ841QI7+1/+rf+vNGRaqTtDMMMCdPet2qycRejvwkHIdMPpFPjzrvJiVog0AOQ7ZCkNE4BISO/Vrz4TjIDqHThGPw8A8WV+/ZUOHDLVHA9QNQIZS9FUbd0XVHsO4vX07owgWjpJGVhQ1Jyq4n4IwHH0XUSQwfJ2I3Uo5SnlmQ98MDEEAyzjbacPvWkzwLd2e9+TlZDaZWfcQbghUdERgBqGuTYYoWKidHdUHL8qJwCvaGnGrCqfxYnAk8Jwvw7simIKO2pznGjmUuafPeAG3ENHljF3L7Cz8qAwhlMnKYuddZwx/cnt9xdnDQV9XfYYnKBIOGZpl0xy5IGM0M+eAJLPcmyJFw3HQtaGPNWSwlGecEtrU1qzeTelsYXbY5yxJjlCEET0dEwAYBuKY+41mJ0XTeY1pby2SAu+SHzvtHB18oLYEJ7I4RmMZc1G+LNwKV29PmCi9EnhZS3qrjswNrPU2QyGyWw4VLWWzHG9aYS4RTtWbR1cyLDLLScdkn5WlgmRtImJDsCkVpb4p45H93ETHu9o7vH43R/Fie/H8/va5f/py++qXniU7AqDkf3bOebl5i/ndpYBubRlmg/Nl+nfGKYV/EW9tMHAb7h41P6rg3fZsuzp4UVBPHxmBoBqHG76BdxWc+Jb5iC6BmAxMxjqfh2vUJBKZX8uX1tdUygjYO/Ikx4e/UfC117ebs7PtvafPt7eenG+XzwytRYs832k08VLcb713sj17cr09f8mCxff7H8xRvFbjz8LLebRdnKfHVn9Gy5FHmUTfT+NzXmoFDYmGYX/8t7GFkSQbb8N2Obn4tjOyCvc1fOlDn+5HV5RTb3S334aKc9XEMhpVh66zkzk/Ix8CJiNa/tCezI0D6/SQ/xhcHTG6tWfYboYzOR+6KRCr1zHK6gaPvun7ZfiOEa4cPYX3PJA983IcP1tWs8ExUwrRA/fJ2jii5Jis6d2h7f7v3mrTa63YiiWjYWCEQAZVhbUC2gpReqGF2o0Whr6RcQK4ObtVW+NkwAmP7AlnukZ76I9+6fcqDxfHBJF9n7Pf40S7LwA1vzoOfPRrJ8u7PvkPQfGwLic2SdT0KRMXtAanYFhCNTRCCx2iBr3L1uaLwDUvuK2PlXnCY8FhemD2oo6G/Aars94qw5mCg5536Jf/wueaQo6j3/jNX3qToWQMOYV5+DKgmCpTcmvRQfe9bfzmgZGzhHtFHjPWykikkCJKaa+HojmJC8Nz9YDFfV2IFdHOuO4w35JzAogJDCGnVF8cJzXIwBIsa9q2jOzsUsLgZLBlblazJdbVE+mY7PSAasLqXW5XEdnQR8Sb+br+ZtFDmaMHsWe+jfFBsITmOiOZWarU/SJyEWlR3m4MmyPCRoTeDHOmfOeXT7dL80OIyuiCLfhnMtoQD1NUu4RoXqI67WBg+HSu8W6GgGHvs/Ij1DER9wbX6g5NE44xk+NEOQQCz5iL4uNX7cs2K9Q9ingbfCbFz5OFmAV6VTvBtrb80b65qaL7biK5YZXbmxfx91mffae8CfDiYPVAUT922VnDvITYUGKCDP6KrcdWoiO5SD7GGMfr23EeshL8qn97jdT2zQyfdnRvDT/7bvhV5hp1icZQX5bSOZlDjZYB79/Z5vCYAkrN8FD9aW9kcgwsIsbTW8+kyejiyzU4Fp19ws38ke3GYOokkySWmVjK3nU8qX18HH0/en27zsicX3xru7o42H73D863f/b55OvycHslvT02OlFQeBmeNIq8H99PJqvD1M8wTMbG+/GuU/JLC028JWQyZQqdHHvzRu3cJCcGQmjHlei8P29XuK4cB0KjB/J4ZOFSpBsDMSMa4XXR9evTaJx+nzIkFofkmK9ukvMKn2eov/vW29u3vvWd7eLZe9vxZbSqv+P7zBBjexgmJ8n49fbOe5fbuznBrcz31Vc+sN0/tgqy7DSHcx1tr/EG3RmoYBOknORY73K22iHKM+yY7p/mhGV4L5MZjouewA29uxytajODJY6RWRza4Lo26YvtzYY/+lEnmh6eHM9jILdkxapypDnNkIavt0DcuD6GvqP29HIXjW3DxhALOvAZ8DddM6Qf5yIE17yzJxZ15OA8kG0DietsBqiPCxSsZDVYbLhuFqPlXPBmFnFE53lcojIrEN2PIoVAxzjPvtuOcD0fTbbh1v0CPqMbs86Bgxp6VCY7YxX10vHkbQJG+snOklnX6AqBh3L/KdsPPEI3x17G16gYWyVIwAdc2OmLYEadKatO9/onAUCzCeYHyb1NtuJbRTDVU+3BWfurHWCsYAeVHWiwGFo7Y1ss1En+0nF74FpQs4Ly7Hn2TYA3O49JGNie6ntspn9Tz65RFa4vsLGlyU4oo8/RZ37jT7/J2K0oGfIBkXDMiidI1PgAhfE5lHlreco8RoDAhvQIeoSQ5k4W1+d+Y2NZjUlgQ47mmCZ1P8IQQ5ugQtwAQURONVgmkwILEMc5VSKCmLz0KMNaUVeREZI1TDSGlfG7eWe7vUwRESuDCfx5yh8BM9wzbzaLPIr2TggUY3uYUtc/e0RQxhGDocxmsiLMcHJyF9HgSfdTmMlqE/sRMAwyrJn47jIJZBEcrKGIHNbAzzlwPugVCuEnsICjvvFhHrvowhj9mUMgOMm/4d7JvDOCZRNX1zKM6CILrLFLq9+CawUl6DgI1c46zFmsOZYM4c2zaWP4mLFCUFsJef8eh0fAp9/qj6AHH5gIOSe7hDOZiH8MAOWe58kqazcOCmMYBZ/Mkxgmtxp2rUoL/0zp2gklHifklHxoWZnlhNbw8YCRQi1licbRBg9HmUbh4C4QgFu/7+6Hj+wKTHiojLJ90/84Rsqyhq7H0M19fIxWKaP2liFYfawAL/maeku5r68FVQVLd29tL6++u33tW9v2j//gcnv70rvZjrd7J+C9muFMxvsCTxLyu4xwEpTclVGFm2Hji3Tlik4lJ7f3HidmKW/Xtusno+z7l6jOVE+ZyHUGHA9uj8J55As940N/69lUOIfXLtPhsMZQne6ibTzLmF/l/NbmElUp8IQvXh7evUjyah++wTQ2IYdrdSfZuLo43y5evNyuL+62x4/uttcfiq5z8OniUTWvL4NLgFA/MkwvsZ0RItnX8Jte5xQNYSYg88e/UNbAlAUGfXgnQ6cFTeDbGTVDpCNClZsH6X1hMKsh2Dri/CqH1rOjf7QSHMisuXB+P+ru6mWn6ugmGgvJOD+YWNhCayyesdhv5rRPBOtWDtZ2tmscTXQhJ/WUHaofj86AWyRYC6PTyaerApukqS7JbmVDYjkCgTJdIehxq/bwc2U47Glt0FGOcZeFGp0SdG4HRuaS1/jIQLBZZG5WUIJ/eACXPrU2dFqyHVOD371d2dG5Bf9km/0i+/MEQJ+j81O2qtXXhEY1OToyt8BMfwSNvgfnQXg7qz5Bv2Jax/fkbdocmdVW/fR7JQfaDfJ5nVc/0utZxUpPFFen8mzHvHxhkiD0WW1OW/ALf9cnu6bXYKo9cOf8fv7N66sXGWFDNAoEeN95I5GF4fhl8Bl3DRcHHWMfgmEUSey3ceo6mgURKaFl1hg4c4QBduL5ugA4PT2rn1pJwbRFOcfb57gsgFnGqEixiGgEI+WZhTZ6DPj1zFqIx2CKZcx65rcswzWkWGRbifr1ALfPGIpaEWLMLscuCqBoMx7EURRNUf7qLQFZgrle3Ms5dsk1xnSWLF9v9203dZzxE4mVVaxdGwgFvPs6TFjCqE3MnCGb+kUzv0fQpu360Htl40w4BHPgLdoaVmBMygTqjxOw0nDmP8vUjrdXtrPTR5VPSec6JYQj2gZT5aNaeKO0a8bmM5My/P4G7gRlnndURvms4RJ4GOmPUxPpcjDwJEyGE9ezlVaXEbgZgtZmv4E+TjklN9+q/ggrVove4v8IZrIxWfA4hNV21ndwXhRilhLs6sNnnF/WcAyr0qLfrq9slMwUYATvDM1WAw2H16Mc5FudoE52KNDqJ/lgqQQ85FcwWEF/jjEWYADL8C4DFG7j3K++s73zzvPtn3/2YHvr3fvJDHgEIGVbRf6GgNQZngpHOzij27KF05TcnM5Fsjdm5/TVDHE8Lng4voqXV15anDzttiI7ynlTyOKdcWCLX4Ec6BOcMaAcOYPVactC5Wx4becXQT8jYPTlOjm2AIQqrQCuRipDT47MPZGf7s3m9gQ6z8sp3hVgpaizEMfimQ++frG98UbXk6ubow9uZ+nd1fmz7fx5Bq9A0BCe5xAPom+gxIEMe19mjmZIXpCS7Agk7wUXM+JQlrO0O8tQLUQ9HjFz5AnRzK0xTpwJBaVIDF71ZMkjRs5xSoKDcK0M2zZvuFCmY+Rce2CqLa9i0p7hQFGBzG2e7zt8vp2YMih4OsjWzHPL0Ysb3c8BcjrzbK5N1wV8Atv6IUeei9TeyCu6rqgw2oOPjPqpPh3pWnD6nDM4b9ix4BsZvknn6mceJxhEC4KT22FY2dAsWhn8goV8h7fgY8ruj/re6+v8BBR71efoJV0NH7o0uoV2O3iW86NbbEb4jQDqjeFjMfgA6yCW3NhQnvyCfvWpe5+rn4CvMqIktxxWV6afgclQ6XpEaTs02oYa9HzhY7qLbpNTlsdCxTU1A25atWiuu6ib76ouRfD9N37z59/UzSwgqNAQtQY8nLz21jSc97xoru/+UrD1iEBsHwlFpJX2r5WAjH3XRI0BaTIzkap0dWp7Jmhrg/KRgmWkI1hIixYNF84YcPVm6S2BrMzsoQeD/s3QZ33Oc2P+ur7mqMpaQtj8AmM/C2Y4lK6N4xYJB/vMRcgiDiNsTncNccYsgh5OM5c5jIWTbJIh5TwZ+SLA+r1/av/R4+3SECladYfycUoMwRjzfaQSDLNPYtcwe3apgDtHNAY/2hRV32Z0PCvlupde7oVvHn2IPhOcbBb9vOg3HpRPHj+ONjG/NrzhflYmdkd5yjA7oYxSwHln7MHpfhgtIUfnZdwrVBn8IOwVCTtOZ/AZoeLQM0pF+etdfdEsZzaMmXYNZQpiotvwtPLReeiALvgxE/3RNFpzWDPsbjUkRakvPI8Bc1+zK3hYMMzjHME3E+HktP48qjKgcsTaPUy2NEFBINE/c0ngs/XYPKqRbF+V5YJrhmVyVJz27MqDV6MgFGx9ztxMdAIHGsoGPK93dX61ffazL7cvfqFAaXu8nR68yIAbOq+1kW2akhZkcGdult6Mrqd8PhMFmUy/Mq6v5ihOt9Myj2ND/J5hiy+CCKMTnJ9sRN8atqjLXIdMpgZWQ1fBmdM5ziAUnqQzgsV0Np7ZBaUYlC2s72SxdvLB0WIZMA7gNL7PwjDw9Zt5od2ONDIKaytJqdxRevHxj51vH/ohq7ND5OiHy2azFedPtqfv5tAv60g7nvgPF4+oLDi73ndtQ6Rfi8+X7Ebt9xPN3LeABf85g3F8+u67hS8yocvskkzL4xMj+9mXlKfPcNrpAt5ZTKPrWbkdnSaDV4YeoqHgofJJhRrTDjkTeFtx7tEHr4S6m7eJCLCjUzJFTDgtJn9hAmqjWxbl0Q2y6+w654fWvrsGngmIQBl0XWDLluFf8FWlz35XTxCpEBmcNQlGgRj+7Mw8ErDT5aUrIExXtIvh/Q6Y+SQ++kMX9n76n/rJPedPbkd2CYf62d+qctJzrAbihxEd7S2YZ9gTPYKNA2Tr13PiaKqf7Jfm+pomTrt0eDk+tpM+L7g4KOjKbA9mS/b+jjzYz3YKKgaCPgQAI5WdLsF/ON1Jb8GIDmzvzez9vLLqcPq13/zT85C71W7QnWeDMhDXl0UTIaXR64R4dnwPd3HQkJWipWQ3Rah2ZVnPdbhXxxk9zD0qMjlOEHh0dSwkWdhrOoeQ0E4UnCKsYUAR1C6irj8rOxVGf82CR9kZ1utvxt4zqMqIpG5tt0UphwkcWdXqRx0Bqwn/pRAUjzGnTKL36hYdez5rAbdnBIeyIggRJCat5c7hXvuXshDRCydZOA5+9QVCBH6tKqL/3QcDB13bnutZ2U59EA4OtKxtjFrlVJoFM30fZ9X1yYI7LfcV5V1dBkf9YygYZcOcAKEdYk0/YIleMpraHOHo4HJWsDaM6F/tHlktVjYU/dY73eLl1I/Oxooq4zVXa6iT8UBjrS6HxSlRghtDqTP8Ga+CaZTIZHe46peyoBdU1/NN97tTmfgymTGjYzgHTHgsm4UDucxhzVwR6MZ5cq6ydk41nhiOxJ8pR1IZPVjjRbf3zrhPQ8YXV5QpR7FuTrtLicG4Rh76r+sMG8PSt+SsfzEVrV9sf/CHz7Z/9rs32/m5VbIV2J6OLHoUYRxo3U+2k8R1sb5RNtzrcySA0clY39zc2047H3T/ZIImfN62B/celPGcdI0jYzxk+DUQMKfJq9cPHdG92raC1CYRJ127b9Rihz8Hd1ygRjorMfI8Rou21t/EiOE/w5Fdm2mFwOJYR6LhkMEwLHkWGsOn+P7w5MX20z99ub36xtV2cVEwePNqTu7tOnmxnT8tMCwwmAfqA4AsXNKpIUkN6s839MbzMqPpN4PvDid3Qmzn5YCVNFxExkamcDbp6PvFy4LW6G13ltEctLr3cAzvPpNSTnAs0vBs7g093a2wNty8XutVeB5s1idwWka9LsFsY4pkj02ZhRpD/wKo6MRmat8w/TJtYIxAnMKJqQw4oXfyM/gupzsL12TU8d6b7Oumew7/06NwkzUesxBkP/rAN3xWJkbf4mFw62+CTE5L1zWxYOo6Msc85wRG9avQcsYCQHpESjhmepMejV3AX/aMni47sLIlVF/H6Ei2vSJTpg46tcduLv0Gy/CaXEU/0w7owaYtB60QHrEXwRT9VoCwbLfHmmTx1gxY0LTsRHhNb2QnGiblVk1PcAPPrsFzOT1ODiyrBmiMWGnc5hdHv/qrv/gmTyodlGGZABfZzOsvzHkdfSCgExTDgl1Dg9HplGYWHwz2CXjAT6Tt5whCcOAGYg9zIY0wO+GtDc7tSuSmjnIYVMkxEF3roxsRpHsWU1zvHKX7tdatmCVTEAFF2NlrsnYXi3Z9I2JFruprVrppH/K1b/cMD4Pfmb8povMm65VVBC2B6po5vDXcW08ZWXOeE9XXgDZ1tZx15SzE8D7Dm5OUZT0AriqjNA42aUQuw3j+J5wU564AYuZSRTBVAN+a95OlJgyTkftdGUNpBGiECAwvMjxdq12LlSgHpR8jXi/ohgZLuLALDPoIdEwYxxZ/Z7PqhCXtnxGaqa188I3QcFSPK2uYYcHoMMRwLasL9zX+Xtkdz/Q59B6hlI2vRwrICr5yfHVcfc6RYhNa87APMjpVSV7uMloTPFQS1+VOS6a6BpcdTaf/8FmrCOuzct2e+yML/TBfvBQ//pVZXceTWVmb/I9RrQyl5li22+AY0y/b5OiUxd+6T04Zrnefvbf9vb//7e2dt1/J4GYIDp5lTF+mnOaJRuLDIfUM3dmvUGvxZzIgETp+CR4oZNGt7PAkXeKYX3puqj8rEWGwAgCo0JHb7cyimJHRdIJD7xocvO3gXs7prM4sxrkMBRnDvesMb98vCxhlN2nDrIA0j6Y9wjGBSn0sOtR39w7ijb0n1a2lGs02iK5vn24/8qGD7VM/nZM9u9ouX7xaglSEnv3wjryby3vbyxdoR/ZF/tG/4MCQ7fvcDCd7jXrMiZNmcW7rcxZ/BQexYYDNmV6lkyNzIwug71q4XyUo5CMCJ8qVMWKzWxAm0Lke+lQ64zl8jdYc8NFMIdDjMuz4PA++M8S1y6ibp2asDREL0skvwzyOJpiPJ1h8UPtLbtfqdzZsOVK4WEcwtspcuhGG+DuLxCojczP1g6X6WKHawhsMd8aKjQZxfDdWUmubjVk2CUxM9NLpOIp38Bs+Vm/sy7S4I2T3EL9rzpUUqMwWVSp5XiN5p9Vc2VSgd59zNBIXfprZ1WeT2Gw2XRDKTY9djdbrYDfRJiBH9oOZDe+360t3uzWZanXR0LPJowvhHL5rYQ9c4NbpOkqBIyjnt3K1N+sZEINt2PWPFjPi5LJA4daCSzCx4y+2o8/82i/l/CIKYGsA4WY8W+UMuPRdmzdX5rWkpDXehUm7GaJKEmLXGeqrS0LKCAKQ0MuybDtDEWJYTJvIoD+EuiiymyHGSr1/T+UQG4JHILJHyIeRc2AW44KJkajI0qtL1hsUEDPC1gYieeRi5i1mmEf7MaEI40bqTPH0F/yItyKIyLpTtNsrm/ciMCG0oAMhV7uz8AbTCVVtoZ2VkN40rwySKsfALgXxexlodPF5zbm6QUFj4naEbrUZPFOu+oRCNmwnf5kdQzJ1dsc4n7LWKRuMExWO1IZe7QBlRUAAisbdB2c/pg8SiNuzmUFt20NV2f2wDwbI1AJq8MJnwr8iw7msg/o2xE2RcGX1NUPoI7C1MzCYuxMoBMcVOVImOneHcZmVwP2w1B+KM8wdXcFv+fLwNF5aOFMH3deGOmSlPsv49D9RdddX+5GVg9vByoCBH43dtwhrdprAt/pyTMaQbIPsqqBvzXlOl32udp9fnW5/8OVvb5//wvPaf71EIj4cvpADV14MgYf4xLSiddcZqfTGydRzFGQ6d1XDjHHlM5SXt2Wl/QmeGGzb+MlCrmTMlQ6rssGD7aIs+zIHetv12Vg+uAV/s2y/MjdHt9tlMFzBK12zQOaiLHx2kOlM7XKuoKOXK0szwPHAxtTVn9WqHH90tXML+nr29fruvCz32fZTn3xje+PDD7fL5PL6+ePt8CojHX0NT90UUD5/dr2de7lxckXWbk9yCumnRVnzO95b3GLEg0OarcX6G2K7nyPECXjnu9ehDP3sN3M4zwaySRxr5d2bHZ+0W6BYhf6FaG2gO2lnSO1nbDELmeY0LYiRhVmJ67VeV7OLUm0JPIs6VrBXmYIBRnw2mc6gyqKXfRE0vpi+0GCywavklj0y/8WcJlN4SvZutmdB8rL79MjQtZBJHx2VvZGFkRHO6e7BtA+GCc5wN37Tl7Gd8ZlN4xznFUCyuvSXg9D/CD/REvzt2kGfsUdseDKxHlVQ3shbcjf3TQXQZXap9oYGS+eWfrN/1cueTSbXNe2zT7CeLC9czYni95qLw3vl1mkoddrlnMBSv2Njo44sXDszNOoe50VQMF9fc9Jl9hUfwMxW+87fsIXaAjdbxLZwkgKm9Os3fuOX36T0M3xJYSs4Ueog6B+l8FocuzqEumgwgmoEowkGA2GZcyTOQAfIECmjM5PNAEU4USrgukH5qj9bC/W5NnBlFF0XYdfROLF+EzzOKqJhontLcVLPMWgpF+WzW0yEl94vg4ghBFjfkCYU2tR/whljLGxAJA5hHknAaLcxYIj5oL4YQfcMRbmbER6lYQwA0Pdg5Bjf3yYt/EjbckzolMFVlEB13Zm/G+EdoWHAAkyUN/ClzDbwnTmHCjLYV8FnSFFD4wQWp6rLQMFLfQKIC/rCI3j0Y0/LEEAz0c/sNJEQ4poaQydGOVgwmo/zGAWjDf8JXjjtjMjMxXYQ5Bqvzgp2GMrbu6ejZEvY3a9PTmlkSp8cWxG352jQaSSSQUDHjPnV8y75AwCemUPm7HY0J8yQYBgSYrhpc80/UBR0CN9xmBydqkuel9KTicWDfiafIlp9y6iXsji6NLS4TS/QZvZWNG5eRmaE5Ftvbdvn/uC72/MnW1lYMnf0NH3kRARqC8aBusDMKaC8ynFM1NkpWpbFrwmB+5HCKsn3xiGSG1vSrcVXspOlsPMAd31j6mFyofasBCVrHGn3beF1HV0v8Kx21qMwySH84gOdq4HaXrGzvV7dtywfWy3wOvNYAlrU5tXFk+3CQjTyE8w1GNy32+uvHW2f/vQr29mDTPh5dS8FP1YgwppTP9ieP7/Ynj0taOYsuqv9yQz6N4/49PuaMR4syZHAqaMb8zbzRIBzvDA61GVB6XqrDKeI7/XFyLMxCSxpm6HG6s/jOsE6z38lHxyrkRQGU/uCMhkc5ykbn+3Yps2K19nlpcVGsthko/Jry67w6N5kc/W1As10ZmgjSDBfvzI/8rMfdpstIGd1cQbe8KK9gWX28QkNnLM3b/8qMPjNdmzjNDhQjuZFLbFVAglyoGTwIvdAQ4YX3vTYXPF6HRdco2syY2cmznvEqgPl6fea7yNXfi8CzMbznFp/DjRQw/0ZluzP/PkMz5PDob5y7MySMTA5ZnFS9SZQ0Eb0mYfV3weEHUrmqsuZrmmM7F4OD4/heeTRiezMjCbWdP8vfAMLbPoc/Z7AUv/kbW8Pu2cRV3gODK6F99FnPvNn3kQYiTqjj5aUbgyJk6FOaWdhRLCurIhy1+tE8WUSng9DsKCqdIIWQULg5JiwEh6KiCja5RABmlEoEj0+9siASIMy1K5mIfM+YWtjCOXGAtx9z9akhX03TBvs2p7IgXOqLIZGBudyqn3t+0QefV5fWkUUQgxf99CDwq1u+q/Tzotruf1ahDLMiAkTtfSbg2Ck4eLKjO33N3N9+EpQg1V2MT8NfQwdE+YRVLigV+0PvWU3FLvS0WlFdxfZGw6v8phafVyZzIYIdF3bo4DgDpGZnwRJ94ZPRe1XORaGBw4Cjdk3tPrmRhLPysm8LHDq6kRjwVvdyfQ61DNsOYFI5UYJQRLcE3kldDMfmQTYmHtFh6jRnzk/cIWfCI6D8ZjFrCCk3Iatw+32LqMQz+e5nekf3aMBnqPVCPhSfsEJHqP/4gt8jlOcAqHa9jD/GBEKQDHhHu0oycjjnME0tGCag7Pfe+c3AZygjjEJRkscErPgfbI9e3mx/aN//J3tG193/2x7eKZ/wZ06IClgSj7tjGIj5NkhJVoKkGbOMU5atMEQXxuBKLL2QPvB1XuxtzbQDq7J9P7RGAbmpO9ap0fH9ePt7CMDyYcFNMfR/VTUTr5qw7ywFYmhvXgBp0775M7CkVqjA4bwPU+3st0ymvqjA15VZFj9WgBGB8F1Fc3q52d+6oPbj/5Y7WVUjPZM5tFt2+vVopZzIAfbsycFMxfpR/V0XyfDW5/kcRxV58BfnQF1vkef2ruMftdlYbPIJRi71Lnka7IMbaUrhvzgguezUTud7J7cft5d2L2Zl+901UITGTVbKsiyvVyVhi5Wqc6bY5KdGc0Aq+w1WI6ip5R5ss/+/L+ejU7+C4LMV4PeghwvpGbIB8fRM3pPptEoWOhdALA5w6eudXG1SiajuWvjZNmI4EGzwb2TzlikQh4meEePsRXJSnKQZGsx/rN54eqRg8lCF53GaeX04DDH0BIZBFPxXJmBxw36o18671M/C6a5Fn/YurHPbEDl125Nq860mxp2ew52ZS2AU9+oIXp0c9pwopbVtdGNrVFZphtWGlqjeDxOMI7ttMre/aux2QeHr4Ub/NEJLn1Opj4SNv0f/cpf/oU3OT1RzQy3DWgI3HcVoLLLPjSt7soglJd9RSiGBJKKM4YAu47IdSrCnIglYvaPXgbczvmVRYRR7SSIFpzE2DGM14wrRxeQ+iU42tkR2jFGXd2urfFoRgShjL1XfAgC4YSHH+TWswJjfAZ2BkgmkiBPkxmUGXYMj4g884xdw8iJeH0DU7AyG4tGyxiNEw1OtNEPgzrZRHgMPSO6/gx7zXBE5YYeKd1iIEdauxxLtBate8kqY784AFZChPbrEx0I6XL6wbHjD7ruA4QJAqa+vmQGnB2hj0fVm8lfGVN4jNEPZgpnu69YscN1OSeR2Sx20d/wTdudwTnP4iSb80xibTEwC07w9Bnd0QSNV0Yd/hkM7Ux0XDlLmgUZE1XeutalnRz23/weWo3zQ1utCXQYFMZhycbM4SR7ssw1lGmuhSPZyQ6RiC5osmSJIYhn5Lb+Vr+4Hj61axXg7YFtzGw8/N5kgp///JPts597tl2en+Vszrb7Jw/CWfAQfStvtx0wkQtGnPMZZ44nQEgGvDjV4xI328OyiZPtNCN5BM7awUeSJyO+Pj+pbjxR58ozrxyUlZxnSU2OsAB0FrzglTlTjjQdsNrTRuPuj1MTqNLbYJhsgozWT7Zyrh/H99vJwAV39T6BVLwqmzWMaCgQnK6fnZ5vP/uvvbp94IPRMJyvr+zTS7cYqBfBzl5wlg+3F88MiZY5lr3Fza4HJ/7V55RPrs2xw3iyn+QTX+YNI4kFMGKNYtvJCdmoTvfIMT7OM4y1J+DkcDhJb0qpkeCuvL6mTzIWZDlSuud5wLCrD8E1fWCzwrVy9uC0gIg4bGXkB8axBdDsk8t0MXhGZ0cWu9/veQ5vDH70BXQNzLOvZG73KNism4gXgmjD8/OoD52q4YrNISjjMMHex9gEeiC4urQ7D52MYqPTaJ08zLO6yQCSKnsa7mg6jwjRIchMpsmq0Wc2bNkKuo8f+nL4cB1Sc686S27QfNmWZZ/5iJxIsuQTbUA37VR9bwf3tlyfY5P6p83rq+cDv2B7Rjn6t2BhL+ikRxy0EZ45efXGPkRHuIPJHK9gX76hvmHfsQt3b1RmR4PBiE6ydxKAdRz95V/9hTeJBe860XQHI0BA5tsgW+MJ8yjMcHIBv4YU+5HXtTekLvYGxYAtB0IQaiJELVwgXAnlOD/FCF2IxPw1NxaRK2P58hrqYtS1gRHBREBZZVUpzVxHVNHqWlzCcKoTOH36zThKsyk7IULYBeu0jzwVdHpgntEGL8NtA2VDVBjGUc7rcaaTjHN9MPQrm8FUEOrUGV1GXxjdvozBqngltLsYrC2K6Jo0vfJ9GIq1MfhxjoHzm1VLM+YdvWtnoteIZ7h4MuOZKPaQrUdEfA/HEeppsjLoBoeuhxso1tg7gSuysuhkYAYD47K+y1KuZ0hHK7XbwWHpcykTZdnxpWxrnsXJQIos3Z/XTUU7PFpDrNFI+e6hk+Gi2fHk2CYFxHOVnT1jMwh4qG14B9DibfxbAYOsDd8FPfXjFS+iSH8jlysoyCJkmBhC99BLI8lV5xpV6PBb+5Wl2OuoLoXUR47kdnu8HZylOIdf3d761ovtd//Jtr28eHU7u3+vQCGY4+nNZXIXf9ZQE54yDGHAu8RnOKalKXF9h5tM4DoHdn3zaDtNnu4Z6aiceWBGotuTaeDvPIKQYZVRXu5gPO6aVxHNKtkgDIOhgDcneHic7b3QXoZ95rK7t0oZy4m2dXCR7F3IOOP5WXKmBxH8PAokQzFMhH/J1hHcyPvRxfbhj95uP/6T97d7pxzf2rhhhhT7Ww9vI5/FNOF3cbVdPok/V/hUuztdI8MjP9F5srpo4vnGEdHaQQWOaQ1h5r6Vs3IIDzvo8H7xRADPbytSGdHLc9MDXbajTPd+0LCbPjD0u3+1kbk50of3Y+sqM88aJje35thzlgc5lkR1+vEGDU55HqUAGzxkJOErjhMorACXcycHtVj5GfoU5BbgHtkTlozoz310yPbO70qpax50vve3d7r8m3MF6YLpgsXanvckBsNauRmP4vmE7tqgb3S/PypFa2wNuNevvfMbfvQ3ixb7PnTtU4Bi6obtZSsr8j7/MJrNGbsT47iP2TWp7+wcmd/bawebvqeJcxKR8S2GPPmWmq9ftNEHQoMf3QbesbvAkhyxRVUwh6rx5NTTBDPcPe1bwGmqjlE1lcPqUKqFl7+c3596c9JKxIoY3Vl/P0AUx3xyfEMA4+UhmKCLGhHUA6SIMYKGUwhRtOyN3leQmHS7i6J9q8cSkGQpR0eAY/YI8jonm6sbjF1zOBBynaGVRYr+g5fTHeauc8G46syjAjGFotu6SmYaG/teubKdYt0YxagjNAwxLYGaaEpWkpJEqCFw98dBBgdBs8Blhj3GaYVzBs73cTrhMuPPTvf7LQCYoduOiXYJ+56+XXMi/UrJgzi862xoOw/KBis4GP1hkXo7Yz3OtYvHJ8vBzBDq4aIfw7jn4T6YGOdguESvVnYZyvQ7fJUDAsFau7/gWUIz/oECmHdcxmNoPm0tQT068m49wp3AkdEDwc7leh7w5GFl8Q+NkCQN7r7hCUvPOTGKMuwjY2DvHFQRvxsUhWKPAihQS/N86Vgl7ZFfxyA+uKBhVK5kf5NlMrwZqYgzW6t1H+/XMGp8T6YnmBmByAnEZ6t3J+g6erK9vHl3+8rnnm/f+Pobka6MrSAumzzsnLhx+kTv5LT2zYXfzAPmGYLKWYCynonU9en26OyhGHU7yiCLfCzIUG6CgIF8hR0T1fblNFzxPT+4PfDgezitbKJggP6ga7VOZTUx0pwHWRq5rE3Pv5JP+4RSvqFXTchOPTJhEQ3HdxifDm7NSalPg4JR2fh9//6T7dN/bNs+9GFdl31eyFzCO7wOPatZoxaNHJ3W1jzdfrS9eH65XVzc5IxrN9qMUWbs+1zP8bEP/VV3lqtrLsBn3ps+VecoRzZvk+neXEsoZ5ohuuteW/MC7XTfKmx1EXNYUsPTR+1zdsrsA+A1J8aAwzAYNJixN2owK9EV4szGnsSmoXnWo4DOVA9wmXlt10un5zJXsDsOZA62ozMHNXPT9YcnSw/SvRphj8i880qAizkjh5yK0vDUSb2AZWwPGzIAjl0hd7PrTe1dmmsm6ye1vbMHM88a/oLfvZwuEDlM9ljAEhxd46SG2Powsjd2Bo0ER+javeCZrK9r9Fa9Obsyetz1oY7Op0ytpU/rWWD66vVigl02FD/ZdXLJlqERmV70gctKtviYZSNpNt7M8HV8W8kbGoU3+SG/8/ywUSVQCZbBpmZB4n/wKz/3pkn2Fa1CdBFxkKs4YBaRXIPcarxLXWM0EAllF2EQbRZERLBZTiz64/RmRxfAaJYQ1E7FLooMfVnEZUxX/xzjeOmpq2/MBAdHt3eGIuWEtCjNuPiCTaSaeFkinuElSDa2BpIVeBeeWTwKrqJuwyzzgKg+yw7t12nXlIk0ItqNYb6Jdlcm4kH7iV4wwXLv6s7zSSOAy3EjkmGf/Ysh0WxQCV8wy5LGKaIpZqFDJbSgRWW6M79HqfHA3GNCNpO2Iie8ILVIPzQaF+FHOBaxTpChfjSL2Ya0ON+90O5Uqd9LUW01JjjR0xKa1Ro4CJlAQr191AZPCjYy0j+vdlrPLsr2XmZkyyiryHkcH70S3MynYQpGhQDAO+GLlt8f2kjUC2vttFMIMrDPrv8ZjMV/AVp9iXpzgCI8DhtsM3xbLU4K4msiPLoQok50NMS6hlfwL8ymPS1SrCDKAc2QYbjAaYxg9JnnpLb3+nxn+9JXr7c/+uxp0L22XZcBeSRIHC8Q1AYVALcVv3udmqXkDFJZ0iyIEcBk4Y6Kvh+d3OvTYi2LGdKdDOEobL8icr+1XsO1c5XBngfA++6Bbgs/LNQgOcMHNI6mzMxZcMsmq7Jwrv++bifKxDuDBQrKcMxxybq8FYJOGp5cw+21RZdGttCInJ1vP/zDt9unfvp4u/8gLl3eC0/BgiCEIe+c4HbRHb5xp+9n2wvO7/zFPC/M2UbWkX9ZrWHikcr672d4dHL0w7+a7WOMYjdnOLLv1+FF94C19IQTpTf9YMBBrWznPByvfO2wMOgxNKl/9CJT8+yiflwo46bKRkdsIn9gAVA0n9Wi5Eab2ZeD0wIGbVdF5VkpmYEdoGt/ZDA46N16/CdqcKQjf+xZUOKruoLcsSkCcMZbe/jMYLteO3a0CcZZHzA6PD/0Pm3CTptkY4ZUDcHqT1vdxV+JA3u5ytM7/aDHylh9sukTpA9B6J7vtcuGjH3QIXnYOT9Ew09wxoyVFa924TBwRhP+QtbpTfTjfA4eVR+utR9tBIyLNzbExo/4i8HVH5uU3qDhBD1oOK2gzY6n+pskg10rQJCR9+nevItzY6O0U43qH/37//6/+eYYlhokjJzcGvIc3KZTpHbAl2EZQzVDgDIBCtvNOp3FGgxBiN4Z+9dxwnNrmXTGgONirIbYEKqaPrU34/5DNARchB2KdriHAOtgfCkkpS7CDR6Rngg7EnRttV+lmL8mOK8zqhjI4JkjMK+1NCyjPxmOyLmf/Uf4JtMMLy+yjOW1d1ikFy4ml6NNshHRDc3uHUjOMaUndIRVNrIyVFoJFrChEyGCwsJrKS0BSkAUm1uLsfMb7XMYBGNo2vVlUKvVfcJ2enwWbNEY7MHMoomAfzDjQ9fpb+otyitfz0PDCUoSQMPaIkfw2nxaZrzeukBwCPESZBEZXIdv82cYZkWjti3Tpvc2mtcA91XXOD8KoN21v+vCyTAnI2F3mrVyTmAQvzi3CB0o4cCYxb+DpTSzsIejyPmhGbgmEKsdRsXJ4LgJxqEyBZvS0UZ936KNgAnv11sIgislgcdaQSjavwrb97bL51fbP/qnl9t73/vQZLaXt+9Wd9FwFrr07yTjpL/rK0PXFpaQiwKP+8nFWfQiN4Qnh3h0UKZcv3brgfvI/i6rMF9DB26Dz1ZcoL5UuXvHZUCc94uLlzm/JU/DhwQCpH7PMCojrI3+yP/M2xO4ZHPe3F55iyy6jQtl6CuC57hnamJEJpmi78GLfkfHT7dP/dSj7aMfSzbiyc2lZyH7y+mBd0aBam8yjtoityfx8fD03nYejV6+/WQ7Cn90YgccVk/qCv/mMaFwGSO6O2tsZC0IypBr3IKb6s9WZdBRuzLzvNhCJjgZwHXQg+krnNc8WvRha/RThjf7icZP2cMK5I/mmu0ex05V16jR7MQyjoBsBsNJPIwX4B8ZpfvpIVklN8qzNdrgkPZOBIxrGoL8gpBc0HN3jJaQf32zZZwvp1SZ4F46sw48Qmz9so+TfXcTrifBtpxs2hKsxMSQsiBgbGOHANIo1vyMf+wXci8brAS4o1sd7/ucQBMZhtYKTeX4tWyNT3o39kwjg/vCTT/DT/PKBVGzOEXWl8zOlMfwscAwOo2THVPj3gCzq8v20HV+yjC6pIasLlopOTqNWJUzMrk2Dt8dg7O2wwOc/+6/9yfenO16IDAGc50IvhxJQOkYGMkGIfXbqrxJS2MWAD2gXfVBgjIdeOeZouqnOIe7TGiMkhLd832MVifiTDSmj2l/f31P+h2BKXQn2GQ0EJ1hgbFtKUhwD3EImiGmjKQszGMCa4+5i4oBLOHjWMyUEOjaGQLvsBk6EDaRbEywY7u3ys/D8sG/nH7GaD/XxrF1TITZPauvhqH9v+ITUU3GrGjH3nQeupwFIf3tcRzFn+E9qCyhQ+MxsEP75fwGtu6Jzk5OvKuutio3WUWCCYbhoTYyQDPU1W+sE53iaSaxa1pZymNlGnjH8E8/MjIygOYg2eGiTrgCeb4OBuFH4ChLV2Zz7F0gZAsxzz9ZFAWW46PH8c0zUovHsr6VLSUfMwSEL32K6t2vj3n/X33eyMAqu8b+l8OGgex8RXkUsX7QwNB2N/WxIr+gJKDYGKyUhYxrQLmDHOuKMuGTnHjtUlmgObTbnOyXP/d8+/0v3GxnZz9U29fbxdWT2kNzDfTP53xf/ZhPklcIKLKR48w9nkNZvavv8PDhOF3Oj3yOWiBhTazHAPpSXZmFDgy5jaHrvMhJeEv4kpHFE7IzS/HxEJraYHAZCB11by0oOZp5wHEosv7oXKs5v71R6XdslKVzeDjkuUvDRw8fP91++mde2R6/clzWl1zdGEFZNmDsQi2NP65vTkCQeWqIy+Ke5P38rSexkVzCleSI0cOgumSZs5AFnvTb4xGHHC8Igk2WemwImZ6S7wlGF/5jL+hs52Q9A/OOJpWxEAaBPTKCVqd9R2cLVYw+XCdzsmgyK9CzuGjaDVblafZ6C3x1ohHntxYtmYWNMYPP4vUE/Iado7eN5qux5K9iaDutTaZMZ7qd7PK+o3fZFzhoQ0al4THUgmk4Vh48o3PRS+Kwsh0ysLOL4T+OIEcyK3VnzQIbUjAWHWytqDy9WwvehEdsIMXYCWEHm8bujCOuzbkWE+jRogja7P2Df4NMba7+0R6PnStYnWLT5z5o5ci0NdMuQz+0WfiPvrLhU3Un02OHotXQEaVAoY8F39BmvpPo9Yl+XosksBDM2WRj2et6/4v/wc++OduTaa6OAOMRhOXlGWgA7OaDIpDfk+WYfI6JFHfmoupuXqSqvrOyk7oCoe8H80JO1w3HRHRE1esQXO8IiqG8ff2EmboM2QyndHWgi5HDqL6rM4LvZwdbRkDBRZgOc34MiTEMS7D14tUlA3p9zJJ6ypZQEJqZSwyD2VS7arPK0XwN+GuD8gg+k6zqFUXESFkfg2wxzMAWI73RAr04JUig2cBfnePjR9GXsCcoo6jqYYpdFDJAE3nHNBVj9kRfwczIDB2qNwsH+mR4j47u10bGJwUmEmwQuo+gRNuVjQdXNEHn2UGh9kd80G6UJ2ULFvy5u+KkKpvS3N0+q46hHtEq58nQcTqLBv7A5oHc+Vo7E4zcesM8Q6/2cmpTmrIkeBZW4OFktX1fyugIpxke1/eK2HDZW0FmaJaDshhG8NAVgr6PmjXAYAgAyMDajcY9sknukmWBRXSYRSlDSzQhIwyHPT2HKgvPu5xTsL28vNnefu9u+2f/5K3t6dN72+NHr9X+yzKZ56Rv4PCqpXkkJtkALXqh6zigaU/21Wcweuj87v6j7SJ4jCSY+5xFRNF156NChV6gZ98yfERANm814TyvBu54cNoNb6oGRa32Wf3qCEdnmDQdvhS8HHMa4Q0AjdUOm3AMzlk9aMiNgc0IqdfpLQTednArixq5fW/76I9ebD/x8YKterq5DK7b6I2CjHB1tLmy6vrKvggMPb9oWJFsXF1ebBeX19tL254pF3/uBa/RBm6CefKWd86nS91fNFvD1Ou7gFTjXsIssGbWjYzjv2CJM6AfnN8+wEEXbVhXIEhhjW7SC/UtQFobtldeNmfu3L0aVSbuRm9chNf+DPfanbfgjyGN9wKJPi+VjRaCY3o/Dgm9Pc5FbitzWCB9bBi8tm/ZmMnAlm6HXHQMBgHt6Cbdd7CtsnnIZofME3cHnZe9Y3tWcqGZGd4WlMSbmkmO6veE/mXn0BMta5sMj9ywy+QuTugBzw27S2qM6kWU2sElNr8O+udxorUGIp6wXeHrnqAMH+5MhfAhvu+uyViVW/wM/+R47uNVbSzbUHvd8/iMee27WZfwsN/aMUuO5p21zd6xA+usXnXZoEmcCFEn+4jrpjHM1bKlFjIe/cV//9NvHo2TCP4IIPrlNJbnPxkiz6bMgxhCdr8+JpqqwVm1mNKshw+JVZ0oVxcz+drvcX7mqxBtlnJTfAY6Qal41bq1oqQVwVDlnFScnc2EA3YmdCvIUUDEKeLUXRjWPnrp1wVlwmHuMHr9zjkh7DxQX+EZAgBHeHL0+6XwNmueJf1wMOw5z/zUV07Jo4UjbeG65qtkfSnPRFfBMlITLeb5tWXo9456RTOd0a2uR+FGaEeYarayo6xDQ+YPE6sak0f1hgcJc9fWdYYR3qfRJNrGsxGacQ4JxVgEwoETYAufhIWznBWHgTVOh3DOKsVO/SZghoRubl7UBicejAG8Mi50ZWDgNch2cFjaogB4GfzBOllOLdpNZBzO3Acf/CJAyo5HaDJ4x5txZvDkEDw4XwsM8VpFKjvCXxPkyiJC/Q2sjK/gwQ4QmIRIFJaccCzkU2kLVBjXsjr4KIcOwWOYdinSkgN4eDTl+fO77fc/93T75rfoyKvJTzIRfAwpOs/Lec0LhRscBQlL+clI9KXsEeguublKzi7q//rk0Rj/V46vy75IQPIVSYJsJzckVxvwTA6Cz3c0ndXCstxKn9UWuV8OcSQJAqPwcCAPhhtdu1//J8n17JXY/exxIoE+Or63Xecg7YhvuG+y/XhjVxl7lJ4ls68+erH99Kfvbx9+IzrZXuuieuF6UZkVyJEHvIqXZTVepmqVqHlU2doExmfBU4zx5D17B9Opug5/PGZyL4osl84PZ+bs8tDUdwtexriSPXwPynkJbt/9HrsTruDRiD1b1Rub4RpBjckCwgnC6ssQ6YBeyXF8Qxf0pd/kQvmEJJopI4tbW/ThuRfIJncZVf1Z8S4EBS07ZKoEJdFkHiliL4JJoDmvZoq2K/elf/FeEJIcavNoHFV9VQ7stV45eo3GyWhwuW/EZuQ8e4L1CDYjStVhR8jSyNTAwNlFt7Gh/ay+UmEePpWBZ/rCpo3TH+iTMfDGz7qpTPAkrKY55jk8Mtq35XzU17K2OdlH1fNOv9pHb+2PU5YsoGn4prdoMAvN8JWZqRw+2n+V85uRknTPSIaAbtZgONkUeA7inWPr2BIyPED0j74S1fo35RK/jTCwi0f/zr/3M28G5gjUzF8liDPnwpmF+DxgaS5mka2OED24QoiBQJFJQ02wurE/YtBEIwSyNmdIcxRX1gjAGEFxqjtDJmMMd8Kr3coSPngxvGvxwyLsCEPtjfOcS6ucYTBGfselKYuw1QgPzqPLu7/5Fr7qWb3IgcnkTsrM7OThmvtrV4hdmwwsZ5FIrAUYDDq8uh+TFryYxfFzKjshHOaAYndWfjnMyhI6ipOhXQsNdoXmS233SVhEcugwajkGwmfKdVPdHMb0q/94NjK2CLOuiZ7wr+trdSWhwUP3liNjqGGDg5NNDW3RMRy6OpG69hiOlHT4KaMb4XxYtmz+R7+CjuX8DMJZYUu+liFhmNCrk1NykrsRG7TLEKHFXVnHKAGnDS8wrjY40MUPw5vJTv1Z9OSN0bLdmWs1fDRllvzVgNb7qK3qgx/90XUvC96WPUOuUyelnBGN6/8vVe/BLFmSnudleXddu5kes7szOwtDAiRoglKEFAoJBHYBhPSj5h8qQgoCIAkC2B3f9rryTs/zflW90Ll9uqrOSfN5k5knT3vz06p998+0uZuFVvJZpy0uPm3nM1tDjKEPFxtRbzabBIbOJzls5/yRopMNzDPkRDtkQyPavsCJghn4G5SNQ1vpHuOjcaPu77+DA31iOoNBzUtJTxyA8gHxxUT1zT1phRzbnjSdhsiDLGvaU883POj8soIQI5QIWwMKHspZgk7aMiga9Vbt80+O7Q++mrbJuNM2yyFZnEN727Z23py/orCRtVmiwBhEu6BHGLQh0AMBc6P75dxt+shcCCB8PRpVuc8pvYAzGxqELupFhDk4q9LuXarjFlYzG3mYBqCDxrWv00AvPKJ36h/tSpc8O4hgiZNZW56dpN0s6pG+8spPeOfrmjTUQKDm8L/4UNZMHBw88xA6bSUI5R6EJriQV2oMUNFW6RE8VG8MLqRPHKYyRu8GN3QFA/K7nAnX9Ys2CS7yONMdlJFGeW+g5XLKdfoSQY4KJtURGy25qe/SEpKDv47HMnlEQp2UhNyLH0BODQp0WFCYvqG9Yq9dJSjQXolL/APflZHQTPmiDL3RpjaTz2M5Pm2PzOvBs7Jz0kSZgRbSTxugHCYB8qSd6Jn75QrXpPn2GjfFKPtKc9w32JEz9q28eIiXAUaocpJt+7Y/g2ZpmZXjNNL7zW/+9OusIrOigNJghn24ZrfU4E+i8DWEtCGJiAlAUbxczkCmqawSRsGNdnG3hEZiZSENwA+JsAQsgl3NRjBqHtE6p4sf+rZcAOD7SUBP/dhO0FZAaMNfZbSjM3Wf3zGCVYzr4ighvYcwmDkBZ7/vcn2cVq45DGYfUAFdUgBkl8LjEGgN1JS7CIzB1x6AjU8dVCJWTmEWBgMJD6+7KEIhiADFOOgITvQMzDZlYFCOT/jELYtroqwyX4FWeKkLrTPMHEbrDEvQVIoIEvj6vE5IrlBwhsS2BfzOYzmsUc9dUj4Sxn3qA4FUhWYBquBDNRxOoCHqlWPwbjKvzKtKF+sAQ2CnvVTXcUirgq/kSfi4nXalzwqcvIbxUcg5QpsYB/knrTRMGiLqhNHy1Hlld7IhywcvTwXfFwabKZVS1pDR7uDrjMq5Sq9sYM5nF0d23D+Hge512mn/9W9/aO/fEhQOjSAx2F0cK7CLTC06AA7kJfxNgCb+QOP8VYxwEAtsGsjuftRG4Dlsc8o/JIN0J03348iLb8EDlIDPRxqObTCQV+QT0CptGUw4ARa+cXhb4vkDvtmjC2Yq60EuKavhGnNvj7Heg4erRUfbfRvoCJQZ6Orrv8hJBZx6BmE6Gem9apPRvH35xah9jAOUq5u1z/Y5qqBjkIbSQqPufAoAOKej3FmawKS2nKpzOMDgUmvlHqE758Etr0xBcg03eCTIQzjNArUR4pcsuorG+elw1Ik4SGTtPKRWhhCaRM6RLeyUoynOJWqHYvTEmVIGBTpDC9t6pnq0CRpH7qt3UQP6in7hqNUZ7WSmCcSR69o/5U86yAizI+vX4hUvOTpjO/DHeskCtTPWQw+im9JHO2IV4MGeSBv7i0xxVecnfl3fKk9wGYoEHvqzXtoTR+npdztNVfqFX+hJ2XVwz0pQFwT6C9yhzQB8fODf9mwwe516T3nz9W/yhfva9WRh8Fd4hDG4S0e+i0dajT3yu/aAABV4oscW948vynjkOzYLW2HX3PemQ8k0Qy8kJepltk8sW207yklE34b4V6NLqV28Du+EQ92xrI5fmYOXjkz8za//jMxPZ6QRAmypIeAgY6PloBSuGtopb6/BhZB7DTc9UD4Eo0QUMRArwPW14KGuAhTi0l8IqwOSOCgd1zVCee4lRIW0EiZA+1mmzsYk+Llx72lME63mNkyjuGU1inkmDQNVAuU1HYaGu7ZsE4YYaJo0jffB7kP23nMBhH1Vdijzs6MCjibPRdJfnI/9n/CoKE4ppDyH2YV3xV3Ca7SEyb0vE9IowBEajXa1FyWCxjHUGAtpU3NV4uRpHwoANHMYLMYBgxhhtC/g8Ex75aSzoEKBAW5xcJgn816UP9fzvsqaTYqt6/0+V+GHE+KWCa3lR1tAJ+hnPQAzq1F4Q9c4PzO3mgvOs5EapfSnMkLbGBz5Vn3XnAt4KtDiY/fcF19tXOqpzPxL9qdMciYQQDGw6siiBpvsXRI6JANcLlISV2mmvJoV2kfNf6psFbA5n2jWxR2Ub0InVzRx077/9rH9w9+/bktf1zPAAKJEylGoAJBugiCt7UNHEZLD3/CEcr6ENhtOq4iU8XGavY9TKG/7u8iHD6Lbnts3OYTnwgqzDOuPMMaTkXqnLEFb4HVHTx1OZdCW1AhID9pBXzKnTfk8XgRvNWAaPF9pdOwTSesYAbQfesE3jRdnz6H6yDW4aajglw55MLhrz17s2pdfvWyzS+hIQFAvlKZ55T1GBl5A+GxYIP0JEjQw9tvVgdBeHv0h09VOHAh+fZvD4sFHlMCdunnxNbBHNsBeR6QxKwyRAxy2C0x+r/t1ZkQBm6Ujq4VC4O6zwzo97Yj/ww8XeqhyUTGrSmHlNTQnuKG/NMtvszcftYiKaoeAr5upDPCgXaCjDdrvwltwLbnX0UE3HJ9vK4mMoKeOADmMKRbquvpx3uNYQ24gIPtqKFJa0Kl2Cd3RntVQpL8FxizTvrFFZvXU1YbZh0fkgKNsAvfkjX/QRn3IYZv5T9rq1MUP+uIM4vzAVdplsZSwSEED+wQ0EI+TO9zPHX560px2zOv0m9Ws0MJ+EoQitS4ulLdpMbT2XvGyRgiVaZ2SsIqPo0DyELrBNOtnM4voLrgiNyZfHnF+EpSeMgIDP8Sn/E1ADl8BIJ86eukR51eprMbkhKxtmQkEGdvVcOn4zN5kkR1qeCt1VwkTkXCmCY4alihkKc1fCXhllyKtUeCEMBJK5mYeDGQdHBEO61X/tuJ3e7ZvARS2+q2h8KisEOZAGPsSxtrrztqyCnhzipkK6bdqt5rygkxYgotKWzgr3C7PLcckQzy9dRIE/q/sFjqCR8ElTAqnBnaYMokSoZU7EUiHnOG/fdJOdm9REKSDZf0UtuJN4U37IpRPhaCUyv5UBpHVEHhUxCie4mIZ4EYYQydhUhioHyqomPyuQMHf0Il2StisF4w5NcIPfDNKq2s6Q1cM11ZiJcg14Q/8tGnbEWLqGqiUQVB+xKPMm8PawpEz1+k+NEIWTgGWWalDa57ec/5Ovlb2q4OtLA+XwXUa0FiBX7ZAo98d2VgdwEOT2ZlfuQ5vhJCMECX3Gc7Xr1r72//yU7u9PbTx+Bqc4Yc0tCJ1lBu7UNY0CuqhWJo1e26BVRHO5g3pj0h/XwsE9vs5t1ZZbekcXMwe7Zid+vZ1d6fJUJCyw2m7O/DT+XXIPtSTGlamZcDIsLjAoOmuDlXvNeC2r95uoNMefsYhkPUaKDhEy/98yj8OjLgrUncO+UNbadajj5tni/b5V+v20csXGKDLtl8Vf5JlSxPwqWkNT/XPaQEDWCBCd8KhVFEGuSbc6GZ/OG3z20VbL5UZTB3yQBP0Cy9oR33ykJZKqPISGYwcwiuvSxPlxlWb1MW6pC2XwEtPDakZsE7V+bdopDzksH4eSaGf3nCCc3VoXbpyUk+nEIlUB/jMSmQA3EeWwBPHoNMITsh4BXL0Jz3gQbImaOtjSOqJ9lQZjxOjQS2Hjq17dAERwZW05FpltBzgABVSVptb2aTDrdJShyuNDgQnwE9W5FF2wvrATp0Ih1DBTz9zy17k+cl2ZPoG2Pr034+enuyXzJAH9Fu1bM+pBbPFEw0op87l8SjuR/aVLXTfYEA6/D5YpV8+PSMn1NFeKiPSjm5TtpKNsg0GD7mnP4hNMVgQEvoHN3VPUMs2iaf2U1y9Zn/Q9IRrBQTW1KlqPwhS/ubX//ZrsxWbDKMyfGVBsw4bUQEF0l82qFApUBhPl0BzXw9rRwLhaVvnYRoRtapEzbY6MBBKpAzqxf8I5V7jJWcsKQN0qhJd4oukyPELglV7tF/5evrLkU7quwRWvDSScbR8z3wmRtGthYx6xFFpUDDEzzOrrCQgClqLXopgTv473FWCFYnPadQrJsVknaoK5C2vCRDfxZe2hCnMjIMh+kDIHZ+2RATQvwy5apIWKIEOsgTPqN9VSgWbiuDzaAjiqS07hSzVJ6CFRnwV9kBIGSkTg4ARMILMlkIRCGmVu/YUGntPuONEbQjKVTkNkybB9nQ+DidCZ3lNW3avzsRJnI6imcfJCR9d5n8yEOf+xSvGXjkDFq5ZK0GX828+LyiIzvPBQyeuyzjCG+glPP40ElcBC14V0JW0wuJYvzJZdFdmnDTPIxcqVowyrYSe/bbdDts//Jf79ttv5nB+1C6nBgI6IJVbQzzMjijDjNHgXKibxSG0pgnz9Mj8kHIif3pTfl+2aR9nd3gAVjI7jQlt6Awc4sk2YmRnakYcOtgaPupY691sIlnBhJExagv4lJNkEoBTKTcL1eUmcEPuN7S947tZWM8RGdtVL6xHE8pFOaxNMrItdZSr8XDbnn/y0H72y34bj8iGN8inq75CJ/hpbbIcSMChbMsHDfGJr9DSRTyCqxgVz/mOXA0H8BTCrRdLgkGCIoy16CQoClTW4Zson/TtPKwcXeG+v7MWII3zT6cVmM7O8mSgKatcx9HzaV0P651lwS7kf7injAgHwKpLSqN33PBgZ4Aa2Vd/hRN6GFByTfuSgLkHPvTjnKf1z28/4Eob9KfARPYNvXv010O+fRvGh1GF0AlgQNw2aSyyUCNv6qX9wyv4h79uAx+0H2DTuGNQrXN1TlO7Z/2yf7Rjk/It+qGeakewa2Rp7iPs0HioJ73o35DDRVTOf8ehRC9tD4zpx6RCTlXCRHl0YycfqeMG5JoOBbQWwpXu2bb6aRnbqakydQhcPfkuzPLB7DHODny0i9n6EhgFQ3tROm4bQMpp/QqGodHJrjqKWTCJF5e45rOFWXhE2d5v/vpPvy4ig0gg5htMBjw+ESAFw8YAyGxNxXPFpIpogx/GvTXgABCDLlF1GGlTaP2mgadTnSZRFKiADAhQR6HUEZ5XPMZgBkEQ53cEyl+UDRJQIAY+wiIzYxYowCfVQlwufxiqpXVX5Amb5ZLxUDcRCxVsK7CLKwyRKXkYMzhV+RJ0a8NoFdifwc0f2CCVhYvClOwqpLRyKXxFIbQDOFlllgjHQl6HVlqIUGXO6dZSiEIPpaDNBBYqbcqAUUdD6tyJEWAZrf6gghLhj0EXJ6NZ26RaRUSuJNOZiI/DftINGBNlUh94oEL68BD38NLM10cwqKcJdslw2gvtNBLiIB9KuKRB5rhoP0EBcpMd5RXSPD9YcznSTvjkj7SQxg7pZtcdnEOiQpQv8xO2AZ4KdxenlbzlCK32BCXciW7aL/TIECpK47ykfCoZUB7FW2Pj6jFg1kWAnw8xC4P1+/1P26sfh+23f/+6zReUH2BccKoqucqUzJXSPeA327D1WsaNjBnQ0KaPMDhyYCStg0z2Bsyz6XWbjjQcD2lP+m0jK502RvZc5WA2lTcBxKOpc+oXGNi2uGBE3abMZe9ULxmGrhnK4XR6RqOU9+TFMUhlYNypt0gGzjKiuYXflHF4y5lGhyk7wJ1AgL/hYNeePdu2z3+2bx+9uKKsO98QNZ/olGew6LrXJ5sduKqXjtAxA4qSU9rvTimtIQUHZFPhr2FOeTjGaIsD3MYBdtaHmqvM0Ca9gK/DnvZRK/wCNeDpeuyXG1yq+/RCmQR2oQl1McCRN/oenPT7PLSovrsd4Dmb9BReCqe9LvatlsR7T3zRYdryT7HPo1HwKpSMjKtFyLmL/riEatOGZQx64bdTJbQywOGPcFQuLoxsKn/qJzLrS1vt3zZrHpbfCG+fYMiN5rWf6krIKCngk5mfOAhLZVy2WfKUkRFlir6UgZr/VtfEX3xLn2xDvUsw40iJ8uaoGZ0k0Iba2gWnLlyxDxW5rl2kbvqiRVWZX0VL2o9icJEg3ZGAc4JhYSkVcnufOkVLbnHKr9DZ9k+4qftlt+3fcsJDHa6oc2W7vV62SHtrlujqY3Xf9sz6QyflSnj4VD56v/6bf4Pzs2cNmCcMpn5tNYTwhdI0zj0fTgzR6TzGPAwxwnY82OvVcObtaLIqCoQiV8MbESYY64OlvkDSXS0cxonzo6xIlkG0bCFYTXnPqBn40o4EVrkVLo2EQkGJE7zedVirMlcJpFgsM25c78XTGNqOz0qdM1KNYRnjZCG0L2GFSCFI9OKfcoTxOWeKwme3Kk6cAH1JbA+HmNyA1mEPL0VAjHCgFU0Bi4oR6aF90/qH1Dc9dwjA74EgcFW7NdcFdG6hhUDHWbq9lJrpPKwmCkPk8npXZrkSsuuiFLLeRIXQoXUf02fm1vZL+nNRAAhwquTCrEL4WpsOyltRogItoSuTkl4Z9uFbnIjt4fzi7Ax2oE2vO6PKBvjNDCDSQVh0wDZle/ITGtJIFBTjHv5LVxWQVjMclfpmjholja2T33PEtgxL5g2Jyk8opA/req8UT3hoy91Kjq64hC/grQw2gglh9mH24+Gz9nd/e9vef/8uw1UaJbc+E1+NvIAmQ+B0RxI3XNbp+fqjRnueHfmtToDGCHr4gLdb7Y009sC9Xj4o7ZmX20CnPm0PAVVZNdjwpbJ5D530j6HBCYOTz+m5klKnWuIALBg8EG8jt9uikA5NDdjSjplLhkEjocowBkX6cL2zR+co66Moux590KADg0MNPw1cX3Tby0967bNPR206mdCfdIN3yLwGcqfu4zAzlWEKorPQ0ZsZgXscMXLnewmVJ52TQbQZkY/bdLqj0L4/xJwSZBwXyjxldGQaNCD2UN+kvTZEp9DjU2cmkooTxKEWNcEzPznj+KSRtOC+plI7cn5esB43qDO2CXpoJBVtA0adX9kpHQU89x5nog9R5VrezOBptBFgylnGGCsPyg513LDfIUjp4aYcdmK7MkKaZC9TnIWyps2RvjXiU4uBhsN6lMZnZzM8iQxW0AD94ZnY0xCyuKT/GgXJBhvgIhjqpcOQGZamn3NgkmFoYLdfLbkhkPz0cZL+oByOm6ebIer4eq4wRVopGDr3gEVdiH32lCYCTFu25tnLI0XAVzWKrwBmMXVR+kgXfQdNBKZyfJBPuUrgaLvWkU+yQM2hHWnIeXbU5XgNUrQdBt7yTIeIpSagKnss/tym/Ti/3/zNf/ha5hv9e8QB+sXClLQP/zPqr6ErGanx0yBp1CSChPHv5PyMYpQkJYWaaRpgJHydMp0uBSR9UNd+KFiPVTjZK0IKg8acWypsIC+YspJKTnBX5+c1nUUyKv7y3SwkcGgffLDR1XXuqGFkABwQLVtt4RiOhwkYPoKTk/K0ANEipNbnlAI58ptswMl9lMQ5m3pYVo6CezSyvhsg1CbQGBqILSNCvxg2GYW4+qJQ70dwUBTqlHNDmQJ7Kb5HBMcuQLvwMUsUd4TdaAu4ArKF5ZH8yH6VBgFGocJemaJ8SPZGO9kAIAzgoEheT0XtBDicDmsmMMn1xHuUo3x4quAKlKvJTvymjxq+NGPTKCiIAuY1ldvHCqjjEQWwnvhBA+nn8LjOC7nKC3KhDzVDP1d+SXezXl+aqiGXbiqu8xAqW545RfYSnEksapXsiLMmlv65LExmLl33H23KRbf9+N2k/de/f4Pt2bfBeJRtxQ7uDQuO41E9JrIEZygYnk8mZjuEH6t3bb26hS8GecqkmcyojYcXOAD6RwGJz5vvkfTlrMKTOSvpSttuY1ZZObSwPG0n+NC5AboyqXl32NIoH/+Y8C2P8UE/n1/SuA+RI6npylFZpDOLvkl+4NKY0XociG3q/ByHcRGXed1wMGmXF7N2ddVrH73stZsbtQlHvcUCgNOBQMY9GHV/sqtewGy74EQb5UiQp8ij/VIOepnxJWDSaNKejt5HJTK8v+u1zf2uXtejg4E52aHf8px59AEdN+vzdF7UzpVD2Zvr1BJSdTo2CCzDd+gqPUJvoHaUia98K3o4jFrzS7RPvf4IuYOfcSwQMGppTeHwh7KaPsuZZxGbcJ6H+PhuOGr3mZNS5ziklTaNblJePN1/2EcfaprgVDayq2xINyivk5R+0KreWgHuSpJDqcIMb7V5sYfKN32fNwpBuaEhPJG/gqEdC0n9RO/wjvXbPoXfU0chjuAeHVGvpFGozXWcDX8ZCaOeultZuXao+tUeKzMO8WbYUoIHAI8Qj89KWkJX2+XwHa3aeZOK2rKRLoAjB7hl5AW4hcnoLw/HR0/olcLikq4SGCjn2JrYXeHTZlIn0Ne13l/91X/6Oq8vgWAOF8QA2YJDCGlJLw8qfDUzEZSKTETU06EkrsF4U38JGCeJcGTyEiLI1MCE4kpRX6OTiX6F1rZgYL1pWKCJsql/9voZfjghl3Q+/XhoNP3kHkShkWRw2a/OugiIZwTzw2HfwHVyPipn7it8KOX++MBvYPTgeuZCdRBKcgTE635iyHCaO3DwNOKlZeCF2MHXegqwp+VhJpG/5qsEVnroHDUKBhA6kVCI6xorcRYEla+wNXX3KJrLcOsuuKBwyQNa9DlEIKnNmIVpGMUAoPAub2nAYXhkXz3gpBEMlzyWVw71ig9tJVKSqpTVEHDtLBsOqdEAfSrIipNKbwBh/TJ+yfCac2oiYhQX1aGaGbP7e56yP3B0SE98Ez3TRj1Pp7wZYKlIGLBT5OawZb8/ITN1GHVFz8CVeUF3iL8Ib2PIAqvZoEakosioGSBHRviunCVwgeb7433brvvt//m/l+3VT9t6KHxs5kIdn2+izFVv2gbI9YKmdxquROXwxpEOMlAj7qyag7TPP3rSvvrlF+368qr1JyMc3pykUH6BozJN772dtOa7Mg0cgA38tfdpwW4Ey9fwFmOic8TAJKBCrnbUdc6wS6SuDmkA+xoLeLqFoNnUXEcBLspMZAwC6ADHRvf89M0leVMBtNYBD6Dt7GLaJhf79uLjLlkfrnGLc9pofBxpWNF/GV6Z5O4kvoKrQ1DZ29UG3R9GOfhuUCX88iHOMyuBoan6gUzu2kMy2cPy2FZrs3uMGG0r3wqFqik+vhLJaN+9bLUr4iPv4lQxaiUbMCac1fao/8ol/4NjUOe2sl1Nagv4Tps6Ja+5g467oJQt0JkAA/Ytq1AtIK7O3dpYdQlptWF8jc4rs8CqQklcIKgA3gInvUcWbcphY4dplWsXRW3zGFLRRbqKfniVbE16KOfoNHzfyovDMnqjo4g9owy9W4mz+oltBek4KPtN22WPucm/Uz/0py2ouT1r06dtAU+9SxAaw5NaIe5QJp/SMvaT2gYLhlCnjJ8qHCYi2gO/252tVjv6jGSgwBNoacz7kC501G7XkK13q4HQzvrQrXwOfIN+aBHXsIp0agntloGFn04bKUDpi6NgEXBhhna/+av/iPMjmttWtJZn5UDGZFihzvhqHJmA2ZCGxA5Rmh3EdcVnhM1ORcChUR/mNHoX3TI+CmIhrUoQeYeZfPdTJ+EwqGURlCS2qSPTJLCnnr0YDAnSh3CWM5FpCgJGTa54gGANYaJQtK2AK8zWkQBuzZOVZxSRYYHVdJm+hMCISbzC6BNzQJFGFR6jL4yVygFhStAguLIlTnwJM8ErWRnt6AzSGYLuCgYNkHT3gfA8CgC8YZ7DlXzPEJ+wRuBw6jjPRGFeR7DKmLtCSx7RtwwVJuhQ80XSGQyShVtHyVoVT7mvofNB6BouUuCKh3HEipT0wCCelymDjq1Vv+Br1FXBkjwEfhc/QbvMedEG4ksb3JNGgoNy+JkJ5yiQ7YmPWZAIQ0Oy1DoMgoRbmtKSRgc4NYoGHirWdncHKXUm1AlMLoLxeUPxF1/LSX/655/4+uYBIOWyu0VgQM0ufLSDjH+LUX/9faf9t/+yasvdoI3UPWRMQz3qXra9O+M47N9uEYEFTsJ5OhRx+4Df02gf29XFqH3+6ax9+Ytx++VXz9r0QnnUge/a+9ev2m6xbv3BRd4SsBJ28Zf3KLq08iW823ZFx+M2AK5On+wzG4OKiRwCJwQlYadZvlkr8mLGkSEe7vCN9vgGrdRbH8APHfjfhQjezyIQjTN9O2KQeUPwNMCaXoDXdN6ePj20ZzcGKugYZA/pOdyayxEfiRr9pH0DGu1B6TAwgosvnlUPHJKvhV6WV07sFro5XG3wp/ybOXAutou2WROcwRczWPfgFE67lk4ZkvNtLfzpMOJQsUnKbWXGyguYgoviFZiorXxVQGg3Zaekh7Ir35LxSA7+1JlsZ0gJdT/BkZ+ppwGglDIFT8WJqmkri4bMeDjV4bzfNLKv/po1I8+xJcqE16BeHLRyTV3boq/ooTKvrQLiMubCqa5o+C0LHyDkh8xNOkKzBK7aU9pXT/ytQ6XZ0DHfxSdlpJB0Kp3eYRNMSERIcbDhZNyxZ2Vvyj5wL1B4T76WPVJ/DRpsdn8KFiNtlLev6k96SAfk1MTIgBtYM5ydtoVNDkgDfgdXaa1sGyRW4B0ZO9HXpEn7E5kG/v5AmfG2bYUz6dvv/gQLyvo2Fvj067/6M5wfjEQYdXzlKEDYwkSSvpm6xm0lLh+gRO04HfdfTNQdxOwEwIjILZssJIqv8S9nEYNGuQgB7SqnoQefvjQzhkDG8xcnBuFrqM7+Bd4FHgqAlTj9pHW3ttLxScAqZx+06TBMc24Iw0tbtWxfxQUanF+tOqQ3owzgc4gtw2bAkGe/IJVMKsIpbDYro61HezoWGWWGBewKg0qRIR9xV6h9DIAS7eC2aTofHRa04J7RNnFS8C/HQTkMhuYty/RV+wMZzZHsoeuKLjCXhmQPoSemskcbiDnlFACMdWiFU0tTKr5ZmEKuMmgQPYUaQQAhBd1+vOcigqzy1VhJuyxykb7pgUNltGH6B/8aksFoQh/nQGqnBgXyzF+dPHAqiPzFiR0viqf2WWY8fVPTJvm9jLHkS4RZB2uWLQ+MxsMLg5Z2H2dxPE5p34AI5VWBpYEBWNrFGGukpBF81mDoNA7A4LBRZzun1rpte+v2Fjb9w98v29t34HcxC/33Gy5iSAeDJ21z0W/r7o9tOHrbZsMDmWGnXYxpb/OAwd63589m7U/+9Uftiy8m7flT5fjQ3rx7RNQH7e7utj3cvgnHej5kPp3lUQifqQz9pC8GbIOxWeHAvdfdvg5eGtztFlhiWHU2YmaY6HcVXd4pE8g4/IqcGhHTXhw+PHE4NM8+0ZeLZbKSDjo5PGQmdiDwNWvV0d48HbebJ+v2yctOm7nGRd5ipJQpdVL2ayP8XvOqME3nZ0CE/NSD6pTVYAOl86rOYWpEaan19u6sYpvaFhUK+R5w4jB8nGMzd94Up09HGZrtwy8yMh1fnJT6oSzE+ZHpkkU7R6ccu1WajtyszkENXzzrkG7JFXW47jf/dzpFOxfDrHxyT6mkh3wmy9HxkDVnF5zTHW1lRQIn+4Oc5nmz6AD85bdzfs6JNuQqc0/gZXaijGtPavjSYAT84Y19x1FyP8ZfZTsFhQMydG2UfDI4qUCcpqWD9kVc4WUWeJ1OywiismAAnREaj/AgjQOLtKItacwZbBAuYQtayGIydHkOD/KMJf2eF7d5uoexAUYt9sGRObJnO7E3wkFb4JT+hDvfzA7PdcQ/JSGaPPC+8BSeNbXhyVWu6R+yd6ojVDYGjcNz6sd6QpjK3IVBX6SNKTr5Wx6NtPcdAi44hPP706/Pk921clNiYaQ4pUI1IMFMaxVijbpZkd/LqGnozw5CRiTjOmgwS/Ay1KOCYoiTAQCoxjj3OBIVYCRkcmVARcQQLum4BUvJI6yeXMl1jFmMKgbEi8KhoPGPU6Oo4/O3RLFxYTLScIjUyFajaB8YlIPzPqd2qVev3MBYoIwVNUEjFL1oQz+2JxODnwJB2/Lau/4G9jh/6vjgq2+6wJTRp8ZO/BUO6kALYxL7OvahrwtEQid40Xzn1QVCWfzIijWNP7TIJLikEl6VR2MmLf0HIRMZ0RaN8YnARDl0tuJSdDRTLxjpCxIZvBxOKzOFJ8uCgVNDazBjGXQi/QujDoZLnGbzZl3AoFJSP3ywc6M8lNX7jYBJevMv+KjgUQRvG6iYqYfW9ElnMb7Shk+ziAQYwkUWFhj2KgI0sT7ti8vB+TuHRRHwMt4oBfdlzi4vp9VJv6Ndskd7PV63f/pta//8Dzgysr7B1QUGFbBPE2v7/rT1b5z3fNVmGLSR+xUCc48syFWsT57O2h//wfP2s8+BbHjfFut1e/dGJz5tncnT9vrVT22zfECUoTntfv75p8DX2mpp1lPDlWuczxra6Bw7ZqK7V2V8QCxZDpF9FlmQiQmzj2T0Cb50IkaxGb0BXvU12Y38Vem5pqNzmbjIYD8xjDVXX/SpAMEVpuPxDCd+015+OmzPntNf371d1TUCDGmGZXeOShl3TsY5nQwPRk7UI52fvFWuMP++qQP6ez/yTuBoEJLdNaSvNqD3hN/qkAap3zaLDQEFhl9agYPS4dxoLTKRb/JZgVamjfTNOmmL376M1+tbeW0AgMxpASAOl7lIPetAjcigxWL87Uf5sl1OJc2AwTby+AT9f+gbWxA6G4xYXx2iRsmpZQSGcshJzxXV8MO3R7iYjNbShnIv7fWU0snAxCt5Czz0if4kgLOwbZecSW83x/YVWLYhvDHqHuCVrnXY0p8fdAlthZKye/lSdkodz5wjjtXFM8m6qO/7/3T6AJS2dFGVcfNNnvFbPKVl2Vj6RufKWfGVOt6zx5oTFB90Ehh9VEG5SIJFyyYZBhXSPgeV5aMoy5sc2K7aJ5kynI60aXtqKgo4kFv5EjCi+0g4vM77NIUzfYOOjhw+2Edtmg69qUQiYkFuBAhObkZYAzgSaodE4jU3pXKVwUu2oPE7GcDMz6QDmhBQiYyAeNTwo05HYyezdIQnAp8wruEAl7CbdXmlrnMRqGRsnUXogjWIEXXttkCz8zTql7l7iF2GwCZkl8Q4Ry112H4R2uZCLIke2IVZGgifMAOB/YY2HLlO20ZZ0gqOuGtLhkPN8DhdUXh2nrZTS8MpE0ONIMXZS18FEtwMVcNI2xVu+xVLlUzau0LVLLoEKs4N2ks/6UBNrvvl5JRi2IyOnWPBqcBnqAdMRrLKt3wtJS9HxneFhroldGUgDBhqct32cNo4+gwj4YTqHXzCQBv+CS/GojfAwfZQ0M6Cco+06W4wGknwMBMNnMVD2/f5N191BDe4XMGM95Qh77tk32fs7NegpCa0oT2KquwKW2QqffBJvdz3MQmHQ13pSn9uIuAwvRmDKzJLCaZttXrR3nyD01nN2gUGYYaS+vxUl0xoOB63/oxsiN9X0GO/AZsdbbSbtl5322i4b1/9atI+9s3mh9u2XD20JdeXq327uJq4bqbN58jlluy1M25XT0ZkVUOMIfQJDvBf+QO36WjYLoFptIXXyJPGCkJCCWUe2gu+cuofdTRUkx5BnIaN0995vRVkklKyrx4JIDoeGMHLT50a9WN4kSH42e/N2mR0heN70q5uxu3Jk4tkgbXgBpoGQHmjwRyRlRnIyaNyeEBFOf7flgGOQ6BtnXcMIGUTNCZwROajE8ASQ4ROOdrQeWzj6aHNrmet5642BqUY5rQH73u056lNtUdl0xWudqzOJEClsBmLe6q6CLPPJ3Y7BtJs1Jr+SZzdTnsF3FsDiwqqbZNbH3TDsmAdx5spAvsGBneQ2W4chaLvU6uWkyf+LhjgGfTo4In7Bg7KKAGGWfZ+o05uaMNXpJkQoOP0fR7pkKbJnvnbpi8zf4KbvcFFzWMFX/qRPtWp/0kXqVP00U7ULWFTjtRfYbY/Scd3gFZnDWac8nHFdJ5zdmrC/XqRwcwLa1PUR2l8+jToT2AsvBJa20SAk0DZLJB60kRb+cE/wHvl6QQuuk8wlIBKmVAmbecEf9qrBXt5hEr9DS/FRRDEv3gf+84pX93GMdme9CFwTLBPf9JTJ6jNs/veX//lv/k6nXLXcW0zMKM8PVCIJ6AB6AyY3QrYWZi4Hudm+VxKvbqgUtCu9Wi/PDh9cMoj246CoJAHiGxkLJEPPSPaiqSMEHwINEMv0hvAzs6XhtNHFIpyGv8Y8hBFB1tCbXoduvM78GUY1jSebMVr9imxMBIuXtnT3/GogsdtUg7hz0S7S74VKJlK296zWfE3KOBP3GRk0nR+u7pMNZLYNZ9qKe8Z8ZdjC2J8i/MVbppzlw8fgO05tCz9CD4cq5Y1GbLSkWDoa7zbnnR+9AP89lcHber0KGNUbKSUeSzqZ+I/bCo6xgjFsVoX7uqAMFzyTFxt0p0/6uFo8XVYWCzIDKWC94D/4LLi0FTe+E/68RMYQFAoER9xRRGp4wBexzf++xu4auxeXqIMKEz2sbQOspIhV+gXh7HXMOogHR6yHvDDQxhZ5ck0HJazbHaDIEuKEuyvIuuDzn34vVx/1n77bbd9+0/LZCXjQS9DI12cD7ar7SfjNppMcTIYoM3dyXHcwLsrQNm0zz4+tC9+hoLi8F0cs0du3rwlk9se2vOXn7bb9/v2w7dv2gaHeHX1on351acZxvz2m7cYPttCdom4Dw7D64TEe7PIK1f6w0uueZ3o3Ge9HP4Ln6EztBgC6wS92S/RH3jnBH+WxSsBwGlpHSfuLjSu4A36YnCkUvQcAzagjYtJr33yybh9+vmsXV2bTZu51rxkcZF6GmazKeRls3YkCH1TVukjciJ9q+XoU4I04NLRxfhS5rwpsm+L8HRl4mH/QLl6oa/4+uLg7voAXOBMH8p3jTohb5FH6iNDWYiCsTNz0oFZn5tiX5/RG7WtHIugSREgj5GE/TgpcUD+NdiuvIxs0rZDffCmhstLL9RSRCn4C0PeCME9HXIcM237PT1CU1/51E2wCK4aaOgtreQM0AhiaOvbJOSvNiNXuF5OXlikbdHdhYLqhqMjtbVXWgkPygYLYdE/tBdm4RFvila278iAHZT+qbexWZy2aZZdmBAUYe9sII/tUM+3/cuDPE8IbcUx7zPNqA42KE5TpARePaYPe6TfzP37a6/zPsFO+Q8wQthazXlyiJzWLTmS/jrmomEfnXa4s+t+o7RkWz5iVbSlX9uwXZIhbafffbE0rZ78nHZeHmV1DcoEdTRADlGFjEFapIzUFGCBtKwA8xvG0gVdWRgmUbQIzAluGjLbSIE4Jc9Te35KAAHhvoJtdpLnruLYqprIq3xZlcefRsC6iVhUOgjiUEy9ZNELOjsdCp8gKDyW8cjqIJTDnWl0lLYjA1255uMPDpflHV/04eo5jQUV0q9/CpOrF2Vwsqn2mE+fg9PY56Fp8XDYUCfFWYtdzrRBoVVuhFzXsMF5bA/iK8zgKT2kEZHicQt8G5SGDINOwHXFLeenMIjg5IxC5gujTAqMURVQAludRaNE7Q43KZQOA5KZ7A4PyByw9YHV/Uoxctm0FsecYQmE3kjddlSqGoK0U+UD2FJGOhItKlAGEBgpg7I9dChDJHhcyFAXDpz/I+8OAwuXEkZ9X1VyPOKMkC+CWq6VkXGUIfQL3y1rRmf0KM9OwVnkyExC+oozP/mPEqoC1+Q/skCmaebqbhUCAVQYGuhN9S38fvu2tW//x31bbOlt2GsrcFhvN2213LVH2l+Mh225v2uL1XuyuHWWwmdGhwxvStb3i08u28XIocktV0fUvWivfty2u/tee3ho7f3rd225IMoH5qcfPW+zyyfth5/u23oDZYx4kcM9tNodR+2BjGo1vsDhXradQ4pir3zAPifyhVna+9CECm2AqPOIsUB3hw5Rmx2Al/zJSkhq1CiGWaROB3kJlegbWS/WbttstiJTfWw3N84zOTxM3egpUJCVOQTqs6Q7X06snjo8TUbvpgSHrDqeQ9mSZzOwOA5X29l3+AYuCJQLcSA1uHGdzn10w8Ud2YYMGZtcmB0TWJB5aux0RBQASHhq4MFn+KtEaNwwmHluUVCpn1eGaThTRRpVeQDm02/8L/vp21/an4xQKZ/8sJ5ESTCIHO9J3ZNl0Y6yn2K2gvGU5uX8uAcce7M0sg4IgmOlIfjqSMF25ciNDdMjMg7W+TPocATIUwdrm9pMcczmH8Inz6ihrNNx22R+Fpg4bbMCRe9zU96Gv0IJTido65Z8qTnIwJG60gV9jFOptQOZsw+G3uMbAZrvbtyuzaq04fBRemgXlENgT/ucBlXSjv+K50qw8usnZ2Rjr+8QT+WSU9ILkj1SV/0XZrPE8jXIgfi68pnrWHxglCJU8p8OM7ZPmKgjXJwIGiQ4yQa/E8RQW/nXFujver/5iz/9OuqgkKVjDisHo/r5e2JCnACoESMbcq4N4JAKEE/R1MufbdBeJpYRyjSWSyKp8EggFcMqEEVl0lnwXeEMCasJDolXDk3mSnijelN1r3stjaeM0Y2NojNd56EkstchnNFYnJ/pukzTEC8oqnGV12YKCGEYKBExwhBe/Cr6MOrBkOpIhBkG591qZiT0B/n5K4YnixEOhEoOR4RDu36izkSynAqb19U/+1EQFByVQcEqNRdvhagEzoimnF8JbUVhwgwMZIuaf42Wws4F7nMmGOGUz5QtWAxfjKTK8Mg3aSUyJdD0KG3BuyjsHAsR6gkmcen3MNJ8msAbhWdz5AzhIhDgYxs6d7mTAIvaeWWQcNiGzhY5Cs+kR/hZj2WcFVV6eSbosW2uCVPBphKfAiqArkhS5fG+vyGBCsLn0Pbg/aGPQ6SVYxu3f/qv2/bTN/BzMGnDsW0gC/B0gTdf4Yz640Hb3n+Dp7xL264u1Vk5dvDFp53288/gMxHJYo0udK/b9988tp9+WLX5YxdD2G2vX71tczKZycVF+/mvPmvz5bq9fkvgRBu+j0+F3DisJWjI0VjDDU+XO1cCC6Q0qMPMSuojveFjHxw3uy3OBBpTbKDBVdaSJUBzDIALQqRy3nyQ4WKdFfTZwx/ljIrT2ba9+HjTPv3ZEAfotnm7tlo/QDeMdsqVkS/aFt2VxeyoEj4YpJxkPrJ0NgZUVaA5EkxzqiXWiT4C53kORvHVHiSKggYu+lktfKck8giu7rTTcSg6VBEfy1cwIy3M1PLwdxjOdboaCItlgc46dSATwJ/FHsBv0KXjUlD8bV8eZaPCAfoCWy9zbgmMwi9lnfvuSON8nq9oWm+krfZCs01d6L/HGeb1aLRtpuiD7gYr0i8Pw9NfPoH1DKN08gW62pMEK8KoXqFTjpRlGkocdcBxONYTh2oiDqG4zi11QB54QgfL+MGnC48yagV8GqDYIm6iTeGHZeq5a7MnbNNWewPknpSMTMBD386RzJOAVLrlOVTkV+siy88yUE7apwBO9pZ27MMzmR6FExznVF64gQ2peWV8gzTSRjoNwzVtb0WERU/lr4Z9bddP+W77TgcM4ZmPACFP2MbhkKD813/xZ18bWSVaoiz4WxXIdDA0ycUSWgijMJ08vcattt+yjAqXi5TRqMokjagOCIJAqP9fWp4G0kWQVCHyOguAUmh1eq4SNDoJDmGe7ZXiCU89jEl2onPhmlFlFjuc+hGuzLkFB4iXNoAlDFLhNMIqVmU9cQNxjPzTE0kIhQj4hD/E7NYuCt7S4CriccQqkvdj5K1TxkFDpENwXlWFEx8fxDZb1MBliI9yNQ9i5KezKz5UZKkEcnJVNK3rvJxL63UURszON0rSRIChc9UvYUBwKReHBnw+MlFDHQquQ8m1T2Yjo01EZyTvMKw8jXUphcyDvPbFdRcnRDihqUrbRQayyhI83TXEFYUdH3sAF6CiTtEmghzZAEbhRKmyi4Vwhe7y0XkwkEEWku3zVThsG0Q5qcI14Uuwxg/J7mG76UPMrUPxBCYGZ9BUgTeB0MDugH2zH7fHZb/997+/a5vHQ5sMLzBQGGTo2yPaPQ6mbTC+xhlhiOa/a33gm/I7c4g465cfPWm//GLQZtN3bYuDWK6ftOVy3L797ZvM8S1cOAxP1+tVhjl//sVn7fLprP3u2zf0C0jQx5xY/fAt76rPGJpMyPLbYQn2Oj+MJYGCC118NAOit3FkBNGUNfB3A212XFca3cg6+PO/wzsayMyleE2dka6OOGzVZQI9/kbDXXv21G3MWrt5pvMoZ6yRz7BUHmWypIGuUwEGu+qKQaJZ+EnXYohLfjM0R3/avGTg0l2gwjcNlPqr3JfRUzeVLwfR9R000DqDYXN3lM0KWee3zi3yc/qDONUunch2F+Jo0KTNQVm0GY1JqIG8A5t4OKyXKRV1luw0+3hSOFlD5Nk+SpdOPcXxOnJ1Ns4ZhoU+9pPSNGCQ7FyTNBdZr9tm5vCBQ1UaCB+4JPAHrGTWwFHvz6NN9EfugWaCFfH2hcqQlvbsVxm3ijggHdAoO7RQxhulZxIQ/mrTQ3tlQFpRV1vmD3Gia/VB25sz9ZVH4eNSbKN1TzQMkfwWivDbgOgkizpP7pRN5Lf6yjfpGPvMxdqb+JT1YcszdJzS0rX60U652XjVkdbaU/v3N/aGPzTFHtJ+bCYymIRAYxEZgu7elcbAHHxzlkw6DSU/fLVW7z//+t99LdOzAlGvahtUtgsJIrPtXoTP2UgxmH8g8sEQOjxyAkhOe80yAuZvnYaMKCBVGMWDg2ueGgEXOmRXdJVLwUjHlgIhmHrOqBJhpnHbsVeibAhuOm7ZswOOxFEumZ/fdDxW44ewSGQNgrTJMB1Edu9ECkb8Q2zKnyPADK9yp57zs137q/b8bflEppKHKMNVaweZCVyAykUE0HScPioNL+GxTemm0VYIxC2ZZXA1Wuc391zl5PLf7XYByTCO3HORgcOaZhCe1smuFjGWxaeaIxROnxXkEm1btvo1J/UPR5lhQgvwjyoRZgWI61kRag0CiprHhL9qJZkUJIR0iiV/GNU83A//KnpDlrK9mkZTXBVQ5YAOwmMoxvWDQ8+HOb+BOfdLRuJEoZnPT1WwIA80AtCL7+lcnNO+Ch5M6Z8Pygt/DY3SF/fcgDpGjAj0b//b2/b992toNcbJ4KgGwOSiHyf7rq/aeDRsQ7Pn7rzNJj0cJFE7suB+hD//4uP24qWEeoeBHrSH1XX74cfb9v71+/Yw37U5DtSn3S9oR5l/8fJZ5kx/+GnV1vsJRPHxnH6GAPM2dOSxj/PvZxiRTLSnzKI9gIRmYIDVu10yJbnp3j5bggcDCaNa93YFGEgFLyGoZzkg9Vc6aGDAXX21TWBz+Pf6etO++OzQPvt82oajWduC7mblalmlw4VC0DQbI8h7NxKQtvKg9My2PaJz4Qsly3qmbKYh+KxgFHlSxpxsA/LaiQQZisqY5ShPyoRO0S29em0xNyDyNxlsYLcuCJRCUYdr9kn/52A9c5GUcT65VrkqR6XDoYUON7/Fgv78jozYvlnrAN6IT/Rb26EhtS4d6ejM9A6bWl0bCti/SPD/OSNzwZQmyMsuv5e/mS/mtxlvdvex1T6aSFaovcxCLK5W9mIQYadmmCYF4hYwk+HaB2BwgGcCSeEzCQAmV2eeaCHMkQHIZp/lBIte4iQvo4ChEcmCHUgzeQSNxbwCTQ7qSH5NmMGbj6pkvpTr0a8T/nTHtUJeu2/c4mud2mmeXnuvPBpoqBuxJfDKkQZtspSxb0cpnC6q0TxtNbR3Dhx9tY/4Az8PBpB2Slu2KT/5NC/IoypiYbfOmeNf8ogW9Ov9+V/8ydd2rMCGULQmyHlYVOJxRsj5qYMSKZUwaSf9KbZ5WSDIlIGmU2WGNhW4WjghoxT6YqCCksgrRLURkMqjByLmfJNtKLTFRBldz/U4dm47NsLJfeGznYzb03cNbWrYNdy2JcNRXKMrjWPwSZfATx2Mp9cyDJTUGkHjrPm6EmgagXhGrH53kl7FKOG3bYUr8GXFJ30ICqfCZv2CR/qCv13yvYaMacu6wFhCKm7SjTLg7LBArbIFHoS8hjAc7zcr0FHzXUOtYeEv80fyDyGWniqDhwoVB0EWUfN/fE+0aKbnrhx8Qr9kys7lWlwSgy6s5z/71xjrYJ3jq0UVCrf7Pfb20Bqa6Pjkn4f8UG483TWk8JEoyg7XzRJUEKUXusfgY8zrNVfyFVqBf4abpQ/0lfy1dFsXaEAlMUvZ6sF5+aKSCIFti8SJbg530t7WzIraj8th+/u/e9NWyx6OAJhpaj2g782+raXf9WUbaQB8FpCmxhMVHH7D9/Hg0H72i6c4xDUBzmNbby7aj+8bjvR1W9wv24Iu1t1p6189aTfPP26PpIErAqHVpt9u59CQe8P+sG2Aawn+YB1nZUbRV9bAwX0vY5METOPX27etPEOmzN63yPMOA3sYk7HqyJxv3dxTZkFb0CSyUvLuIUlqePJknORdb9NevNiQwbb29OkFJS7bZo252hFcUX8I3zLPDt7StfQZ+PhzVakOKU4VgttPIvgembOPgBjsAncd9i7e6iR4wUj5W+IpH8to1+YMti10Xkfvyf7yJgllIKjYOxXTX+Fm+8LgUU6hpjQsCVHTp3ISGwQve87pUy5vCtCaA4/PCmoffM6tslFqA1PtjETD/Cc/8igHJ43xT8dlPTQj/SJ/lHP+cjAC19g46WyAKTSncvTnanSH8/IIwYB6OkMMeO7zlxXhCrw48C8jYcGP3JsMUtplRbttnHQgQQlA9vMCZPpEnFU5h0ptP9mzzXFmwRmf2p80DMUNs2zDoKF2XUqPydpi9+GPtIAS+e0waQKYtCN88sxDGZb3youdSUvuaX9O9yVh9UH/oY7tWJt2uCkNtLF5j6D2h3KxJzrorNi2jk5fXOUBdZFN53zlp3Q3SNfu11ykRbsnmRYm+v/f//wPv66UElMCIgq59kVSpEHv8BlDeBIwy2RRBwSNYLkh8BlwowHpiTIaJasgp9ZCMAVFCbQtW5P4fldoPTRoPtcUY0+1RGy0bURgv5bI0ASVz0N6GgsJpvHWoZxT4Tg/hUY4bD9911nKyul8g4CYSXBqkO3L554UVvtTuEqJgBcjr1HWEdfjFKg52V0mobVN3rdP4Eh/4J5lxPzWwans9WonHR84yfscCIt8IJCooVTnK81uxFl4fCDarICfCFZ49EGohEnlgk7g6qpU4kNog9H0VOnte2duRs/gkze3w8OaS0BI6CvDa2Qs8iltRbEUYoTZTwTc59u0UfUAqhSiRdrW2WWYhztl3FQAaUYJ52a5V7yiDM3Ui0mNblU4rtO2fFNZwmfqOhwore0VDGlL1kHbRO4aH+krMCqVQ9x8NVpUJg/OLSg/tCWuUUzb9v9e+4ffrtu7H7dt3JtBqjKUBzL7w+rQVpOrNr24aD0c235x2zYbriu7tNPvPLaXL47t5Ueuwl209QKntr9pv/1+3t6+ucf5uXhq0gYXT9vF06cYoF1bLudtNHSf0F57gFYzjNcUpFbgl501JC3XwSArTT2w+Thi5JF6rkr1PXwODYI9eOGsh7N2uLxphyv6IHPorOZtt3gLWTCgrgyV/7TvkUAzxAMPI2tpCt1nV5326eeb9tmn2+zpuVqR+blMnLzSZ3JVGQ25OqGNih4YhWvso2vIAjKiHJQ+qcvKsd81WPZf8qQdSMATSgPLSUcqsEV/zF68Rhsu6oqQUG+ETGyX67ZeElGIg4CgBDGap/aVDvGzZQN0dVTdK2etXCn1npSjP/v3+UCPZEXeA5bgqc7GmIozVki9sUuDOT7t271leyN0DLkWRhoIXzTOFVDTojyR5PxntbySCroXzmULbLp2juH3Xp2xTsHnRgI+mhLn5RxzcCmZF+0dcrU1TZfOobf2VJztu9rKy8aDj/QpGlnZz0y1cF25k4bpU7nQGCpn0olAWNuSLfKkR9qCkgnc+SR4cvpG+dUODZChODQCBjez18YJjzYhIzVJGgRBm1T9hl7cj2xlJEwbUInBWX7sO3YXWNKOC+msjz5qD6uOdCagoIbVzviaDFniw6ggv2saDBv05//5X30t8UJUGaIBk0D8qWqOmzqElVfec903U8cx5U8p9ZD4nnYq8agP0qV0nqKHkEs8hSXM11hCFIG3AK1VBKAy6e2pf0JAwUuKy1+EWKUDF9tWCXRCMmWgIXMYzj91J/BJ2DIAwqUjEVZXHQlwCRTEpb7EdZ5DQpsl+aJO4TWKVkXqnkZZx1fGWTg2vjla3p2U6Ix3oh/6zrvLaCePdQgVZbxeKT61KJ/HD4SLhmoZs0OIKgbtAHN2PZFE4iQo8EphNHI90zHtRnhhsILGdYVPeqQSp789FXDpqcBXxnaC11vUz8Pv9GvdGBrLRgHkI9nQaRjUxS06zzzvB48UYvEvXAgI4B0cgJbAgGJwk8+ieV550iaRK4115h65UivZKhiT31FIM44wEtlRMaSD+EYR4JO8q574Dt2yVZqGRBqb3XNPI9sZt8e7Sfvvf/fYNvfDdjG6SeSdZzVp66ALwvHdTGhje0825VsYoAvy71DWxeW+ffHLcfa8XC3J6LbT9u6213788a7Nyfr2u2Ebz56162c40NG0Pb69I9rctucvnrY1RmyJcx1BB7iDi+mS9UELab6S9lJUWeS3+O3hSw/HTnmDVedx+gYJGmdk8+gmzJNxVq+1+1Ub4eeHOMXuyEckcI4EMsqjS+nNLHs+QoRMDKk7BOdPPxm1r37Va5fXZIsYyu1GOYWybtumjscgQXfgchcjocoKTxyc8ic7suIZPhc/S85idE5BrxwY0J+nb+Z2nswFW1CXQEI60FbmOZ3DFl50KXZACh3aoA/3cH6PD46sFA+lhSeFwjep5ncADVwbglFHPZQb5dpREHW3ngVGIuhLMcx8oQEo9MvjQNAZdQANbAhyZlK4dbNt0RIaZFAb1iF46Y9w/pT3oeq0o3xRUCmMMzplEIKl2stTG7Kt2Accg8Gtc+8GEpn/41BnSyCgQHSSOpyZi6OymqJO1WiIdhjYKdsj4IJswLIGD8qBb+nE6RAvYY19LRisUDYCWwMc2g+zxswXGjxBjEpwysE7upBHB0BMaDvIiRISxw6syZj57orvGlGzT75KlzhTHTj9FqqUk26Fp7A67G3rAEBnnNoh5UDamPEh9x9GzIILB3XU87Lj0Eu6II996aUz5doWO7JD7nKc5C8r1X/zm//5axkhEAKZyIjOslOITOLUpAjUlkbNyiiIMDv/4fMrCpzMlfKCQ+cBDKRCYBCEyG4rtdZQSxzay7Nr6bMcBZ0JGmVBV/zpw/HjzC/melFSw+zk+znN9nLekEy7gz6Kj/FKZAFjRCGCZCF+KKDx+pTKoxpRbiDUickIrwGnBnnQu0DYIT7AxOl7371MQdOJ7fUKeBGwMJX2xEF6FNlkhF1CuRgd24W54hx4/IQW0jKgQWMuKWgKz0mFTmVtqzIwU/5B1zcLDIBHoUAIYOYeZY/RwlBo7MVPp5RFNTo7o3cVgjY0pAqqLduN/I6DB0dlIHX53wxKIXORzBlm+xUPN5TOrhdmXDEq7t9I5E77vi9OGDJkAbEc2tm7YIYTC9Pcxi7DvOAZOfN7aDbOKR0ypBGDitRpRAWIuhSIHGpIHDotwRcm/p2CozQWxGifgrsDDgmDDaG45+ML4/bN/9i0V9/ivPcXOAFkhmobFGILf3v9SRuPkKzdW3BzHpJ40r076fnm+rJ98YuP26c/u6LuY5uvju1hc9F+98+URS6W8x31b9rE9/Zd9vLb8+ISpzSatXfv9m09LyOwwohvBkTL00nmkLob+CttgT6YyDN+Z54T+pfsmndjoOQ7P9AqaAvcq3Xrg+INtOqTkfjWdg3+APxdfWuE7JsY8uok6QVOV2R9X3111T5+CZ16Dxh54fI5QWRasgJDGV8XtSjM6J5zhtllR33T2EOVjA4os2U3lDGNoItPHEI0TAFLjDPtIsdxdNmwm3IGNOqjjs8W6CYLdWxLA9dd0xa0JytazbEHW58127cRcqCUxmgqPwWuQsCHNsZ2YYjtYT/yFgjkyofFlQnpQaN896SsUkUd9z7d+RgM7StGeWM+bbqikxgE00BJh9FcvKFxVXA47C+6zeGwqP3mwXA+DfpsS/1zv1MBKYejzagV825YDrS0IV21r8q+9NDNcMj44KQcVJ95vVVoBk/R6WEXIcOeHPbLPEJjYKieGVTTfZrIMPTJKcnPBIXCjZyZxTuE68hTKMo1M/LK7KnHp7tTqUdlITgTLJR/SGCqvVFmLQEOtlPgasPU1/o8y7J6quTovJSdHTJiuBv7JA/4Lfx77Z/+hiBBmgizIxQGyeLhMKayeHa+taZCe2wC06GsGwQorxQncXGKZtSnrb/+6//1a8HQCGnsaqshwEpJAPGewPLnp4hkGENp4lRUSxlE1t9W5w8AdZz5JRP4phOJl4bQAwB1KDJ94jRiBG0/Bk/EKQsiIhikQiTZLQFBNBoq0YQP5CHkQEOWaOEU7SvoqWndk6OlDa/ESZiae8t2UfK8IZzMIEM0wIVPLAHSaQsfkeduQ00i6u2miBlHRwt5QW3gPB1clB51X3w8pav3xE3HXpFXBR0KWymG7WQymO9HtzLCCOvIBl0MZf+C8uCoZom/kYwGyOG9ntkY9EJokjVq+AwCUNo4OfEGjgAn/6C1UZ7Uky7O50VwY+R2KKabO5pBOQSswdBElXxowF05mwAFB1MRpUItPNLW6xpG+hjSt7JPGzEo4FWyY1nxw/BjIDVpbr2lk/JeZa3KhvSlAeiUiO8khxER/iujodLSPnRSFvPmg8gkxrrjM5LQFvr9OO+33/7du/Z4D2mGGAxkYgON17Rh9OvjdJPeqi2X37XVCtjof7tzIc6mff7Jy/ZHv/p5m03oaXmLUk3aT29ae/v6NvQmEaS5aRtfTOl73d7fEXGaLd5gfHfj9uqVc4QaYhQd+EbQfubwG0YrjxyAr/gDeXMD3w7yhhSAtroHbsgLJgCHTYCnvDhXBNy7xbz1aWNGhjmaQkXI3cc4DNGdrgGWgQq88swK4e779sVXOPIvb8hmXTaPM8pQPIFODnXRYEs9MBt0QZlLVGkrjFSGOJRjyta2XJ4GJmZVlQWox5Wj60DBIfO6ylIZ1GSW8pY/h6d0sr6Gq6VPnYxTJ5ZRLsiynF7AkDknCLDpN0bXH4CSDIN+1bscXlafaN97yp37YxokasuiuZbhzL6c3DsOoTi/84ws8AljFpioQ/EpLhTSDkX4+J9PScJ3faHOrwLMgqKcnDptVm72bKJBOxTWFjjqMySL9NEGJJS2leuCX5htN/rCZxwu7edeAmXLqcOCcBrOg0fSUqxd/BS4tEHSRgBx/LEB6LKH8Ntk2X91yekVdVMaFZ+ih1xzCkVZCoG0zcIn8vDdw11stB9coE31UXvAdcqF/tgs6eG1kg/rFY5egzs0q33WGYuDUOjg9B5lb+y/ymuX6UN8EixIC+EUN/VJuJyiEcbyF6EDNLEddYgWNTYgZhqI8pdBsziXuZ4TMDSuwurKMj2qwuGikLyPCwEVuXScmvRrpyekvKJBzd6ARqfuldirLWvMJhzHFbms0uK0d+vpEM7PCQqfGxxXpmXfEEQj33O7JR2W8z4w5XTYd0WA1Y6wlaN1PgxEOg7fOJSocBOlAlMm5CMgRArtPlku+tZWy317fFy35fo9KfQDzg9j0Vu2/hC6SWPb50/YdcQeQnJmku18GE6GLgp86JXKCBH3as7MIU+Fk3LVAuAtkGdOlN5dRzCb9ImhPi0q0LC7G0eEBOPhsFZePiuMGDWf7Uqky3HezzTCKKvs5QSPi1IGONY8+uCQL8Kt8GvEC76zs+a282k4xcre5L1DEc5RkpFudeIEDlsDFwTdxTA4zJqPdUGTQkddV8yKJ7h0Ojj33bu23+BJ9u+4vqJcSFNldIB7DGsEv2TOtw04RKbh9tnLcqTSWWMOXchIg2+24kKRyOo33Zv2zatDu78zYkXR+t22Ro48x5SfocTul+lbHnyZb3DZ6hQGZIO79vLFqF3NuLZ6JMjdt826h+NbRiYfHx/0YYLbxhP6Wm00Q61zhWHjvq+hEb5sFYcDGKIzVxBzeEe9+X0bP520F188bUPaV8IHGCilSl2g1fzzUE787pzVkCxvCA8m8Kfr86rI5BdfPW3/+l/dtKdXr9v1zX17/rKH8yU/HkPn3hzHfN8+++LYfvblsI2nyGTs5ynog+gxvCCRuT50QTrHRhnsuPco8uE+tZkz+gBblR+7FRzZw1nupYU8VL78XQbWCN6+5Is6W6dOQX0uZ2GzBmO+pQNbMR60i2ee1CELc3eXI44KfyhYlPc/6njYJ38a1mSeOCqhVHbP9zWE2VyadmKE6bNsTOlDnDOyVZmSMuVZ+NiPelqPVhWecWA4Nl+aKhhlwyhqe+nS3/UYVuyYKx/RV0dH7Ct6pn1Qd7lzPgwsaz0BdojTI4v76FN8PA0qLOO2egZx2hRHsCImlDsHjWd4xFN4teHqR+yx8QZ2wg0/HMaOQwFWA1x1Wp2Nb4DO9k/pnJmjlH/wyuBEGsVGnGA7B/MfaHE6DYqkVTllbnL43Tlh6ZMRJuQhua19WuBEa4/winM0Ut7K7njWegvaNPgIjbQPOsKz01XYKcrpaGHvN7/5n74G5nSSAtzXWMfTn4TDSWi3cuogBI7b+/JONwlS5tIJjJMYEtTj/MZ3mZ6euLcDIIdpkHx+YgwxBFDpRCSMO+WznB4vnscuYKBE0FhnwQh/ESJgSbQbJ6EzhjGUpzHuCz+n/WDEaqJdIgfQCJ91FTadheLke8+c2zuoaF7Bmfh2BzMUX0Lqc1QLImvfNeYiKrNUBc4IbTQStlJigwEJLaxjjJIGsQikMoQI/JTQGCH+3FnnsKVv7tXzeMB/gt26Th4nbgZfo0JCTzIVBIMIVNile0XT1LVZ6bVHePihsLiFz0HlNcqlhtFeTfYrAPYBFAqRwoVwt2NllHnIGyXKA68KQ2gFDgh6DQuLFx9cLOcrr8d8RwHoI5Eb1dyTMEEU11wQnnlj+JEMGMeXQIFToYUaXMcAEIxIssw1cMaocS9vFtGhmyWiUD5HmGcLk3WWjCF9tKF8uPxfHH2cAKN12kNzv33Sfnq4bv/wP962w3vnYXH20yGwrcmU3TkH7qPgZlM7Chy2i9bfGaBRZrxtzz7atT/+44/a5cWxrVdv2nKzbt//8Njev4FeOPqHOTzpz9rw4gqUBu1xucKREVDNxm1B8LR73LbBGgNIALgmu/CZvCGw+44/h4a//KMv2gyn/vj6NbAjV7OryJOBZeZ74dkApzOWD9B/Th8d++N794Az3t61i9mi/dt/92WbjTG1b3/XPvn8pn38xUWb3Kza9dNj+/jjfvv081H72c+v2pMnzoPBO41u2hwg70iW8+fQL0YTwpp1hs/oDgTlN7TOqUHR+MEf5BGOcXIjZVzkhe6hIxnilEH8H1uirCErNcqEE3KoLXy2TY1yteICDx/rQHC4jq3pAyt6ut0YWKnHOlKFxbY5waMHPVUxKnDvdAYqDSEBrdkcsHbhsfjFGPNnO9oIbb1Ymk2e7yujNfRciNtdnI59YsvcPFuD68PrBtEmRkCH/glIBYyhFbJvdlYrXoXK5gwu1CecFe3pWGLgaU/6lJNTvwvujIjRZh4g57pDniYUsWmc1kkQQeN5Llf7DVza0dAKexAdyXO4ZaNi59GT4q/lvUagiQoBOiiUDU6QSt/2A0Gowz34IS7RQ52JAYPSgJ9wtCSLxHBo520zCxbbVT+BERubjUuCvfBLI4M/6Sl5pT1llAFokuyNP0kUvmj3td3AkGFSGxcPSU8b9iNeDgtrF5UR2aK0aa/hqUzWSNU2X76mop6rUOhAxQ7lOxXzbBlRtkZIWQiVOc4eOZPrIhjHp9G0nROiGCt/u6OKU/0ZKtMBStDmpLlKoqBozBSO8v4Z992V+li2MJPyfMfwap+zrxunzkAmqBgxrByhB9/L2LqqzD0LrScRETDuOwG+JVtIhmSbGERR0hn6dgAdjMZxNLjh8xLD6UtTp4HLgtJHuHQoQ40Sf1HOkLkEWjpI66zOjIZoNDFqONdM4oP7gPsOn8lFjbmrng5EZ1uzLJx8lrDbllqK03B3lU6XSLznWx8mZvsYBnviRFidaxM3jWeGmzDyWciCcNIBh4KrHiG8W65x3aDE4QsXFDiv4BZqBbOZXmWE4hpnCn+UEX+L71kOahiyfqssm9WqrRbLtsw5B21gwshmGAsS7Hc4Q/HGWLr9m45eBayswE+MBG0JT9dscgc8cX72ceazSgss/DO42R6JhA/vMOh3tL1vq9WkffOPi7Z57x6eYk6r8Ls74ORz04CNP53hbrNAFDAKNB1JJEp99uJJG5EpbQ6vafM+jy+8ev0uUe5iAXUPk9ab3OD8nrb3j25+TTgwIGBCAZf33TzYntf0EEFtcQxreLjGiG+gz/X1ZXsyHrWH12/acbNvFxfwc4wTJohcE7xscKjrJx+39fjaycPg6G4i6wVRugsyVGpgf/oETmxv27sfv0UOXcn5vL14OW0vP+m3X/x81L785VX7/LObdnVBoAcf3bHDFcBuxH5sDtUihfBe+fLVU912Df+kPkxyRXeGLJWd4ncytTgyCOUIAUY52QwGJzJ6UF741MDm2TOaUcYxVLX9IPqONXI+rAJtNcYWdX4uSlAerUf2OSA7v+i3y6eX0JngB0gEgUqoArhAJyvWYg1liuDLlauxA9ohTuQizxgiS8rKAMer04uW0neGyCivgcxm1jG2ChR14GPm0bUvBCXy3XUAkAc5gqc7XR73Y5C1mdqoXhy1qu70gcN+Ls5Darmgk6JvaUF9H+FxbtGjdClsRq8N4G2LuvQZeZeOXDpvLJIgAhpkzQE6U2WAJoZJ7MqhWdF2w1NOR3MsWz6AUtICm5MgN72X88iQO2eGcmkzCwA53e7O0TMf1nE0xiw7u25JLnTT0ZXWIzAmqNyQlTmFdLbNSXqQtQwvwxuTHqcWslUkctZFnjKCBYxO47hbj3pbvqrqameQxgy/ahuzrkDaSjtpK04KSXT5mDb0Zz5zudWX7Y9EjShOCYeCrQPwcMDEAAD/9ElEQVRSOGiH4wyoVKvo5/fMKQWAvCcG6nxSx5vciGABhId73SFqsByP68PMOiAJbznqWj8LM4A4RpR+zgbUtiLS6V9BMWI8DbXJbIwztYOY7WhwywmeiOx3+jrDZVu2i1i1kW1JbKLnvKuL65bL8z/87qEwDlFNCbHHQ6NVlDcKBsUQeCOcfXsAbhmI8wWvDEGQOfj93L+nQqEgSjcjukwiQ3PjvhqllxZGU86dGCj4aEM5Eo/zcIJC+MFYRGDrFF9f5xF8T7inKu1JM2mkUEjc8Eo8t5Rbw//te2hAxmdUGLrqQmUCGRTXdHSu+MvKynx3CPMamK8QLo2odTEunMLpIS/yqbPXEJH57JcROhJS7pEdHnGE7pJfW0bJJ2kgjVVWlUg8HBYCbl8RRPbjEnDnZwp/6IBWOAycxRpGzOBugJUhGn6L8+Pdts1/emyTfdXLkDi3Qzf6jBPZQ4fdfWDtbh0LAldo7ZTdZ88/pv1utv1yvvfuHYZ+O8SB9dv9luyWYGQ4nCgyOMN15nH6WlG83vZh1ZbgseRmB+fWwyC6oTKA6hHb049ftNu379pPP73O65N6Pre3ecDROwqBgg+nbT19ynnZ9mPwp84QI7Ej21utkD8c7eXlECf3tD2+f9Pe/vAdybgOQXlwv02zc2htUIf+7XAMWdEMP31TACIW/mbrrehQTQ84Dy79LZ8hOXU0sqb+qE9eg0mgmWie33GEnMpdBWnQEOOlvmSEA10zA3HDCA2mcnaWk5LXUzZEjbSp46NPg+rh8Ngunhzb6FKRNGBBH7jnLi3uwgICyd7oKe2cjzPcGmfbkt9ZUcxfXtFk/xbnjCPgM2+GADztqWwsm6ddLFuVg9/qiHbHQ7mrT/VLWayhRekpLg5dnocvBS8jN9KRzxhr8TyNVGlP3M91NJ620dBg2231tDvyqIYghScw+QdMZ7238XO71Q/8yPW6VqdO2GBFG6w+m2wUXtWmcoAdQmacWhAnh5ul94akwYA8enPyGXHEp6QlixIzfOmIGG04HAljBOEsM2caOrohzMVz4acvAymHYA3akX+Pkjl9EzrkqB4ypGxoH7U3thF6pLT0ONMSGOjfAQ3pV4tqgAl56maTWo0VQur2Re7iUOPxGmkb1SlWg4E6h0wuAT9HEXZGI0GOf5SWEDIoNMcwQhY6rqEJFxIgfFzPPF91EKZbM9eCUCHu8WGhA0UjgE3j8iSfzvm4A72LCEpAq2+h1O66/VPNJ0IctYN7HvXmBIhEoz0EQUaeH3mwK9+F5gtdSdyzEKKb6HdOew8YzgW/6UvN6ODQHf6APOsNxg5H4BZmPocTwxEaiCNCAuNMzTM+rdOmozg9znr9Bo0Al31vyUA0/DYsKXytj87Wt5gfO4/g5r6kAKoigLF0NNJ0WyiXhbtnYfZmxEi3nU6sVoqmXOhLVdrO8KYZ7pasP7w0ehRmkMbxmX1LM6EsvqoYCLdbX/n2C2kLvge3xAJfKEHbJ2G0D3A34JbWqC4RWAVCOkUX7Lha1ZV4wr5dlyPc4Chrmy1OaQE+BxTOFa+Z1wBuceZCeJDNq6OkgArchTvO+ngF7yftzRvkY04Q059hUBwql++WlX8GZQ4hjjn7bdK7aqP+TYzpvr1tnz5fto9uMJIU3a5weIun7f59D9gGLe9edQ5rgu4QIM0X75CPBZkbEe8OxVvBcx2CRp/MaAoeVzjPsQ4WAzy9vshrk979+AqniV7gQNcGCovHdoVBuOGcLB/b4P3b1s8iK+e64G9fmTPbIkKGnh99dNNGo157fPsaB7sgAx3gbFdtQSDmQhPlzuFDAzJ1VEOl7NTeti5m0TFqWLhFUHYgoNsfyZqhawIwSiTQ4DRYzVAhfwZzLnUP2bne680IEgxS4K3D2Fy3Ow8zPR3weW/G9EeBGu2w4xpCOx/nDIZv9I0z6e/aaAbNfMP8lH7tA8CULc13D0feQ6aEL8aUT+WwXof1e8dipR1y56rtyGl0U11G9pELiEQSAmzoSFbiGhAo1ZYD13ynDXFT9hMY8L2e+9W5cQ85cn3EIO9n9IF6g9Lqz88kGPQX2+d3aiFsoYWjR77zUJ9a8Iodsuxc3kb40GECng3wJ5uiajk0HYF98D32Qjuj/QFG/gp2DvozuEZr/EUZ8dHeey9k4yhd17El+8Mu+LJlQjf4jOPD7h6wDQdgyWNFefBc/om7DtrdpBy50+mpr1g5+ldeDMZP1AMO+6rvwunQtDTM6JG3uK5MxBZoK8QReCRLZAyg8ziGbXNax0zcz1pTgd7i6PLYBDC4D7GLlly+2/uLv/yzrwXMlV4ZxgK4bCmlV0VQVQZJpqok2osz1NvTgcYvxvEkbBJMAFSsQM7vU6bgpGhWQgmUN6nn0J2A11xfMToMCOS2I8vCWq5TJopHfycu6agj3DijvFUY4mfcOJE9tYDdzaqzQ72MzgXhkTg4FWAwOjM6UMBCWMomQtg5ZMFlBVKlAR6NRlYR0qeENft0zlEH7Gq5MJiOwRQnLy1ktFGQdIC6wKXhd/f3LCChHd9U3cszQ8BJXXdtgacIt58aKmBwXsx2TsqSYVsFZaewnXCmXZfkb3AetTio6D2kjqqju0mWDN57soEIn0pF+84dGPH7vJ87/dNA+nH1FeTgVFGKDzRLTe8rhCq6ssD94CgtVQyzBcuXkzwJA32Ag7IgDXS+0ICG9fXQFIigWZ7DAgcFPpExv8MX5QM+EC9kizJPYcsDwvztdgYKlKMgpCnGqaQY47vH1v7pv923xwcM4GiaxRIHlEmZlgc+hN/P1l3chyDRmaFOdt/Go/v2J380a8+fX8K3Ydusrtqbt53205u79nDvIy/DNupdtOmVb6fAIG02bTCbtB1tbe+BE5ps4O8QWvV3j3xKa3BByafjfnv55WdtvVy299/81Lo4vuHlZVvNH1sHrzrq6YzhCbD2CQau+uM2ou6+rdwdrV36HzTq4RRePEWZiZQ3OMkpJL/8+Fnbw0vp0iNQG1BGKaihLmiNfkdnOjpGeecWUWvodjLQRt/HORiZOSKL1NYwK79aC5CNvOygsZsFZxgMPXIHDW0BEiBXkC9kFVxlNFVp6zQ0Sh8aaFjGdftXVszalSlFRhkTHvQtcga/kMs8w4ocYffb6gGb4JA9uAABNIUWyISYajrVV+W43BVNAXNWpnJf+GPVECIDMFdwOnzmHN550wYPM0XnrJxTcs48Tp/7yrRyrGgravkUTnWBjsRVnfR7NrYGRuHPdeULOVNPhDNzjNjMvjZYGxWcBZDrFDZL9W0dJhAJJIGrYxn1QviA3exaOGgu2DoPVo8UAQsprLCGfkQKclBHYeE4V5VLmoFzNhlHQLWLgpD24Ev4If3oB0mgDWHwvr1ZF3pQwMdHrBi47YNP6aCjctGZz+vVq8yE00CF+9JXJ6lCn5ylGWPZCvCjsH0Lw9m/CK/3spEDAX7sHfjlMYnTCVMpxnWCCec/fR42TxwIjy2UM7HB8vCyRGQ0Wom2aETBPI8RG0lkrFZC4zyqnAjyPZ5eU+tCAe85lFIOQhqHUGSYRgpxGrQrEo5VG4nnsEwY5S2NmdkW/RkphhvWkRhkCllir2KAio6Gtvx6hlmFzLg8iGMqqS9xxQU4JXAIqTIIi04c12D2ga46d2Zm5nNf3svziSfmpB8+Nc4172fWbCY6wWBd1jm4bgNf0sq1mjCmrkQD3OwiDy7yJ69gwajlhAZ5xQsQJeA9Cy9XarUkBq5dQj9OYJZGUeZ4JHCmPnqcYTkFyYjYrK6nVpgVmeWrMOBilmU0lTkI8Ha1rNt8Zb6XzjvdC5RWAXbIjIZUXpQoMY5Ka3uJ4OEPJLC+m1wnwgLuiqgVMuFTuOWZJ3REmXU6Z37lvVvQ8bjhHpnSwWfeADlJMoGCzlDZc2uy9XrJuSDDfgQHYCfy3JPZuirzuOc8AIPBgvzhb0OA4P6d80eVGn7Rp68Xchl46kOHTKQPgRlj60t/fSjWPQIHOKfPP/2IrOqptejj0OYPnfbtd7ftcdlpC6Jwnf14OGgX40lbLVyGP2wX04t29KH1R2QJOduNxuBJxghzVtt74HwAuXXeAH81HbX7N6/barkmW3seud371neyRA183vmHHA6hq+/xdvNwh3evJ2SbwDob93DMN22z2LX7d/KjS3Y0gb4ECVsXkp32ViTzdIcgHWWHvrf7e7joXE3JT5yAAQWnuuHq1PNGzfIxh1MiyFLHDAu9iZxqL9BXeRk7wTfp7pUEVAhMdLsE+vTJodAYXOGwXUHdIYvt9nQSZag9M/R/sks1dEsvyLm75VxcX7bxDENKmz5obkJ0cA9NdYDf2fMz0GhL0CsXXgit3dO3NkdwyuCmaeiQr3zRLlTQFfy9q36Jo3DrgDhRkObevdqBGHidC/gpZZW9AD+nht+pEs+ygwaHliFgpf1NRndoj09HmnzBbo3e0JL8UGo7G04y9KPBzDoyYFCug9ta5mSXQnv4oO1NxhqcyiGLpX/ljIAVXGJbLKct5rfBgk4mjgZgy74jI5Q3+NH1GczskK2zbXYeVbuQbekMgjyVDp2RtkBfgU4axPtssq+Oc47f76Wr2I5MqZTPiC3HRieQFZawpJgjmXJ4nYZpiZ7AXPTkCTDn2UNOHaCLBD0dFpdEJg6OyGmjMMn8x/81+awjKaZVNlhZW4aRJAp/JZh1bzDA4PchkJYqzkfAJTpG2owmxJfpkCyTowoKxUC4niEqwXSuL8/fKBkyheMc7XV6GmKppxKejKoUSISFQgOTjtQNT12+LHwl7H5W3Sz0sGy3JrxlZjkTjXIJmMTQKJ/fAlxKazkZUBQPrBrKCAsQAcsZHnEdekJwI6fBFOOEYcrzQQo/xk8aacQjSOKc4Q2Fzn+UOdGghpcUZihKGffyOxsRz74LXLpXlCv4IsgcoR/HDiMb2IArmayGHsfncKnKeF4hG7qGtsVXHWOGbPk0QKAod1zBWvMllhHXCE7gPMnFiT7ez8lfwZXL+TzXzRDG1iFNd8nxURIUn2tdM0Xo7wR1n6/OuXjtPPfiAhTnB50z1CE6X5g5wxUyRYLQcHxu3J1IEr5meTYG7/b9qv30HbzHQfpcXc+5Vh/DgMZGglJsAh19I3vrnh7W55B2LqX+9NNP22Q6hS4L4J63n169are3ON81jrZzA0tHZHrI0XaJ417lfX9qx4jmJtBYte6B37ALbAQstrFc3eXdgBfXszZ//6Y93r1pkyuyQ2kMfhC4rRGLDfK0QWM3OD/7cZhLuk2BRxlbLO/axeWk3dw8AR7kCp51xrO2wTncPa7afH4HXuM2m7yoQMwVd8o0dXOghz2CHOd4P+hV9NdHEQgiHNqCrgZ3GjNtgyMHCcLUH+yFj1h0ySAxa/BOpbANTvhdIynKt0Ex7btqU/5gHwwa8tAysNhmvVdzRT11D5ohW8oRlSM7tqdMuegBtWoXs2G7fnZJgOKcPdeVRYepQU3eqaO1oMU2OvmuDgVPTq8qf572ExtAPZ2pN+PIOOJ8vA5KDr+X08IxiRuf1vGm/XhWb3XmEPb68i8+LFc2qGwsRp//d67ada5aXKGBVYVPGAxitHkGoLXpBT/5LzouHOLFn/rlTXUzQR3fQ3v+pGXBLU4xxMHNg+ocUlI7BTc1vyFFwV39qSPcOMGi7XDeUP4hrSlTi17KVsjLgs1kw9CtD4+1RUXrBMY6P+jgqnn11SM2DmcVvkBv7XHgpz37dd4vvkT/IBzxWU4xIUMGD+BXuBpk7NAN5xCLj84VZtETbSfzM2p3EYFG+rwiMASL09O3QkCFwQgAAPN2aRRGYHUyHpIhQ18oF5hQB0Hkd5a+i5QKp0D3UZr+lNLWK8egsbLt7IYAIon4YoT2OFgFgdYUBoXrFDnK3MpSfJZNZ2HW4h0FRSSNdlUWvgONWyd5LavL+G6UsYeZm8OKk2ifZrXDSc115IngUA6jsrSn0pbjK+NqpiM9KCsNqCacMsd9QXcdnEh3zr3FqU+Hlc0iCRpgdEVTMBPY7cnxbOcH+sMLohbooPNGYYecYzIyejRSoQ4RoMyLIyVLwDkkKgI+M1z/dHgKc+ZSuBeBJ3NWQI3N3WpqMhhnAc8Q3mSndIReHUt2i7C5Ug7RC/2G4Jhl58gCiUf6dmGJ9FQAS9hksQwohfSooRuVTXhKIP2tIJphOxcjrewnynoaKZC+iciRP65G5hMNm9Gqe3v63g+zSGW7WrTt+rE+l3xuHpBbhD2KNmlvf4IXD9CwMz3Jwr5N6GcM/gN44ApbpS5DQ8oZ1lVIN5t5m+HUnj69hH7btljct/fv3rQff/gRXgm3wd0kC1tooC3uXfQEXGTwhxU4obRbeYKcjSg7w5GMu67OVW66ZH1PyVJ67d3rt3Hmkxn11g9tt/S5zX5bISMrHMSS+nPovvQaTO3h2IY4uNUa3ZiQAdHOAw5TmzedDttwQrA0m6LP6Cl0G/k4RO8pMkI2GifmUKnOzWFejW9l6uKgPg8GU+RT3a6RDBdAuSOGc8G+WUDd0ThFHNDTrACHHliC0FIDI69dog7TCCblt3ZFKcdKwNujgSDtxxY44pBnMWtDhQpIq2xsQ4k28BpwAkPg1C7s2+wJ/LukGjrnkGAW7Gh8gc/FSX4mCFYWoZ2wZR6M755e89Cu+N23sEjIbLtGXx6gzKnptWzZK2mVe8DpMOt5Bx7+4z6EocdkTXw7L8ZIeT7zVhf6KH0umjoXnnvY3npmutormG1WIHQG6sYpIeGwXIGpViPFOgkqxJGjqNou7YrdC3a+aAsc2bBt6qijZsn8kBBc137gTlJfX0B7ZKDCEXxsg6Oe0yu7GJ7DrwyPQ2zPNMg/77tJQI304RccTXK6BvFQZt1BS2rsDba1adTM7mLwLY9rYIN1+GVbASyO12Tm9Eyicsa1jAxYG9wdQvbN7X66E4zBtmsn3EQ8iZZyoq5KyMwHYWjELkMMNp6VNkX8XNepkekdMZQdhRUlltgeQQoBcslxZwTzMSDZGgwAFHLH6I8oFGFa5lw8pZDI6WSMAFzvCEuoBxIKcyiokTVDlOlGCCofBiqg8l+XkL/nEJIPOQurjrMiERnls3RZ4krZMXCr1L6lunYsoH+IsaONHf2tZUaMuisdYYLEpN30wf0ajqmolIu0T6vu9oAQKFkqoNsf+R4y94HMBDeGIQqsD7I+VR0WG/pAPTQLzNyvwIEyCRImDmFDK/rC0EVBMB4qWd5arYPL7gk+0IrYAE8EmLbMZqSmKzgdOlTB5JDj3OKrAzMgSHbFDeniWHnBwkE7cTb837X9ts6vlONb9gDFIOssK3MMUFbkM/9HOWrIRbkqeYphSKnKHBRWjUsCFuCK8mnVrBOj6NAIUOAABm4gHOOEfGmEY7xRpoIoRjkLZ7Yow5rsdrHi5HO9ae/eHdurn6Dv2jlQ+QKt0Drn3cbI0xD5kK5ZGLIhWAHG6lsZW7QXL3CSFwcCIxRo2doP37zFAT62tfSlXg95H44desJZglbv4go4oeUC/UHhXO6xdVjUnYfsG/ofB1dtdvNx++znP293wHl399BmZHIaqsWCtn1cgHoqrvOG65y9tqS/PTIxuh63+XrRHubz9uTlC2QFB3p336ZXEzJU5ATdHaJ/s2m/XV24TR80Cm2VDWTEoIJoe0igNRwib+HPWbYxDMhTjQBhRPh/wPXM80HnnpmixlcDhJ5qo5zX7mGUcX3UVTZ1ftzHfgwIthJpqwPgETmDBlmazik9HBJ3K7bx0EeI4DXlMp9MUGpbjhDVED86g3y4nP0YY7hp49mhTZ8jazONNiAhH46+jBwSVPjgm25Bdco2gBRST5RTDfZ5WDaIqCPQRieuWfSVY7ER0s62qGdRt++Tl3HEyKhSnvZ1KrRRvgFZ5btOSGfrd/+SxSAoWUzDd3ffgQOnxXRChd2BzsqCtiOLVWivHCraDP4GoHFQCKD2o+ySUEhf5Fk5AwjbqPlTSoXncXWUgqZ+gpePmNSjCxTLiJhl/EH52Bjqg2NWWmuggq0QwweuZUhYpxzbLN9wmMiv8qRdh1G0KfzqPDadH8qPezDLVxcsabO01muAcJRjD47OJDm3nw3dgaPbd0TA4Z3yDcJV9pT7Pb67sxXyWHucAp18cQQjow40Bu7aqSwiIuAzkOAC/INpYY4XclFjWA5COoTJYqAQRvA99eI9CCyyEtj79qNw0R5AiLVzS3pxldnyeT0KEpQJZGopUMqdHWUlo4JCXbqnmA7PbMlhlwJYHPjCfSkq83HQHXegX3JPh63zg/Ce9mB5hESTaVYhIcqB8pV7CoyR2Q7Dt9X4KWwx1J5OsCOgpva2DWMThUAX4wCJ6fj80ejIdHs9L8arUDh5+0p/9mEEfHDXkHsM64L2hI8molgnRUFgfZB+7dJ0GO279TJxK047ftNPvdZHxYO8GAEdObY6irK1DHXUel+NQjobQ7d1Qlja67g4ZQ2AgyvlgVfR05HuD2Ycq7SbqDdOTVqiPCiqwz0uYkkUKo9CR5XNDKgmx7PhN0ZPI5f3d2kWUADLGv3xA5jsz4VUCC/CriHWeWgk8mJWfygAnJmT5TP8438j5L4KhZEzsClD5T2jfuRWGfEZQB0R59tX83Z7Z3bPPQIJA7gVMPpMp63GwAGVDmd1GoaFYO2iP2wvnl60Tz43uCG4wrg/3F+116+g7Z5rrmwDTHXLgYKVMkQW3dymymFZh2LVKWCH1MlY13zZIjtHnPn1Rx9nHuL23WvqLvNYgqsyfXGr88Gaugl1J9B5RL2Rigu/uhNkYrRp9/PXbYqIvfj4WXu8f03m9dBurtFJ29fwIcs9HNhk4ty7jto3TQAIfFCXHb2QFwaL9eB3FIUTfhPs1eNP6BUGRYPvcKw8iJXUQMUwO2+irFCMdiPTEN4dYXSOex8bwYFlM+1cU5YNo2xH+YNG9k17arLRvK9DOqkE/2kb0DV3k2lXfF7QDtw2IwjXkCnnPp9dt5uPnmW4WWOsA0pmaju2bJQiehwR/fpKGfT0PNVyuqpDcPhUm5BM7PTnfZ3bebVmJQUnKLidst5XftETe/Y8j4D4f4ZLgc+yOmLndLOaXAcF7WID0NdyKPKCWjSeRTv8PD/o7gEYWXkJ91LO4DjPDtOteCWwhAZOJTkEGVhOcEsX7yVzo2zsO7+tK70tLx20cz5q4QiCQYJMqekuhd7MTVjh3Z72s/CR64BQ85wFlzw0idjusY17X5OFHBuYpF+qAH/27pSetJxTOAyiOF1Bf7a11s2hTbCQkgSvMuxJkuI8tnP28iFvnJceip1/4FOBAt7NvvMbuSwjh8Lh3DQnma9zGJRejSJibEE+i1YyTHLynLQtMWXqeTw1Z4jsd+9LoPPCipPgIIxnRnxwrBzO/ShcVbHaltkO1yWShDGibJsRTsqEEUCtw44ScS2VT8cZphCaPj8IL3/ZNmhB+yuur31GzU10jSaAwYjHSMWIJs63FlLY8pHrYYQRCBnDYePWYzgPPjU6CnYVLMILk/BvMVA7H7iOYTFTFQciYHDJMAVwbWlnu7unzJJrNb+gcUomm4inoqoz3fyURt4/lzGMlAcdokuHPPSDtahHXMy0rAMdEErHyTPErAAitMLk7dDYNlJWgeY+sMgTaejYepYkSwbkoV6SS6aSaFMBFHOcnZ4hUWK16ekh3+qFtxVtipP8kK8qv7Li4eeGgICCKDiNCAOCnUDSFQ5b2tuenbh9uXgL5SJLWKyG7c2bOfzYt5FKPOoDDkFWqkUrooQeWcjFNft3qfzT4bR99smLdnkDXIc3bb3sttdvhm2+0qH7SqJBu8SJXY7JRgRhifyMh2n7uEJuyAw7KLnY9mkvW6FBLI3S5WTWnl0/afN3t219u2ijyQWZHZHvGsMPnnKKMKX1+T4moJniRK7g+yX8Hc2GOO9S8C8/+5zMrd/W9z+2ZxMXwezaaqkMYKzAa0Lm58IQebveIHvwTRrl7d/IjrK19oWs0aUTX4Q/zPIapwzm8H45TXWtdFv5yPCmTspADfjqkSOjdINIZbIi8tgYZD0PT9Ovz4T2ud/FiTpJZ9C02ryl7iMGT32FOcohvfnbZzjVOWHLVIzBTAJwF2mNyaSv25SzMybXBCYwCHweJcHnwxbLEXic5bsOdEoHDXLet+RZZjWyOgiv12M3Oi3ucWadAHLqvejySXbP9NLY+qlslacsuc6jPalXfcifsx0QrkAmoTnVOVffJhPTHiMhUC5ybLlseyjMlD3D7pF2OF0LEVjDa8oXoylb/E1v6bDK20YF2XX93E7qcRRd+IKuqed5js8gl78P9Tzg2XkkLhsMOFyNn3S+rkYWi17qn7Ygo1qpX/3oiMtRch0aZoTR+W/4n9N+kQfR0P5oV4QhPOOPCmlTZ5/fUuZsu5W/CLS0QItdIWNm597voM+nyOQ2ndApHXict87pEM07zHc0S0tZEKBRIOS7QqvnttNiaiYl3UVGw44yWN9l/kgwQFZmWfNYCJTlyEbcCUYHaCsSQGX2ea5kEM5HHGY0j4MiKvHN1IkyMynrqSCopDCe03R6A5HX4O8wp0RyeKk2/D0LqpFJrVAd9C+Jei8xIjN+O19idFMOTUU0MsmJoTMqso8NGdrKeUSjpf4kNMv8AuWpxZ8CoSBLfAWwhDDG4+gwKwZDRw/j7Me3N+AnMKwICviYfWm4VJxs2YRi2Kq4emZuVKGgqURACpXCYGMqRvqzbQ0/vCNyy/6bOHj3UszWY0aSggvP9/TvfCgeBfqCZxdcFOY471K0apPuI0jl1MSLStyTNgpt3dfhZ14VemcFL3zK8JLyEAGnTdGxtLikHEECF+OgxBbZc9jMpBbzy3UNio4TmOjX7erevNu35f2B0OXQhtTbEOA4dDeEjxvkJBPmZBs7eSEc8Cx1pVFn2Z49cZEKwcj60F6/Xrf375xfgE5Gvw4rXsza8HIKnTFDZpyzS0eq28SRAPDeOz0ALhPwewKpB5Qb0/7Lm4s2ANbHV49t3Llqz64+wRFwDYc9pIE+MBntblDSDXLeA8m8a/Hiqq2QyfnDts06ONCblwRt92022LSrMXBnhajz3zjNcb9dXo2QW+i1nWcuFAIRqKFLu0XzzQiuHh3gQMza3SmoRgbgk8KGzOqEdexZWq6TQ/56vlYe3vs9dgPeSH8kmU90igxzv6MvgsLYDdujDWlqeTOKGHflUT0APx+v2G5djGV2alSjLjiKA+zIceTolI3KpxhsjUEkz6ObederJ9M28sF+DSt/FkmfBAjdvrJLaK8M64Aiu+W4EfLg6fN8eWce/Z1tQYJ/9DivDuK6Nq7MK7XAwZb8P2/PP+mCLerInLt00VAt7lG24a12pW+gOMiQdlZ6Q8ZaGUpb2pDIOj1AO3XCtmoNxhnfwsvHI/L8MtD4uEOG/x2Z2UI7+Yy8GwB3N8o/DhAYe7TlsGCCG9rMzkDyg/674OibLdxJyWvShE7KuWNra/ceYKFMOSh12H/aEmCBdVlFjTP0uddjF7us8+H0cHiyto0kQTDoNngGfp2ZGeROe2agT/95KF3lhqKVPWurTk4Mu1V6GK+UexUuOm9cI5LSW1voMHy2EQSenitK80yisGuMtq3361//h69lXjkVP70pcWlYYlBQYdVg0sOpIsILwYGG757UAZBO4hGICMNpLe24d59E1KAr1EAeYIGw5stoI8+5RBEnVC+lU4xkrQokQuIZhVNwNb4yyXsQ2wxNWDVmGZYEaSskCrLvEMzF6rtsKUWQjbJ5XUejQmionLNQYPkO/DLNDbODp3BkTNzvpZDyJMzIkIATtQqrJc0WiOyATLooTMKWn3zNUunABg785WWmClUYryjrcEpopJnzkFYhdOAUHw1K1T8HAaGVbSsIW+C7R8i1I1PoP0KB6Uf+VFZOceDKXKq0A1eNncZPI1iPvZSDLcMDfgY58ok/FxIoWLWaVmOm0GqsKiuNs1VQqEp3CDJ0MgASH65XBoky4kiN+uSj8pKFDlbirOEVDY/ZpMPhZdCUE+cFfeaKSvyusx5DKdykzR4a/ePvtu1xTjkM55E6Gs2MvtHuCr73jQ46BCnHOVJBhgj8A5RnCH5XN5v26c8xVpBmsRi2f/jHu/b6LYYd+nbHs3YYIKuzadviXLaPD3i8KfHXtF2syDKXm3ZHP0sMsmBiCtpUPq7u2/Si256/vGxv3r5qb24f2/DqSXbwcNjKEQOkIGoOasDlEDKGCxnvjsZt/2TWFjiKw/28/ezlyzb86KatH37E+d7ipJFPaNSH6f3BoV0/9WW8lwgjsuibKWjfIO/oEGvzfW86AgI+jK/0qyFqDvjqNl3Wq23uNHTKKwgh/zomZTI6AJ2VD6Vvj2HJIhbKnrck8zVCeYQiwY9nyX3mpyhbO8vYBvKQIU/uGUSkXV2p8k8b/p2C2WygTHsVSBv8mem6wGWKngGTq/qULyFUaehzh5yqk9ymH+DVMVHAoFWBsR2P3Icu+n4NvCtHD5z+thy3kVENcOESOUf+lVFKp6/YB8qq6NqmGimTeienjW71tXM4Qec7uwNlXtyUfNrl2nno1seWqp9Ah2Om79jB0mbtq86o51QSIZ6jDUdHQQi+8H42qbQG12gTtMpWccJz4msWqPE9LfpJZ8pezCdQxwlDc/t3WDpOnHq2yAX6l/vi6RoH+uWyi/R8hMEEqkOwJM3Uz1SjTf1IhneB3Tac/9NpZb2GowY0UlNwyBuyakCnDMA82hJc6YLdIoDNW0K4luepgSM+CvrYl2ZL/PrKh/q/lcJ8Cg+4hHa//s1//DoeHeGiORCUCRAGxksIX2Nh5Cd7jMRrvsAOFIciZKISCYs3pV9RikDUBG2dRTSVR2BqAYCXIvwym2hWx6OSyuQiVv7jkBD0Sh2FLu0oeCoSfZyjkHIe5YbLYXIvfSfXbuv1vK0WCAgOwodJzVQHKH7PBRz0rUH2nYDCb1s6mMowC5fKaDz9rcjAxBhdhfRELzFX+KUj5RJdeR0pNL2nZ/60L6gkbZnNib8k9K0Vzm9yS44CN7gSJXKLNqUdxtTdCfhU2OSbhiG0QgBUNp+Za3MEi/S2Mx604cx5U+l2oomV4Z1Lv2tTYarSTXgVwRP2gi984YcP4sepcM25uwpkiifyw0junGnrFLOyy7YEX0fuxLQ1wNfuM4eQ9jBEwGLfKr6ykDIqiHJF+6G3zk8ZVdJtN63xDX7ZoLQzaDtn54+LQ/vdT4RiZJi9sc+2iRck2UoDFJMsw63Mun3kdQTs/QWR8RCuj9sVAevnn5PZ4QBdgfb69b79+NOirdZkOPTfddPy8bgNZrO236wgM3zAgXVcffmIrBBU3SI7u4EyBuzrBX5jhbLP29NPr2VT+/7VD3mTRGd2FWfjIxJrMsMt/JsOyCilBbQBZeAlVLwiKCSQ2eH4Lofj9os//LL9MH/f7n/8AUF4hJc4c8o534ZvJgu6ADecNDAjwqF3nsFyoQi88GHg6BR1zB5oBHqq43X4LB9WB1pSlsAl8yTRSaNq3DlyEGPuKABNuRjFN4Iom0MXFdCGRjmLVawDj5UleZpHHDjVF++nfRd3QZd6TRf2Abms1Z0Cg77qUKMbFUjbd0Y8Tnrpg/WBj/YMJjdLsnzAU0p3egFsmcPQwqocm9nF8Nu8nXA/jg/Z9TnBZHHqN8G5TtAm1FsJlDkx6jiqon7XKmj+0W7wplzIyzefe9WOqhe14xL6y03nKh25sMk4fXWdNiLV4CbdjUkHQ+lnAAGt5AV1zvQM/REQ9dhXnWUPS/QkWV0Ex34Lz+CI7dHyuO7CgEcgiy8qqfan2tOGyQv126BRuqc4sqXNDZQQMglAkhDpgX3ge3YRomwlUWULnD6Lw6YbeRXeo1firA118VyNKCp/4q7tpQ/5fliGHtJeFNThsww63rDTWWrXoLX0to9/OVRavsIASdtrZWWg4BZDnLnE0cgp6AKoUiDUqWiHVNTwkLXFuaC9573lEiFx347KMUljozIJKZOc95GSioSM1DgZ3ZXxlZAZ75WQaUsC8MlpP9YpGCSy0RNtnwgbuBVgGSfjQwTb7iNoZhj+rsxGOHyr9Z6Uz6EBMwA3OVVpHIaorBNpC4wFsxGri0h87o3W064kEd+CSbjLWKtQOfhu1OXa1RHOLo7wdE+m1JJfBEV8QydxMlvWKHgfWBCwykbJCNoFOCgYMl1BlvERhdA8c1Y4S4cJ+AI9MBJJ+ZxPIOrfQEloUXRXYEqw7P/39f3nb6AQp/AhgnGCRUdUjtDyFZlWZng2Pr42qE8E52uhEsBEyJ1sd+m8fSuIwALOwm87/o7cqG2nowwe/Z1gyBzcSZCtK8385CalC0bvJ9BA+I2o5dP7t2Rj6109v8dvnxtUhpcogCuPL+CBT+DBlbQdq4R8uPXetdnZM7K+3bLtbzft/tvHtrtdtQEKr9w4JzjFyC+XZB73VB1dk0mO2uZx2ebrFXEHcGHEp5QbbnCIm3XrkvXNiIJnyNrdTyjsatCeXzxpE8rtHxZtMXd/zl2tQO1MEOXL1hm+aKPeU0Tyoh2du9ts25jo9ZNnLyLD97/9oR2XvTabul2btJBm3TadOZUAzMc3kYMYIAjQG5LZIn8+7+dDxZV1QUccy+5YC7GKBzrJGvJD5GL0fPwjawI6pSvSWhvhHLPkM0hzq7WOj/VwIcN9kTlpXLw/Hy4ec8GTz/2apfqC1/DQhjjkoW80yTUJTtDnVEjHzQvMksjktVfKimXIkeHtHXRatMF1r42fupocfdcG2R54jNR1aDPmc4Lx15nnCOxYDcBTRuTtCKRH6qLX4KX1XARzPsTFxxVceX1ehY0U0UbJhwNwSqOyGVnlqJ2NXEfhfCz00GlE59FIg0nKuLm9Gzn3wdFTvATTERGdvovY1L3Qlxv2KwzODRss0VSuez8nLagvHv4+O56SeXmJ00L3rFP8Ua+dtyV75pSnLopJm/xJbw1gBT7Vrras6hdc+pByLNo1h7Qp+8EOY2NPMlE2me/iZuuBWRrrKAse26nMUt09ySqH5cSt7IHllNHCoxKzaq+CdTesQBf2teAr0zlc97507/3Fb/49mR8g5UWwzlGVINbelRLEN7g7ROQ/DBoGunZ84J5ZEYyCrnpNypZxCiNARFASrSC8jsVnQUbG9GuzaDQu6SgxLeUAzDcuOGfQ9Oh8nAy/fdu2RyGt4MhoDTs3EdA4I4yYsCtUxXg+6duFH6sNCp65CI2ygqjy6OzoQ9xsxk4lGvi6xNadAFR2H01QWGtuCPhVSJRY66CTTlccZ5hsx+gLFvBbRE6Mk7Y61jh8sgOHbuwcPK1bQwTU4c8NBBRQhxSNiDwsI/4KoHj7e+/+kYmYvQ+MK0o/7Nr6EWNA5DicYoC4Ln6iqiPz+3mlW726yczNBjDGwBahgpbiqHy6HNqsYTCsDFB8EkkF7goYzhmBAuenTtbMW6F3R3/bO8NtPSNh6UbLtKahsE/b9aL8PfGcdn6vcJSmvqs0sSFch5/cG1Jnf3hoGwzwq/tD+/bHDvyWx1KSOkefq3Q4xnkAI1JgAR5fFWXm42MK2z20Gg/bl189aR+9BEKCnvevtu2336zb/XLY9kbXBic4dPcGnUPfLQq8di7OxxpwYjofn4nUuI4wHANo0SM7PHYe2tUnOEyMwftXvp3gRRveXJG0rdrBdwN2xQHDjZzRCc60Q2aoMYWOV8O2GuK4796D8KBdPX/W7vj++MPr9vyy055cu2mBUfIh8D997rOizl8uo4PKX17o2x5Di/NQYsmZEbn7et6ehrwcVYCwyqwMgO+qutLnhgBywGek8jhDho2RD7mSXQZs/wHWVUCBaHLIN/kaiaFJ5MBr6HsWjWlfkO/Nxheo2jX16NfvGj7dRBl/ryElpxV9ykQMZXDT+akjtg1viV194e1yxW+MrCNDaBw6R3/AYfbiI07BxnbQHRKr4Jo5Z77GGdQXAaEbz9//NjiTJh2zOngdOYX+cXoAnwVk0GitraOOi7WOW2fDhsiFxl+J15riLKnvfF2G9FFQnVQWmKGTIwMB5O7giIUBA7Q3kNd+rrPAbh1dcGON/YYACn3wUQyxIzFO2WTtQGsfHhlBgjk11WQZYDMABwfRkNYqvbYnQYxZJ3bL4cPM/YKnspKdXGhbG8QHeKrb3MMRyUOupE2DK3mus7M9dUT6yHdtZVbwBjRKOUwhfLTj78iO/Ke9es7cEUXsnTSODYYuBwMyg/rUQLL4n3aBhBOY20jsw6+yrDQj/PqnP//1f/haoIbDGQVPhwToLnB0smcc55e5Kq4bmdV8kAxS6Mqh2XgMK13UPCFpcAdmOF4vcxV8CUZZhzIq0hEQCIAAu2m0jwwcYKAZaJzS+TgRI06NP2gSJEoiuQMyZgnOP53H4S1gOR+m3iAktblvCZdZmG3WTgkliE4w+ymjnJTV2GuI68WdMs2oCEfhhLJGSTLjyM7GRAbKyDzO4QFygiFTzoabalqR6oUfwpfIQUEUt+Lg6VA9S3DOUWzaoJKnwmmIYdPWs39aAWFgIuNbPjykzf4EHio/OILMsymQXK9ISUGUTgqZ/KmIrQTTyAsDZxt5kFvB5B9RqMOa5wzSPrwuPdxybLOrDEJYzEiN8lwg4aQ5xXK4aEe+FK51NTwEmZw45FpNKp0KPo9zgBBFRoHWBErOdUxQkF1n3u6g1TevOu39+0uadbjXKHqI4uK4HGnASBrYGHTkQVoV2ge/faUPvLu8HrY/+sMn7epq3TbzTfv+x2374V2/LY/XWcDUnYzb5PISWe61pQ/PTsdtp/I+ErARdEzIWCbTQVtD1x0w+RYLN3HvTOft+mez9vq9u7sM2/TpR20Ojpv7W2wDUalvadBB92gPuDZYrs1WeSUTeDpqqwMZFU50dvEcDLvt/v2b1qPei6duc+UCMp1bpz19NmsXVxo7gjTlDBgqGnfYVQcltZU+AyhHU5AX6O3b0vuhFxmm+qDcWg5YNBhKr62obz3l4CyT1I8KRtfRc3iS3WCol4A4GYCBqbLt0KXyIh+M7nW8cGhnhkB95NFMwkP45H3JlpZVmbW+kJz1wTagL3qKhKYtgyR1zrY2vmnDQRUxKasO7/kENp2fn3m7PXWJO4jToAyGW5l2IEURU8sjexFCKUGvGlbKaQ6zCbbfuVdbFlJWenBvR5C1Ax2dt5sApEt0RwerromadbR+0RXgMRizeuZdoeUAuzNCpiSrmbKBuAtBdnvkyGdaidoq83SuliCCzNF5XO0z7E2gMtSG04D0ka7OlXVxwM6PeaW4Swd+ZHSI8sATBEUbmjoNZT6LiwUGOoT+OkIpX4+mxSrbQEiQg+rFPzMuZWME/i6mtAB2DXkw+UhATx/qf2BMfSnvNaqbJRoUNujgynuDA/GBD8mmD472FG4H4MjzowpwggT7c/EN97DHNm2W73ywNqT3F7/+n3F+GiiYtb+jAH9EmA5zhnEdO8ZwAYmE0XkUgKoDAhHEJYQeW3KIKJQHufNLbR23JolGkGCzAiOwexygnwimBul4JAIl2+Ii9RRsitm+xDMDgY4y5TzU6e4DlWJbjj+u2ZYFLSq07o/nSrKKNLgFDLW9E9Bj4N19v+rSphGON/gdp06d2hi2FEsYKgOxnYCQ66mjIqkUZrLUiaGP8ytcvebhiilDMh0PTVEPxtOYjjAH3zX80rMWwEBLDh3COSp2cYIBiEMp2QT6NERh5cx9Eslu5qu2mi/aBiNPip2M4DxXIb4ah8DmAdzn6MtoO/N38DAvFVXAlA2E1H7E2VcZ9TozysgjeU7f4GjG6Dxk5vFSlwa5rgGu4ZTCRRpW1kdjluHw/xgZ4TvxNtvM2a6ohc5GosiQvNhAH/kD/7WHQ2D0IfAfH3rtG7K+3fYSp+CD+PIF2cO67aBlggkVBzmJLCvftJtAC+fw6SfD9rlZ3+GuvX21bt9+v2+3y0nbdqdt73J7s7nRBYYHCpEF5kWmCxzwI1H6ZtBuMFRXZNvCuPARGqzvYLBo1x9BP3q8e49Bm11nZ5YFju/4QMYlFvDTVcUALcmgz46oHlkZA/8QfNdr4HrZnj1/2eZvcLTzh7y49uZmDtzwerVt0+mkvXg5gddm3hocnJm0R458dyIt8Xt4kkd1XYgIBE/z3W1fG6trQDPfGn2SOxp3nYK8gd8Oj6pnmX/TiPLBXw2L8U8Dzx9MS/ksTYeJfrdAzd0pexqvgsVuEonHY+q8hYt25B0wlbNTB0oPMjWBLqdN7EX0N/jRly1odPcELejBDiehVkf+uR76KgfKFdWRgDg+QVaH1U2+RE49ojPAL6zqjP1XFnI6OaKbJ9mN3JMR7mnT1/9kFWbwB23hQ2acH0smeqorKLkuMU9H7BTyrn2JYccmZfQCG7Pju86ugvOio47T1ZYat2wQAe0yLClu0i76SvuOwnAvb3KornJoA4TRtuSTZWOHgNNrlXlLf1oLT07Z79mOUFmnXkmInwZVZrnQwr7yPtCCJWfaUu9gA3WEpYIYrulgzYw4TMycVtF5am/DPex6hlFxboHWpIe+taPSIUEfbYXZ/OsNtGuuMq1h6vMBbOU5Dwi9wxg+BZ/dO/TSLg2lgzxsrpGQEWCvgNQDlHQSBGS8hpAmOMsJKXI1j6aIuSDB06Xz9CB5+TO7qGG9CAQOV8MbwqrAMNnr5RBs19N6xQAvnJ2EbXhIDI8s0cWA2kYImWhTBruCEOOCg3KJrfLmA7n7dg9sClRlKOXobN9VZRp1CeiwmcNp0syIhfsw2TOv3qG/7OySaFYFU4jqrL0suSc+OgwUR5F0yCTzaJx8SR1xdyWnex3qNLIASaWkfA1HyHSV32vSWkFC2fAvG/qiBxTgmJWtPmNp5KVwxLAp1JzCF5jNGtw9QaShT97Y7g8MTLd7wUUyj5WbSbuSzoyMukTVCqm8F7c8nmLGefS5Nx+XoCkNVqKtCiTOxiHOzwIoxVkOz0OpiRT9LS3C36CW9vSdPizu6fZi0lM8hGcl/cmc7m41xtftky++arOXH7fVYNQeaMMQJytGgSnySaOBq7mYguy2t2mzybp99AzM949t/m7X3r89tvf3voMPgzjRqUyA/dju7uZkuN028cW1ys9jDXfucXpL2nULsrAEPH37+PCS5seztHfYjdvsySVBCUZ56Z6YGhYc86HfNtB77/wPRtqFFCM+hxdTjPcWDrT28ccvK+JdbNpNf0h2ilz17uEjSg1tphcXbTAGjgQa0lNjMYRnGAEy2+7xCv7UlEUWX0jbGBgq893gxtdlZW9E8AxLgC7GKEYJg7lDdwy40K0KzJQrzAxZdQWOZUAjE8IQwyytIYgHdkJdymvUcNpZ5UnzFYRYX1uiXGn4XVegM1QmlB3bFRYDv0tKglObgpPTAw69eVrPYM4dbkZtOlZHtA1mWuWgNIuRW1riAsYSXGhWNJVWH1tKQASsmf9U96ynbPLpYo7IJkfJvgJqD8i28uh1W7eIjgr9y2M6DkfStgtraDq2xPqxE3wKk7TUmUiLOHidVMqpMzo9GqX+2R5YLjaKy3vtrRkdDtKduHojg1bgRTiymh/ZNFy0Pe1LDa0Kszos30rvdYLSuxIG7KcBMTY6ASmw2p9whp75A2b6Lwd50nGD21zz7oBYwACr5opj34SH08x1gw0qeokH1zmtoy057n1rjw5fHi6A1e0LkRucacfH3CwnmcEpo1eKmfDlO9xUMfQvDqeCO9IH7bjPKdDIClw3uzIr2UF0DBk0457e1v32BNiHZV20rQOjfVkNMRUMoyUl2LftZlIa49fpATTI7k1TB7O2h2F7DOweYQc9GKHwSSiVx0cjUB7K5sHnAK3yadh0PDouiazDUflOEY8EJQsyIs0wLOUVCoVHYiyW87bZPVYb3D/PvUkkJ2EziU6fEhDLwB0fMMewbRfpw6MEkro9nYNOlIxoING8R18IdwcH4wrLOMsIDPCRRXAbeFX2EvI4dGB0/mwH7Xzz9MFnX2QIePkKJCfQ91vuw6tqT8GTcRUlaQxiPNxEORmftCujkT6g56ZLexpQybYBz7XCSJ3DHPpjKHGN9WjF6aR9oyUzc8fUNQSwoa3hgy9f9aHqjcYK+H3swPmZ1fo2c6j1bsEVdPYdhwglZcpgFa+E+wgtbN1DWVNps/M+/PCqcHtCUT6Lri5bd9FIDz75DkiQTRal4IuLxiBvZaC/JRHkI8iucMjLx177/GdftX//v/y79vkffoaxGcBP247k0pmRoQGIuLg6DRl2eLst28dPxu3ja/rcIANvju2Bc70FDzK8wQijatQ5h7bzXZvifNxC6+DG2utOWwPrCrTfw89vCSZewx/foN8f7NuzlxeBwbe5X0wu0RFo+Hjf+vBRI70jyBx2UHTI5SMyBk5umNAfKWcYPLKXqymGbtDLptrH1apdIjvjkQsTDDp8y8G4Ta9vwHdKENBvO+isfCFO4IyBIOOLkZSxydjkDb+loQERsuR2YT7Hl1XARNrqVslwyZ4Z4nCgPTjVTYjlSlpcnqs1HU4zc4sF8pm2ytTr+UB+QzM3MAb9yLaG1M+MHKBXCdmAwxGnGPuUMejUOdgk7WW3F2FQxjR4uhrlRvn3hH/O57tgBmedxSogIUQa2Y3PZKqP6os2CFR0CnEOAGZfyp/Pgg48oWP2tlX3aMPtuCxb84cRVkwHn+rtyQZU4Mp96O37GrWzPtLVxRl1R9LDlkoXqk9pANz2YZMSKLwyTEYGxR3d9G3oW5MI9cch2jhI+A9ksRC24YI6N8GHh24NtsVmrc38xRMeRJUoW1Mc6L52iD6IZ8BL20492rStOJTwquhikpEMXHw5lQnp4ypTF/powf3TFiXr1Amr+9pSqp13U6p2C+/z6aEF9v86pLfOkmDNURtkpd4768rpPckrvCP4PWB3EkRlVE4nt2sDOukjg56+zaYH3C4Q6xK4aV/5D4YAQwf9r6zG3bBpDEVyAYqIOjwJDTiM8PyiwEkglaoI4uk9I6+89j+rJmvuwhTfNNypHVCks3uAfKA0yhQFxKkCiwRWmPNwtUidiZC+FQIL5AfluX4S8g/REQLhfUt432xmuTRT0UHUpKpCUk3AapnVU8FVRq6Ag+3VeLPfdToqg33DZKoqKHF8ZMV5ZOFUzshQBHxGSwh0vN6zbGCnjbNx90/axdGo8GbY7oWKMmgvXEGW4S4+hVf4zsbkbIAABCFY4Ix0PK7Qe6QPBdKgwXIoTLJLhdONhqGrkbpznvA4z24picIf1UJtTsGNy/rd4KBDUBGFoswWwdrlRafiDt3Bx9fkrHdv+bzNziG+KWJHtlQ7UCjIEPXEo3KYCqXwgyd/XpNGNddq4IBScVpGhd9BA+khiTKPYpMYEYijsEI2Ax/ohvPBN7YthsCFBfe3d8H3V3/8q/bs08t2PTu0GYI+RWQm1BnIA2Qjj58IKf0pK0ecd9s+tKfXg7wH7zDHYLxetsdbZADnlz1hlR344kJaQq42xsjsV48o4AIj6X6SaAa0t821Iwo4vw50m1z0Mhy5vd+0C3Tjo0sCw/vb1n28w8k+gg84gaLwjX2lz+ERK30Pje5xdjj6xZzetu3jTy7a/A6e3963Uc+FTI/oELhsrqHZsM1uhq0/kV8uXgJhdQODq4FMcKujwDBITINEKSCPlM8KztBu5G00cqNug0pkj56lk4yQV/XoU2UbyrlRvXJnEeXTowKfcNnLtO13r1M2/K8jmVUMHGfaUo10xPLegI/vjlrk1TOaduoGXvvE4CMHNa3gJ32oV5lD1i5ghrELuzX8cCcLDvVBiffxhaxkRTcSNMIv57AGW+SD8r0NePhgOIDmlUHaDqHkd5w5fE9mGMhFyf5wAnziW2pFsAZW+IBJhzDC1mRlIf3alptm+3iE9fztoewr47UnpfKkrjmnbdBqP4VTDWVquwwsOPnuAiznoPv0PaGua8RH6LzP9MmFLGxJQDAECUd2im/SDYqGBlxMAG77GKeCRxyhU3gXzlFGW6UecZr5ZQNwbtUCEnBxDQR+QtwqcdF2aINNJubUc+hRflIHfGxbm1K2i4uSA7hqikS5o9f05xc9N/QVfmhzdBOU3S1l8Su+6olArB61K5xoGQmu08DV5My5PnXULNrugL3SQjsSaDszmve5pD3Oyv0oXV7sPm9Zqm9WQWGFNcN1Gt8cEhRi0EaQOB0Kqsh1QcgXeHad66P9jIVnSNUhPB1RKVaGXGnng2CEKrSTDMisfxblNLVRnVzNVM8hARN9uR3Wiug40VTaq2yjhgkKvvPvmk/EWCFhptcqpUO5wuGxiyEuxgtHnFt+i2sJvkcYxJ80FFfvx9EBTzFPc1PlFawaNtKgADunh3055OT8KqDRBPCd51To0/IxXOm+sttaeFT0iaOhjcO6tl/awy+z8j4GoLeiXZS6xsQ1Lmv4aqbra3q2GdJ0+zUDocOezGGrgVEeEBytMwIpTkVD8VB4HVbTwFoGvsiz0ANYT/D+y0P6OAztllp8QRb8xPG4lym/fbee8Au7SIZXtBna0Z5L0Y3ANcsDhFhDEclBGdaLY3t7e2zXN5+2Z9fX7fbVj+2Hf/4hWS+mofpxcQBtWNfPyBrgDqDFDRna9QwD0bloD8tp+/Fh3x7dw/M4bRd8TlGhKU5hNpvllAaHR5wbij4djdr1kHLIsTBOUL4rlPDJYNM+eXbZHt4u2up+264urxRiMsdNG+K1M2wMBsOhjzboiOets1wQ7+7azbWri9EXePbpZ0/a1U2vvfndt+0SI/3iGU54dg9N4O3eBTjA9ZHGFUPpOw4JcpQJF7CMgUt9kob1hzwTJcuNjHjEwXnojHzLf80Tln5XRlRBkkNe7sKC7mrcEpWX3uahc4d/M5JSBs32lWXPcAxDlwU2DjPj2ORv9Ad5qvd90i8BcYbfqMF//OPvJEOlq2V4/TRoiawDozqR0Ry+V/n6fs4qYqTheR5dgC7yPie8yCuzOIfQ1ccalLO1IwwYVoSGdpRZF84IszIvboJffXjyI9e8F8eq8nLJMn53xXWGW2krmaAwQKno5smW7sFnv8LGUk/5RBIpUTwwCUlbdOU9N8Q2kxlQd4TslU2GjrSXPsBLZ2zmGro6z6sWQNvzy6/9dBcoHSYc44Sj8N0zm97T19DvJ9spjGcchaUwLhzzSR3tmvYgK0Sdv4yjk5eFo3ZN/psYlH13/pn73LKZoill0McaAeA8DY1XJ8qxztsftEGw6IhNppKkCX1k+J1PbYcBQuwz7Z9XoOq886LyuBLLEheJpA4kcy4oopngAWEHCusimBVlFWAObwEQBjFjp5QoEtqRgqjxojztOmSgHddb93Aufc5Sucom7C+MG+gEjGjqVH4yuUqTARqEhNP2hwO3bXJIBg5BTh/AdpgP+W0rhHSFsd/xmYfYjTBhYsEo8cRGJdFhK4AOQ5ycBBlrmCIJ+Kx5BAl2Emx+++khTBoVKAUy3ANmFc29OY2CHV7yZbg+m+OrePYYXqMjs2PbNkp1fjCRMSR0/0JXJBmK5E3KtJx/iXIRG8qeV5kms3a+A+cTwQIvKuaemWvf8U7a2oG2WfNgBR/WGldEBbwxGwkknOPNvKJGbe+b8Mk4GkoPXfO6D+CMoHP6PUaGACYRozTTUB5nwKCCCYOHPAMh2ggdYjyVCTM6hDTzbkR13kPhkcTQR6EXP/e3tFw2CUCpHSJ21AAAQjd5abTrfEwXHvdx0sOOO5/M2rvNZRtefxT49u/u2/LOmqO2QZPnx7u22rkBeuEjX8ShbyZ/WLYXZH1j5G++HLVXOL/vUOJ78UdSNQSuaB9MkMvZuPUvLtraqNZMI4pklkxZ5GCCLF8iFyN4+OzpsF1P++3uzV3bk40MccqPOOMVckEO3jaDWdv0LtsKgVuCf94Uwemq08nNNbAfyRp27RefP2+r+bLdv3vbLlGe6yto0V0QM0jPeXv68qpNr30eFANLHaDEvqB98FyDpEprwByCRAKhLXIrP1VXLGpWg8IP5cy9EvOSVo0QvMqzbLbBNYfj3Fgde5nhPwgIj+rhco2PjiI64iIH9IomaZemlGPk4LyIrGxM2Q6a4Czdz3Ag5Q0KaqRDOfS7OlO2KXKZjIe+uadMxIAaSMsvOiwniw2wP+uQ8cRBKDvQiC7ST6yoyk4Zy4kXfg5+wB/4i6SCJ3SintuHGWw6vaGTUaadf1XW1FmkIfp2dF9dV1fGlqITJ/shEQwZ3GkkQ6Y6QS6Lgw5usza4cPQIkKSD95x7oh9pIXzO3fmarfXqHnuC/YQX8iRTL9gbhypX6PWGwOsAHJlaCrK0o93TcUoB6FUJifAHfe4pe9Brg3NCL/Ny6VSlbXVZLXQEx5EK7YEwxekgD+JzgtNVtT6y5lCzp0GS9sHh+dARqmr3axhVfLFPAKDcuhlIDfkib7Sj3KFknNBKRDQD4bUwyW/lDTlwPUr6qb4qCJPPwsT/tBtUpAdMzlZ1gZP2sARRkkRP9JAx+p5GFpeGF3co0+GnegzB5/AWNE0UDRxmBTUcYuamAaQjx1IxKn3uDSDc0HboWNFzdU6XbCapv6m43pm+fKyidirRUSnskU5h5nt58uwEQRfKlEyLAOdD49Nri82xPSyI2jAu7urSJZLsapiPKGjmLyEObYdRwsl3h/t88NL5CId9VE4ZU33iqN0XMHiW4ZWAFQnZM9iCn6/k6DhMRBnVwLoVXcFaPTJG0nlBN5/NO8eCt0O8wE1kr/AcMZZHrKwGVCpGwOhLQa25DMBXuBRE6ulczwZB7QpsoZEKBk+GCNRQvvAbeDTiO/BUAGMwoBlf6jtt5mFowk5XR45G/TbG0A+dn+C+fQMQ/yHsB5yjDxnzO8O7HMe9xs6I3WsYzOzyUEZVeVDINUj1DI+CS0kE2JW/0qB4rtyUY5IHXI6aaIC2OHM/N9TxdGAj+3pS5bCHx+MX7eGAA4TmG5zDT5tVm6/Ay/ah6RqY90SRm94q5xbXszP7AVbfxOEbsq99IwKZ06u3d+3dw5Gsz42D4Sa6sIcuO3BZEBCSo7Z7FP5xueQ+94BTR+Cc42NnBe18ZEFH2W8XH1+12/ljgjFfbLyjzAYdugOeO/RjM77MfKILTRwyllcdjNaaBh6A1wDlyQvkF+V9850vOD3g5HT+dKCxI5vvDBZtOHUVHQZGpeZ6z3f1Idc77q/XZoI+Q4cxiba77Jus0mAN3DTx2VUfmXfaQ+PmQp22XUKedWTWt2jgbsg6+ESGkMzg7HxqvdoMGVEuoYe81ZTViuRE1uH9jgCjDx0NbNUTH2zPS7DPPFdvfCQK+tZokvKDPBoYO/dIn+qcdRGU1DWaP+uROhEbIY6BxYVcZJm00RlTBj3WKfUuwJ/TubfMwU2wCW5IDt2JoxIQCI3TNVhA6MRFHRptIF7gSx8GZa6g5Lf99WjX5/3sP8Ex7HFYVT3P/L72FVoCZKKoOFENOwjVSA6U4zPrAdQE7jn3CzPgI/d1MvIKvFbbOQ7wIY4K49Hcv9PNDzCA1IOK2JFtB1l3+Fu6c5bzQgdPTqBoBEyc2ntpZODtvO9BviMH0vrsOAxGDV6zgIQ+fUTN6Yc4QPpJG/JR/pMY+YIA5+N6BlLqIHW3nDttiLIrgcTUYX745ByeqZif3nY+r4ezrLe3KM81LgHHyGaVLU9TKG3zFPlwfjpWExgrwXGkwj2h1at6ZEp6ihPtKVfaJvQLblUkzp0CDETkeRZ68FukE60LrwaXPwXcrAN6V+MQweoaaAtKOHqsE2GmSTq0Y4BTsIwo8daJECHa4ejEpVmHDKJXPbxuwMwGTjj8JpyWlRk1N8BtCGVqLf/N+hQA5zncZqmUxtVtDs8h5GaeOLSKrGAsMGgwTH9rZZVKZx8qcB0lBOKTX9wv3IIfhyVrdaQZq30Kr7jSJhgmKqJsUvFqzEphVjIrCegF+nYXDTvO8IGGzL+zQvmd+vabIWkjcxUodNLoGFGbyejER8mOddw6NBeWkFxRTCcDvROkoLDi7ZlsFPIEN74ITwIR2wR2Wa2QIyxRGgUh/cpr+raMcEJXaVWRlnhxyHi+a1wDb65L4foqD438M0+DUtaGyfJbZwptKZahWk4N7pY2HK93Xus897xYddrtHbBjAN49zNv/++3b9rc/zdubpYtjlqd5NXjUJbpGxnZHnEGemaIO8E9xHhcXDlZu2ps3r9vtuwX0n9TijjGR5GyCMSGqflxgbDAq8xWxAp/AsAYGZdUXOCNOcR4bHM5Hn3zUhrPr9tPrB/ogq5xM2sP8ri24twaP4+yqDS+ftclo3CaOZKBXTs4PcJ5djO1y/tAux6P25a++am/fLNr7nxbtejZqkwt1Bag3taBgNnVua9fWDxiYBRnLI5958R+8MPPhlG/1FhECTC1JaOuohbro0KVvLSEqh8aZjzkZOqPj0mPFE95Ag9oK8BI+4ZQz9aBMyUN5xk/1NDyv4MdA1aBVg6sYV2Z4mqsCfmnnM20OdddcubrjfU/btLw6rtzpIMsgK0EJ2OGBQ+nqT52UA1+DSm2MQZsPdWucI98Iekcn6KM/OL7uBGc+RDYI+FAc/iU8jxkq/yP+tAEOTiO4/ZmvpcpG0sBpqJrn0MCl5gc5oJm2JaesoCHtgL/dVzSvbQO0czn12iFMwfcdlK4Odes0FBcHAg2o72jQQKcF7pprn20DC2SgrLE8kngxMWEY/wqYnDrZBEfySV7YGeXQqtBSTThnbgKXAF+GKtux9doLeEGj58xJC5AuUlf8JBj059O3mBjBlj3QdtCT7QuXdiLVaIeeswlK5Iw6DkXzNyRw8BPOp03vK+/dZHc6PfAgEHP0SVsW2aMdbWWCwyxO9DlZ1ypQRJ3zMjW0zQgCtkEciPpjxAAs2YZwSQ6EKEv/iZIT4SjsdByHhIi4QEXiaBgTNUgAkQ3Cxeyzk4jxl6BqgMhyKsyeCrBZkgSM8aNMdgUBMYdQZATmjnZLiBzvT2SIIjkkUkEQyOEEHT4ZDszkikBpHzzqkzN4aYxhvAoeKacd32wADUqJITllMi8HbOV0Il2puyPyjyAFD+mhcOjMSgnE0f4LbuuIcolJorp/MV9hWVpJu2GNXOTIGPqpXtEMMKPs4uG8CTjBQFdVarAckpChrqbrZaNYnTm/yarNJt3irLupbHQLnXwWy7mY2vasDJhw5STy89lIH1aXrxFg6NMSRLj6yiEt8dTRSxfp+3teW75obEZRyn1C/4QzP074yIPwwiyZ727NVrSKxFostPKaqxC9pSN1uDhznuDty2Xnd5TdDtq7n9613/3TP7bvv/uuLR6Aa0l0CVjH4Yy2HaIzYizDqyGejCft5smT5rDYCqdxf79piwW05HAu6kAQtafMTjlfIa+LdRui41d9lQ6HSGZvlj9EKUdEoeHtftEuL2ft/m6DE2vt5cc/x7le4fyWbQEfRoNZezK4aNcYdnfa7+7ItB1yh48GLA6N03D75ceftdHksr19D0324/b82rnueuRkjcMfDadthoOkw7YH9v3c1a6HtlyY8ZHdOnUBbPIL3xK6xTjJH2Sge/QxgUs+fWbTUQ+4KE2Ve76Hb2IZfpWM/j5jV8/VeR+wNxArefV6nI8P7iM7OiN1qkZLqh2DWjeHcHjKT1VLWVG3w+eB8+7KlmXVGdsjigefkkf1n4BIR+JQHXZDb2XmqJ3w92qJnnBZUroIoi9wjrKcVnvq6JpOj0zMlccYDcSiz8cggcgAfhsnWMfdWWpokU9ok6FgcKjdSk72kDqhCTh4nOU/NAtd/F12wwvCnzesg7y42q/tHnB+9aJbEhDkootemGV1wL0PXtFasvz+nsAM55KpInDJMDD0Cv3pq5xAkI8T856/dbLClCkXykpj1yXEHgno6Qic9FW2Xn03AIEfsTnn41xeHJWLkhn7tC9tWeEPvbjGt/wJj8XO9KFC7scWcj1z8dpO8DAiyGYb0KvmlceZZoCa4DKEbpfgr93VMes3POEJ9qOP7maDjX9hYwMnuJxX1Pf+/C//+OtalQWw8dYqCA6PJrLJdKpCWJBQEEU/mQ3AdSir57Z5jX8EO8rBdVNagHHSdZAn9CUgCkhPWfbMJxykPB/UK4elkkg4FcRe7Z0DIug8k9Jy3chQRLYIzDLzRMJC1AayGU4Vadoq4wrMke+KOItptOoS82FlSsgB/ZrBlDOzbYUViDFW4BoNVeFTkDIyy7LSS4YBkxEubUgXMMjQrpTxJbpuA6QVdtgkdOb0nkZY3Hehv1CJH/cVHP2gzhkYaD4g+90gIw7WyWwEM0OR8gDDLp4uHlHJj3OMj3OfQKNB7aHs2yH9CIoNcgpP3p8mr4QqvPSbPERQhMtVoO4+4tZ3Oj1jY9oTYmUlQQZlfPBUoZSOyi0+FMNLH/E+Rac8lkKG5qpTwltoal0FHdQwaoFB2toPBDACdk5Qvg5DK9sumtTWev32+q7f7jiNvH2Zb2e7ajPqjDVSfJe548ks88TKoHI6Hk3jeGb9bXv5nEyGdt68W7dXb5ZtZYaMUUEg23ZERogSdcj2DisXgSGjvl0e/ixRXj7yyiKHmkO1PZnmcYXzu26Pt241NW5f/sGv2j1Z3+t3t4RgyCd0nCGHAxx3F0cmbXzljoFmn0xkhwF0Belnn3/Wfnj7ur35/rt22T8AJzq0f902ywV2u9+ub8ZtOKJXyJFMwWEwjLMRuI8t5ZEJSOyqxzwwDz2kfT1wzE+H5NVh9UT++EeQmwexoSVmh9tKpIKn7juUhPNp4KgORM7lMbx0qoNLzu3UdmnqK7pFhpidPRRMBcAIHBuQeV2o4cgCHOWWK/UUEJ2wlNQGgQuCYXkD8FpLYJCpvjqE7AusFWPXCPzedqg/LoDaL4UJLMCJu6d5d7RBHTeLorKxW7In8DGTzDSBsq0NwqlkoUQMcWUfTt/YhkcMPddqREutgVJe49AJas+yEI8+YpixA847uurYdoRV2mY7Mu3URj3nGjRxDYSjCdJAu+XLhMUi9oTPZFXqFU5bi+wfl5qP1wiC9bNzlvhyQbvkzi/a40xBAJ82SVupo9UhqYLqVuYX4YD01ImUkyqdS+ZIOxAFmYFzIFfzeBwYloyqGWxQpJIT2uaSI3F5WQHtVdZPf9oAcdLWWy0ZG/9sl/5if+1POwvedVCGMyAAg87NDnT6VrZdj9CQYDdB+wnuJGfQ2TI6V3kW52fv5+FIh7x6GBGX3Eo8ya3TkbBufxVDD8B5hoIO+Wb7raPBQLnpifJrkMWBAqARktE2/XI4niwAZnUOeSoyFV0ka5KxEhFC1YO25YSKiMDIZ6HvcMmuLXz42le2cJ2e8nxOnA33jWzERyPuMRqNOWcU9ZqNmFUiEBAihJZZGPEYfYUAERAih6VMx/PKGepmOCAwcwKTClyPQIC6DTvHR5eOT8tszaLMyQS5faVvyVQO0GxE45/hTvDYaZxSRIKVABjZeUVBUtAViAis+EHrGAV44urVzRrjQ4bi82juALPBASaygj0Hnx3DYNJtBNe5CnQLuClDp9oEO1f5NZIGRfLDZyo1KtITEEPDzBH5AxydZ60XFpuhSzvbEa9eMpBMjKudp7IGRlIQz4LxNIoWLw5QdqhJpxn/uANG6g0z96wgq3AYc4yhczBzMtEf30KlFQYCHHVK5r3XlKXnGH15EeePkanMBCigFflcezbdkVFN29v7ffv+dtfuFjJi0i5HTxDli7bHSXp07t9CHzhC1rZATucYQ9+R9hyZfw48l7Tb3SxxLvfARqaCEXc+4udfftGGl5P2w3ffkJU9gjVw5N158APn5+pD+ezjEc5B7d3haLPOA+0b9OjH735qneXr9uJqjwNHtFZvwHXZJjjJi0sDoGHbEvw5V+PzpQ5JZTjQyJ6zY5bu4hccHbfbiuzVlYvWWS3MziriX68MJMvZOByKDy0HoJzJb+Qjzgf9RWQ43W8S2c09g0sqiJORFXqvgRmQ3Q66F7SBgVZ3cMYulstiq9TR6IJ9HJt2QX2VRxrFsjUGVwpFMjrOjDY05zdpD7nygWyf/TMQtB/1YEe25Et9fc+idFbdtMkluHxRrfgQdu9nr00uxMjLxzgaFUSj3efU/nE9dk8bYSBQxtk2fVRCuke2hJbvyrvBb16lo82gvQHfHc8ym/R1TzqjgsmM0JN7/GsEUn0C1Wy1xv3AgMzBTUDijC7BCx0Qzs81B/ZvGxWcU2dA39oEdKcWqIA0bQd9DTF497FryRAp47ORdu/QpIGYBIM7J0JxzTRYgiET9itNNavFS+yvpV1fIb21RwnaK1iNhQd+/5xyic3Ur8pX9RQd0hZl3jj2ms/YbAML53TxJ/IlUyKewqVNFQb+A6kaeRAqcSsfo300S5SRfE174iI94/wczfzLX//J1xFyFNNG7aCng4IoMs1JapF2J4QMS2rUAcgJz0zSg0yW9Gs9IaYAHDrLmqh03k1DqkCHsLDQ9vX+XC/nIVdEpDxzOTqdl4bU02EoYxEatLztYdSXy1VbL4n+YHpfReJ+ojrquyRbQ5zNm2UwMA+HJ4dLmwqoRLV/O6/ohh4gYhlwnQ7sI0sYmEVCG2nhS0wVSopTTUWHYspKUTcRuAxUqexT5uj0FOJk1ZTB9IQeiXS5l9V1NAik/KFcwiRYMMrStpNLgdVDcQJb6JOX31LOBTA1T4oDclJ6RbuQTefhHpSypT+kFn68NylhS0vAbSQpPwVONOrdeR7SBaMMvuIvTaLw57vglmBE3qmMNlCocEgDHYBByrJtgEmeGQFKh4pKdXwGSkU7+SRuOsnzHEkcOkrTT4BgYAB+4LjB8G0xWm+Wg/b+PeZwPyaipjo0dam3O/NnfsUMAwANHqKowLzDeNBJuxju22c3uzaddNtv3+/a2437f16TyU3bVW/WHlHmDTD64tfd8keib5R7/KQ9wHfzH41eOMHvgcHRxk0VOOHZfNNtT1980l68fNG+/eGbdvfqVetty2B1xhfwgraAS4dgwCT5D/Bltb5vV7N+e/H8Rfv+p8d2fFi3i+5DNq/uDslo5o8QuNumU+RyaMDWz0rByDvO1G3M5EGGDYA9W6adsnL3Ul27Qw788bendN4buMzJpNAnh23XOI7VXOGprBLCRZ5BNWfNmRjMYmzJAsspaTvKSSgjwhVdpF6G+pGBnUOhrnNFLrQLbtwe22A78FabnJEljH9Enf9srxbSVZCgPDnyEHnnrxye+ql8lOys1wTFc+DCwfs8HZe0j5TlO304H1jPeiKH2AdiA+oCN3oiguobJgrc6Y+KmjXtW62+FEbopuynzbpWw93alNKJDH9yz/axCLmeXXW8LgOgRG2Oj00VDvHQAmDYtWM6oDyET1vqvacrT9UPYRcu23UOMptLl2n0NvTT+XENGYg9Ct2kIDSjkLDwQ0ZiH7AvfNfhu8hG2yeNPbN+gj6TvdKm2Z8SL408bCLPiMMzdddXwZUuoy8GXw7bBh4tmzasryiFdjrHCrycXwQOjYh1CVw6BMzKRfkHeSYtzYahU7rX/p5oHRjPckIboemKItpvN0ShWeCWp2Xfy6bkAI3eX/z6X39t31KuUl0cDWGiEXdMI9FlMhb+agzf6KdcpSTwT6cVOaQdIzJiTIyGeROluKjDSaRnNBdmYPgwExUloGhcr+c6NCv+1tBaFljsMymxQJYhdsx67i76GMgRguJO/UUYd0CxLlEwMJntmd31SW98tY58l1nljL0mgyrqEwcaSD9GBcMhkRoRrnM/MjVpNhGVziBzTgqzjARKCWvdCLfCCb3sU4bUkmh++1Z3/ty/VEeS+TKZbxsaGODRkDpM4xCAdPK+wmP7MlMjIe1Vmqziw8MpoBUdeZ22wb/p/NYqXO3UIo7jMTCMoZ9DZUBbb3VQ2OCFO/tw1TlCd39x6AOu8idNglJgkB/iVEMOpQQOKRhp5VEZAyUMURY7YCQVYLffkqwaRJ2fGX3WhWN1KrvXCAtR8VY2ZEgkDlolcOhMpTXz5tRAAteRbPT1HUb4YdAuyQacgnaZukGasCTCFTbo5ryI9IRjtO+QVI/sbt8+nrqd17L94x2wdK7axQTHRKkB1u8d+DrXN0MOdqv38HPWDr0LcCULdfgQWs0xMo9aQWDaojNIdGin3kxnM5zgov3um9+1/XzeZijpYDxuSwOABFQazRXZHzLgikN4s9vctz/45Sc4tEP7/ruHdkMfT2f3yDHt4+C3GPUhkfLFJXLdR1fgewwNjA5+kTXxNRMyW9cZOF9WMqepNe92mF1d0Ph1XRqODGj8XeK+wXlszBD5XC58z6Ar5g55HtTtqOSJ8pZM0BV76LUjOQaDZnFOQWRPR4MmeJg9KE07lVXw8bVXjhClDDKRtnbCyin8tO8K4mx64bzgHpnBkNZ2hYjNFkOdkQbnPp3fwwWvcNhkespRbWS/ha4tWV0H/sn3rIZEZ/OGcHBVnzAeecwk78AEx5JlZUFnA5jYFjVAXTgHn5F7zkgsbUQvkeHI8QdjXJ/u7GLf0i6PsWCvNGPyCigpj544WhUbww1uek9HSwu0ay/VD4QLbA5jOjoSu0L7rj6NpUWmM+yIjroaVsCLX8gXv7VJiEP6tFmzvO1mkyFYBBb5RX4gcBIazsq26p6NlY2Tp7QVHLEOcWDWGbTx6CoykOvBUxkALuQg9ZQ9+k8ykHq2qT2xLfojqOvhM+IoOfUR2pmiLTRx5CbfaY4zlAJmqsdWCGpsqpkfNtZ2tX+WdAj6nODoD8QvCcp//ss/+FpSa4R9Ls95PC2Q4FqR/mlYQ4TAQEh6DGGwa2GsKiVCWfqqMSMKPR4WGDoprXBzTQdH2XIWenANsMNmMMc+KSrwOibbLtQKae8LvALi4hQziIVKuV5xDVM7dJGHyoOyQHzbr4UYZABD39cnEcPBEM727SJRg4ob/6zx4CJGHBn50F8yRYDboLwOZ2EZKauCaYx0PFSRTDArE+D+SSuYrqPMEI5CJEtVdPvB0YvT2Xk4pJwdB/hpH3k+KUyWy9IKYVDg+PSSNr0UzXYQ7I57aUpnI2gzP/pz/mCj2hJSaDFwpqMLMpQpbaAIzifEiQtfMEcgwd103Vrn7bAy7Bk5AA5grmFv1RJltSRwZK43hBBu6GdmEN5x0qbzJfXsptc1WqsYGzniUIcwm6FGNOQLSBZloDt0llYu9T5gOJU1M1OHQNfr6/bjnYbADL3fFvS/VnZVZpjobieaGLN1g8q8AiW4EhkPB+2G7GncHtv946L9gAP1GaGjQdRo02YXS9rAoPoohasb3WkEvDbO/2JMXQ6eoanhENlwMNPs9j0GUyM5iINyOfrd7S2Oc43YwH/416O8W4+54nM/csgK3OXbzKmB9zjadfvyy1+0H79/bOv7h/bJ0327vH6PcnTa3K3VMNoXF2R9Tv/BB63ZWQZPGpMf9fJhHBa0dpcU78awA4enGUGG6DVS0p1q0TtoH77DH4dO1bEFznNNGxlpcUU1XmFDSJ23TmhwyeB05nl20NP54f4FtCT7PvoMqXKA4mDk3XX/gFHc7IZcx6lhtnc4tjXnBuOnj2zbYVst0LGVBhGa4+DM1rZrHN3CEwcGSnOy4uV8i+PbtPnygetz1NdBW2miA8aAGvCKL6hlvtlhVRRNOfVxhSO8hAORUXX2w3wn9fP4Ajqc1xb5W5sFnXVIme9SQqUpeIYOyFwcpNfkAeWzeImyOj3nBjOHqF3kO5QPr7Sj0QP+dEjnYUkf03HnlsyxDcAigTrwAF9HXXIUjVvVhzwEbv8IQHx8TP10eqDjI0yDSXijguXtD8hFZUPWF3XwQ19s2wzOoLWGnGkWeNTlskP0VVdT1251UrXoxIRG+de2Ie/a0Og85aB3ZWPiXLSDIHCGsgQ/bnDgdx9B8GqcH10ZhOh1SFdAT4d58kHSi++OdjTwQ4wyEEc16oBH/ErV1R5lTjZ8gScGDNJRvH/913/6tXN8DuYIQN58TksaObQjwCa6o0PJ5xi/yLj8N8KsiUF4fD4o28hYHkOUFUgxhLZTRhZS0XEZXhquSznoF2gypwRuEr+W5FaBenJ/ghJgZpZ7IlLTbeChHd8v6HJjx3eTLgdJPXwNddqPwpihC4WJU8YJc0Ue1V+W/Gd/Q/GlHNeSSWE0jRoVVoXAKDs74lOvsjvqoXI6S75CURGg/ZQlAlF4wEuWZsk1p4qkJkWY+K4waKDNalLHtsFZmpyXiksj+3eYh7ucJSQuKEiAoaGnmD5PuXVbM2HQUJlNTi5HbTijTQy4SlUiqLOgEmecHzBIB1dKxWAAt4CV4MObDEFDPITVT//gAJWEzWET7mtcaFujHv7ZPHAmEoNuKl/mGHOdkgKL3NRcn53SD3dAKYYgr1CBJwccePa+5P5wcNUeFk/bm0ecqc/xUZhwJEYodEEufKRhvZtDFehJXYeSMjQFTYajYXt2BR32j+32cdkeNuO2cf4Mg3wz67aPnviuvG17XB7b42aKTE65T+Y1mbQN6G4IKDo4P9/qcKCNDo7ruH/A6Z2eKQW3rErEaRhQyu498rh3gQE/oi/AM3YBEkZuKd3XP7TPPsWREJj8+Lt5u+wv29MnbnN2i9yPyQoPbQrcs2t0QWUnszPOCh3lIWSSo16QL8ngQ36oH/6VA6YrYEVWuOk9gw35lkUofDczOG/XJw/decet97LtITbFU4e+XhIQ7HSEowynVmAn75SFAY6TINXnIRGJ3cZX8Tj3p3HEyhzQZTK4hQ51sW4rnNuaLOUIvTsbF6w4/IqO0647Nm1Xqzi/zbKy0v1G54heChOwmuE4v6tWjNFJQIf/EscsURl2yN1MZAjtpR26Kd2Qlzgu7JiZk9LsaYSpiZKu6pzkrfv+UR8emtVl9MQT3mrwz9+1PTolqqVvRyJ8HtCga5C9N3UU9ksdZDPPxGqNOZRvK/bdVAGn5fZlHWQk6xO0NQaS4JJROOHi2t6UjvpynhaCj9wtOdPp1quQ/HMqQJ6aNMTGIDXkRYGzdXwj/zW4aGO0/VxWEfmic6tpLlU0VIh9lE7aXBdEeShjHn5Yx3LajnruNx5GdQdBCsgMgh6fJfexhMOeqIabWU+RJMJAxDrlzDPVAACO0mWkTgIkSNFWmtlSFjn0PZhZyEUg6uNn4YWA03L5FHUSvfg//6//9HUkGkQ0UvUmbplpkerM72ZFOkGBIPaKAPg9ROIKLKEuiqnQgEitCpSglNW705kAVHsabYXJQ4ME4QCqlu/XAWnrDFOUx27enu1QjBlJvDhGWuSqDaMTnaSTuU64SxDv2Z/jvxKPfk9CligMAsd5OZTVnQVuBdfX4QwwZA7+S6y8EFPn5vc4gXKunjEgMvVs9KGj/VnG+Uh6BhmzV6UBnAMDjNHYxwH+/qyh15ZVqLZdkR7I2zayoMy5i33qWVC6oCwKeQIGmL1Vqw18MD4qvgZiNJ60yYVvJiAjgQ+SuYIL5Us6OQwnPbxmvygnfdVYfMA/8aKMW3hHpu2wWoa0kY2M6UfByojKH9srQRVUnZ+ZA2UjMipPNW5WLH4qmvhkCIbrPt6ggbFXHZoZtzB3+lft9btpm69A9fiQqM9n6cajCc0VXlmKD134FpjFL7LEMcaJXI0Pbb54aO/m7roya1si3hlG5ePZvj29uWs3l8I7oMywLbbTtsL59a8uCFCQ7ewbS/s4twHGt9tWOL5hG3Vvwp/MXSVLBlbODPFIU4e+BUFDjcN5ftlrLz593m5xJteDXfv8Fy/bd9/ftc3tob282eKkX0FTMtrlGMVekpFinEbIHAgPjmRX6i2yn+debVflBxrprV2BDHVCkDPukReDAD4jo57S3GFPr6EnyVSoaUbuSEIFWfDToBjDxDf+5GiHel2cEo6KTNBVpls3PF+SkT3gwGCQwbnPHm5waNv1AgBwXtg4Hdjy8YG6D3G+OrcjGd/Rh/NX0DdOF6eIk91ybW9U59J/4BAKvDv0h86QwMcCYExobUYupuqXJUVbjXf6JnOkOEodpvI/GI3iADvylD/IQnlwiy0q+jhMrh72sSf1Hb0nY9S+6MykbQUXyp02AHmmvNm/v6W1tsZpF+XZ7zq9JAHoR0xhIK4+7NN6o+mEOq5Epm0Q0KlaphITdA3ei49DyLGvyHkMOvZQ5+GzzQ4Bl91Fh/Q46EbsBDovPLFTyE5G/IRpMGuj0WWEpoLXkqWyf+JY8qTsCJOKHMcmBrSh/bH/BAy5qlzquOybtrRj0oQ62rKsogV2bVDmQIHF0b04P8oAEvhSULlEJvNOWWUbOxNf5RSCCxmgQeZ95R0FBvgdHbjOTxckP87y72GSFVr9xV/+m6+zDJjGnIjmGgURPI0GFbIqKdfKyUUgtFQgC/S5FuGSOAJt61pfvp/H+XtdV7iJUJGEiinrp8NlWe0FAexIIyeVk+XwOw6LHnReq+WiLVEgnZDMqwU1IIOxtHgJLoKGUJYQWDfNpT1Zkv8hhnsq2k4YBnw6a42ITHKZ7HBwTUWdFG0TTTj6LygqjcTzKGetKgq72GCIUGQjI41+ohCKJAtWkEC3hl00xQoW9AQea35wdBw6vjr8bZg/oE9ph2BRxuDDvTk18OWMrQP8GIe9G/SuEABYsNMoISjj6RTHh4AQBeaNEgotUmFLCjWcpx0ViIPGEmFCh1L+M55AYx2/Ao8PSMfRwF8rSr+KWmvuBUBD5xhaDZO9QbdsPWeb0hWCxOCGBEqRfclP2wFzjIHBjAtm0BEyHWWp1+7IhF7dzvK2hGNvkah6MryAhjgeDTb180JQqWwUGyNRR3hudo6xvsVAb9sNTHnSLmfP29PJY3vxZJEVmjuNTGeGXA8wmPSPHoyvpuDy2AbLuzbardoIAz4m09vi8HCpcGoEfPAoc7EgAjyuGSb0gcajNiBbU1adG3No5pIg7fnnn7Y7eHY5dreXYXvz06ZdwcunF7fIx3uMPoZri6yP5m0yIypXP8Cxt8MhHlzlSSQPrho4R0FqEQi8M4KOXChX/lYm4YPyE5kGbX5La+U5Wb5k9wb/PDNPZJaB0c5cJvzAIGD8/ZQhMEneRrD5vYVXZGl57ZTZ2HaJYcWyeA9D57imc4tmcGZ1W7K67CoiDGtgeIQ2OLsNzi/DsjTrmxiUGfHxcZcBeJrFOV+ZPR3pc7AHRuDGHOA0NILKlDpXekTvMp7r2hF0Z7Mmo0JrCYIU7V2GhzX2LhJy/lL6YNeklfSAMFn1yZ8ZhbIpbYbQQQMdnniR++q5uuyjNTop+4u9cVeZf6HXNZpCXWioPa1g/mxHIC+O2blboecW5NbuCAH0lB/QPIvExBGHkSFB2qsdpEwKJm1FUIU28RvLgR70XOEODaWLQ5JIBfzmPu0II4WCiwvpIqOWgO7ZmUcc5aF1xBGJDi20SdBa26TdO9sw6/rSchepKY8mVdqAyBvl1M689ks5pU42KRdz9K5YLz+0G15XNuEvfdiyNKngwQzVoKT6EwpHKB1Zrv2fyfy8Jo1p9KwLls7zkf/b//EHZH56fyIVDRgOwMUnMlygsuAF4AUoKyQFgN8CKrGjYPxylU7ba0RLONJJx2fQTI3dA1LG2jmXYkQFDiFz7g8C+MoOdyNRd92FXMaqiHGawLVab8j65olQFVIFpaIRhHKvk5K0Cgb3UNASfBVBpXdkH4VACHyLs2Ts9IDJyBm4M/FO9L6BGWhUyHjs1Di5Q33b7WOiUOnh6fBZDumQlN1+yuApoC5CCCPFlbZc2pwHZdE0dSkioxPFUTqT5TXx8JRR9iHcUcAIWDn4KCP8yJwD/eVBYto0qhMHJ/SdWNe2O/+xXvjMFVHkZJzn/Nwl5aBzgr8KFYSnHjRW+ajjG/hVcWXBXdATXStYykb4KSQqhIsmNLgHlNzIEwFEQPL6ItqvOUgLl8M/Glz5qXPGYWjYsmINxXBZuKQqRwss0BJQqL9HF+EnDbjZ8BpnMXS4Bjn6bj1u78jWMvwMHbKqbwcP9pUVO3fqi3yz1Bsl8TUw3OBEerXbA+ewODfKC9kavL6+GLfZ5E27egIfhzfIm3Ttt9ls26bDHUYVZwudlhjOEXBMobfznXsc1pLMQzrJ0wOOb9dwyOA47E3bkoxxo97AFyVviz44F5OHl3dkTdDudr5t96tje/9+06bI8ieXONXhG+77IlYcGry4nGHQhtfACh7OC2P4j3tf8+JcCHgRzI1wftmFSd2RWcoQ9JOuCcio6n+JnJEl5+PWyKq7ihiQZNQDh+BCMI+uIytk09We9kB5JKRU8QUDectD2TasXaQNh9q11pbTCUzyXCSyLf2Bw4UNrtZc49R0frYDQdrBB9Mx1r55I9sC2uOpjwgefPTh85TlUjJV5R0nevQEgfHFgEDPERpqGJzpdHUKCfTQKeopZ84VKc5OWyj/WXGrzkE7HazZkG3orKKHuzW0oVwcP+3aFte1YwZS4ip6H4w/jefNGNanrPN2NdJiZqa1LDgsaqBO56nv8KjkiC5BOzBNH5n2oECmhbQH2BN5al6ikzAIiAKLC3/2od12vteRGB9xdeX6ARmTeD76YFBiD+p86ALu2siM6slMkx1pQnlpVXTauHwg8pjgWDp4CjSftWYDOxULx9l1lM7RNJ+pntImre/gL/Ka0Sa6cA9PH9Fy6s1kxeBNR66Nii0Ef3fD5Sb4amu1k8qXdNRH0AaCh3XDXmC/TjQoP0Vg5DAx7YiZNEod6mexo8rk6V+WP1NG2ZapeQDTanSgINVT9lBCoYL4GnSNmoZMB1bpJ5TO0JzRUwlqjNwpaqj0W2OkQoGMT2YRPWc3inChoi6K8ilhvY6RWGE0YL4Ri9GL9UXbrMvMLRs+hyAaLfsUJsrQVw0x2reLMtw3UYcGgXWK+U302XkkQYAb9otSrckMHOJyyMohgMxJQQhufzhkerJLYJHxGuz8hrgKukTW0Qq/jDDC8nkfn/8x34ozpM04TOXNAIIWzkcUT0HQsSIc8kQ6urNFtkFyRefWuQ8XJ/hmBoccYTARnPv7CW2GNvgzO1BhJG1F+cAHbRxOcPgow0rRIehkOwgtBaGvbSgoOMADmbZzjDiXbEnnCyZ9dssNsvdmojhz6kkXDUFoTJ8GRa4ozbQAfDHmiLxEpqCBSk1fiYAjnPLQLJF+wE9Yk51gaI84T5ezbwhIDKwchjM7ywq4GErJ7yfwO38KHTI/QtRnBDvAQQyxBjtor0GVvnklSue2TSdlDGofW4IuHG1/sGiffdZvv+R8MV21sXvbgsvOFYoEPseujv2B/pCjzFMAN8bV4dAxoCeIAEr/4cIhMY4P/nUw/vxrb948tNXjps3noLnst2t07ooMtNudR2k1xlOyhoHyLawETOoc7gMYJaT4EvhAIxcI1SjFMQ/Kqw/qgvywRnjvyW+f/1QmIj/STlkz2MAo9E+ZXYbsIF/eRgA+PfjZMQtervIcHZ47uqLs1AP2dqbREWc/kRm/0758dLjzuAUu+am8EoAcVxhjjHIH3jpsalaqHRevwA1MZhjZxIC+fLnveo7TRwb87qiV84KOJIzH7vNIWegxQAdE2DYqgyvdUb18P6MrIDO0x3UfIh+SaYm72qfelv6WI/GaTtiA2nlDg9TsMAO83BHEtHvOrtWBDQ7TxVnZX5R7cWjcty3/K7siomUnym7pCKpPjzgBHQowpqyV6YyrwaV2vHHrOu2auNq/Nsx262HzLPhL+5TfK2Sczc9VdMPWElCpD/YB7NnMnBr6AZ2PsGrDM41DH1Kpp+1CmjNlJUTYhJq/5DrN2VRAFnlKanuDCzTQOXrmAXydG20rOwbw2iuAOJ3Sjt9cL56IPvUc1Tv/1n8Bnxt1+IjekIyukhFuxt4hN8igdiUjVaGvdfn89V/96dcKgLsPZLwVYPo6AaXeqEABFIxTxUQsoQoEibEvBP2uwArrEWei59boGgHEiIOMwNIwnyiFONqmv+0LSmkAjT8cBw7/vEYZV3c+PDzw02W8jlVDJFiQtwPTVt5wYHGYGSD8HwVz4t36tdoHZc6uEEQUOlrnD8CBu7TBbxjoRHiHDGKgM50MZC0GYgFjfB6LMsIP7kYv9lNzimY50NksDEbIHPkX+aU82OXMTjgyMTBrGGQqbVJ+azRLxC9e0in1nevSKUA7YY8S0obw+A66DjA4bKC7yAq14As9+dQGrx8R8Iz5l0GzS7O/rs/7ca1WYJrVCxf8SOBSfK1xevmLsIKGKywUeensUMNZIWNUEGaHYGs1F3yW1zgOr5/nlnp7t9JyVEHDYLYnr6mLyHhGwEMuZYNghYsxVHxKO/PRDaD5dgoXPr3lx2rJPduGHxV5CykYQHflz53v3U1jiJFLhK7waYyVMK5rMOWhzsKXsd5cHNozMq7RAEX0xctkZMpXj99Pn7xoI/DuYziOKxwdxt6tzVy5N0RXui56oZ/eGPpouTerPHfo2xwe4bOZ+AX39SkJdwmsHEnYwoPjwBGQHhnSqF2Dz8vxAud3iyN7h8NAJoFjiMNWPjs4xCPX+jpmeBDnpyIjN1lVWdFFykI8Tmlh5qDBUL6IhzGG8t8Aao/zyHZdChzy1tfJOrwHHD6YbhP1HjS+wI+INHidT01KnIoOi7ZdzOEbVsIEOMfl8EiHZnuxEXGEOCwdHw6zBy27ZsWUc0hMGfTPJfwAltEghKj1lRmdn8EVn16zfjI/ZG10MWpPPr4BD3DTkWrYlSuccVZTAoNBaBnNklPh9tD59XV+8MAhWp+X1IGp7qEdcKizPRc0IQfWU0dMDlDftKk8ZzSEP2VXuTJTDhHpL3bBgAQ5BKPoRQ13UuN0ekRn5BnC4ihW6Rg4co3OCUxc4IcMu+TVt+O4uhFOaDvk7fmEg8BT2ZOcKjC0LToz5YTfXMwoEH3ojNRCz/CZPyxcBUX2rb5bHxgyOsM13/f5+3URlgYSR92AxZYyVaZNUvX4XvpPe9yT0y6MdN9Sr5upuVlB6KKcUCIlHSE81vCv10Jr+g7Myi1HbAVy7yMe7m7j/Soj/9V5+Wd/YEkZ63mfYFLj7sOqEPHDyiOblOgaIZ2Yht0Ig+8YBglu1Oyw4DZEAFANBhGwr8YxkjYSULYi7yoptQVQo5oIKePKZA4S0FlrzixR5V5eiutY7qHf1kSGd7cPWXYdqOKkMRo4ap2lmYdtSRjupgythyASOmPKELayL+BUqCVwhlZQeFNpjXqbJoOQXq7aGjuMxKeLMfo4w9puiBjH6FTDQxv2KY009OX0ZIik1lEpQr8/FICAJ2P4EjWhP3eCSaSFsji8st36gL7Mtw37VPA9Az5loJO1gypM9QwjMRCcvng1bz03Ko6gyU/bK4GQH+6g4uVMMNOusEdA+VMQdxpmjaOGhoLZpeWA0yXCzIFAufeq835m2LZfzk6Z4baw2m5oUNfquUh7oBwXkolyLQ/T+kcZboVvgUsjEGWBj9zw/WNmkG4xloe5ya7OhiRztXai0YE/ZpIJGIbwDiMSY3Dqx+GgwxZDdvQxmFEbzXA8sx0O5gGckCOF1rZ7jxjgdbu4fEr/Y/zVXRsufmifj+7bzz/G2E4e2vbwlnaWbQb9RgQQZpMOceqgd71Ju0N+fMO7iE2Rw0tINZCG6JgylhefYvxdyDOA91ed+3Y5ukXm5tgUcHPPzgWBDJnRCn6sV4/AAS+gnXOazv+q1FlQ46hGZNHvLoLBwZjRg4+Gx3IxBsAgPKl3Kp8FGuizeqF8O/+VzBzHl4UG0A7GIGPoJjga9WeeyCK2IxekN0GWcluBpwZGR4KOcPrcoHOBfncUR5+mDJqxm9ErourYAbr44Lndx2GZbRLEdTl1mk4p5MW1tDWA1j7PB3A4XmEQEvoGNiwDjhD6IVguoIoRp2SMYAKGkh0DxoO6i7PNvLhvJtbEoEsRSZ0H912MkvUP6jpyXdnHCdfwnDboV6crva1vj/aX5fUGoBpdicbpn7TP5gTaSvWM8g7X14YiktSy6gs0gC7KclaqYn/2OI4Ncr89wY/whh/WMcjYOJdKO+GhttLgte+LqgnqDUTp375sw8+8qUPaQRQxL71XPug7zo02oJv2HhbWyIm0BO9MQRHIcYGT/4GlbI7t2b908bdtqafw33ZpyyF4g+88ykb5ZJhConxxJf/RV+jsb3lD+77ZJfz5/6j6095clvVMEwvyJfmSXOPeZ9BRSaouVUmuUqvLLtsotO2GAVvS0Rkk2YZ/h3/E/mCj/aEN2ICB/kcG/MmAXdUqWdUu6egMe1gjF6d3IOnruu8McilfJjMzhmeO54mIjMxEzhaxfMxUeyXPwYP39RLPCNDGtwdngNBB6dJz3tPoD2/YaQSZv4Z1FZdpSBmkMoL2UzYjQQ0n6H0jkPlpFF8Mm+X7FvXhQqeB1AX50Z1HjQsGFWi+B0ivJAZCg3XKTOayKMR6BgPng434BLntraMduAKWPY4jR06MUjLiEs645Mio0MUfBgKNUMOGH6c3O1SXWYWjQO2ZYggYb3Am2OsAfH/kixjYHj53jBxWCCuvTFs9Bwf8itNWqaX5SAi45Fu+nIqdn2mZIztLzhGbRqVZ2XFQCcosDRRDWEPDibLDke6X4KdRxHCpo0HovDGT8OGu8d0pMAlA4b749oSGd6xc7SiQFv1R345IOjeWFQ7BTTw6eS5wMuYb2HSU1pE/6Yd2zjsH78eNLwBLZ0n7CD+zDHLxWS3QbjbQLpvpKdtrk17sJVOidoIwWhsa5/mciTLgT2dvRRs2BKGSNFfkhyzpYdsJWR2/GJvD07FRPlC88tVzGLMGn7ZlQ5AuGrv6skt0h8PK/QxoOlnrxOQPiglQJ+vzceZ9ovWOURsOgN7rlgC7f3B0Dueg/vL7vz1uCf43m7fj5uM34+DqA9anrV1hI++xrc04d8ENOPTaezpKd6ffG/cnr+pUGW1jVE5C5TETX0d1pw0fvRjPCKpn2hG2eoxsXXBzur5EBvTooeOYzsXh/njcXjuNps76gDohwIWPmAf2Abx8Wgwbtr3pjJS9esG/IBsdMfpDAAYiF0H44LodAp8di3PXoevRCFAGO9uj9/cRM7LAclSNdCNzR2hzJGdQcYHaydnp4+KRvgPUDqJTctoXtYBpZ9PJEQNgR/7Alx6DGSh9wPnZi5fj6PycvhW0SxYEeK9Uu5AO07Q768VpajOm63NOgU8HWtvyk0U+g5k7NEcECn1afR7yIWBqTyt29OPsxz1+zPebJiBiHysXp6Cr8gMufKCfCLOeLtfOQm69IOM4UeWdnfrk28yiB9tG9MGOnFSQx0wta5eUzbPO6H8cE1hIkaW8bBucXS1PGcqFVfBndupQH+KzrM5OuVaCNqCc0XP9tefIJH7Xzr286K9tS7RJR1ik3XP9wLlp2pLd6ngC4GzVLXVIhlblBAwaRHAZxMlwpOaiQ7+Acsz5YydaWpzeD8voAl+ezgL8+Lk8v6N5CikntOXjlZ8lsq6DHWMCskCnlZ1KQz7EG/1qXz6gvrFDCZN+Gzy7MtY3t7MHHmiR7uMTOkkn+L5DvIFfeiDGef/Wfgz278pJFYsjsyGoEBSeIKLSSIEaiDM4OTSlFol5wwDKOF5Tz+4XBmaUzQ3gKbAl+rpqz+GmSklwVNnAVFCmxzjiRKfwHJEgPnqEm1tvhq6Gq7AUksYqTANcTBGHZ0/H4OAWB28L0aPCrJ/Qd2rMqaE5befN574upwabXgoG5XJZe4W7+yt6Th9p5H4Ww9VlrrxypRT4D8/Yva9pcDYIy4fTsTWQTG1Qx/sONR6EQRm39qBwRMt9RygnyzeUuygmYSaKc2Rsy2vD0REhXzeT2b3UPPpgrQYC+exH8On9Ot/cEBFQJnpT9LDped7EQjlHB9IjJHtlPdcw1Jk9uep62kHkDZzCK1/ynMcyCCQ2fuWZe69xvuIAtnsapjrSacGzDNApOcCBOtrIc2f83DRez3JDPjpmk1+C6IZG9sbnwHyWTuej3mjsOi5rxVFbXhtFB0rNzyD1+T7ljiPEAzsdZANa+Qkh7HVNg/Sbew+M9u99xGX9EhDPx/mrL3CGyMFe9u0FsYEgSNC+uLgA8Hac0ogOaVT7h49I8YpRiD1aRmnHhMe1zg3+wL2D1gts6CNB2ZWhd3Smdicvx8H6BQH4bJyd3I2Xx1fj1Qvtzc4Idb2/Sr1D2ud6fTBOaUPHq2e0Jb/8jq5oQ7h0cMQS0JXtSCvgStmhs775HhgIsdNJ6MIOhvLgus6aPPK3tiMNxS6HtstZRhjg8Jk5uz+32JUrX6Mj7QA5p7PKbjvMqlg7oVntqhvFzhlJ+lyZygh+A5/TnIzeHEGGZujQnl6//mK8eEkHVLiUdbFTRgdAusV+fFVjggibo6S9bRXfdY8POjrHZhnpuykfpaJ0VuSb7jSq/sh2IO/aVlYTw4ejscjBRgN4A7nPgj4GLPGmHnzDZwoDX79k/XZ4l6CH/OxI9/aMbZ9Ey8JfFuPRuVZeKQycOHsoze0J6DuiPeWRB1PJc3bDTrq89Mv6BhD0fUTQOHoGX3Y6EjbZKQV96jVtFHy23zRc0Bl0MzWNfA2eTuGugBFYrk5Nu9Fu9Wv6SW1B+qVGfeODsWNllFsJwI/Pi6+rL8rsUkaLVJHWyMD0Xpsu/VloR/kuYrE+OoB2966wDQA6OnRo0Lay0SflWWkzBCSf7Mo2X32JPIURZGzisI02JvVNYQbTOUg7OKfBeh8HsVppVixsNtM9IAgjuEtWOU8gcxgZgJpigeZoH0IBydDjz7Io0xsglG8gkHiNR0cJdcAVF80IRW/opeJsfOYHhly+67N3ccq9HUA9yzPqyCiVBIiW+dwX0KGvXCgiPTAfh6xSdarW17C8tsEoMEekfWWYTWs6Bo1IB58vQNCQju0Bgr98SgQKPpI3HY44pKP1XFGkDCM/4RkE2mwxnHYW7EWmF259d2QylRcYdlHYahw5zea1SvcoNdP5KDODXxsV3FEm8IE1g5FH67VuN09tgG4Tf+0hrhXelhE3o1FThBcY6bTYc1MuR2N9jFMnLfcEHK2gCwVZ+PIA34xeNIOYAk7QRQt5yBrdxUG6U39PfRfyuKLQD4y+BdRv/G7dHUEKfW/3jJIyamVEBL06xy0ytpesg5E+pxSVjW8csje6213nHuXhKTzQju92Nxl5n9EgiYWc0/RxZAacs9fnBDsaHgF39+k2U3Jb9H/j1CpwVwTUzfbDuNx/S0D+dhzdvRnndJpOwOFrs26RSe5zEDQ3BIVrl9jj/J2J2GHHG0auhpf14Wa8WjMaW8EnjOxgxGnLnW3keDdOT+/GKc7llJHv+uQZfOkIb5BTnYytq3rFjj0iu9xfW3Sa0Qudjj7Irt21h5wH2LUFR1phHoHQJrI6VPtmBHeI7Fc+PsM+NsjSDkuclotKtAvaHLD6YnNGz9B/R3t0CjyP3sCv6Z0tABfyMKh5JwZvQofN0RMtDhhX11fj9soFRegwC2rAlSAJWaQ5BWrQxPISsPEMYwvdq9fPx9Fzb02Al3LqfI4AtIF0RsnzvJ0Au0raf51y7Jy8WV6ZxJ7hz2s37dH8HuN+W4+/zkA50hEHgcs2ogNkyyIg9bDAmf7O3c5jRoDAkd7kA8PdLZ168hIYY88NLm76UX3R6bqPt9TvLHpF3m4Z2UpTeC1/k4920Nfwavt1dNYOrrCOVy/Iewbt6sXbR8gybBA4CVRZ3Ic9m/gIl8Lagtuk0WM6SeztbMlHbUa5WSrBjjxOCmepW1m2rlAtE7lQtzhzGlue5TMQsr0pN21eWUB/nxBQHspIH+2oncD94x//UT5phAYXgjxp9BWgIy172U5z2oh0hopBxo2qio6uN5c0Fuoo6JRhZNQbvhg+9SoIlWI07ihORzqn8TQaA4kN2/nd6+v7cXWjM6BOgoTDd3o5ODfxe69IOnuPyDrQbGBxyM+ZPTRZxGN5Bf1OlRlg7E2f4EzBlWkC0hcFh+8o0Z4EIxiU7T0iNz+hktfpMHpwJKOAXYhwfHwOTEdvfeAyL5YGnr2ik7WOSuUhB8DnnphKQhP2RBKgwXUnXxgVCW0s/GXkgxg1aiTGj7rQ64OhGk8edoVDHxXIPS5k7qrP/Yb+9vJQsEvMfaG1oEED7spfyQkxgVW9moC83HvfqHJQLjpVpy6Fb0F77iGMTodGlVEUZfrWfusjKxyU92VcmGAvXzOIwVNOOfvyab/0nBVjIlf24LMhpIOgHICVRidpEL/DA77fH433V8j5Dr7S07VXaE8Ee4IP+ZE79W9POHai+dDD9blQA6UfDEW74+UXX+B4r8fJ/dvxvTXB7xhIsVtsjc7MF9/7ESO4L8FwPj783S/H9tMHTOl0vN8cjo9Xe0ZB3ieHRmj1vZ6hFP3mkzUPV+NsfTN+8OV6vF4fjyN04Sj3MCvsXGCA3WP/OvDj++vxxcnF+ME5I0c6j36b0nt1fhcQsaE/RtfAoBL6gx+EqR26spduIM7T9nlIMAS/doXObbd78Ck/dWhgsWUa/AwM9uhdem7A0o6PGOU4IvHBbHXiPVXt2AU3a/RssCIB2tHbGZ3QZ46QsWN9ifaq/XGqjfoFCfq27WBji3lxO3+gYcdWwZkAaLswnX/yqU35Kr7rW0eL8Ejgq9XTlYKv2Ensi6P2z2ju4Ay9Pjsez1+d0kHQDhyQg8O2kfv4HQ24ulRbzEIWOi5pUeDXlWCFCFnq67s0UxeKae+hD5z0h9ANclBv2iUV8yWCUF5Ynmr7Gdkqb+UFrcEvf8jOB/ez6ITL+Dkq2Tm1DdqZsxNh21BmynritKVn1i001+d2ahlbO3pO2eeUoDOGH9Luc4+QTn+DhKvdUYY+CXzykgWOQvH2wA54dtqBbWvSN/mFHtvgw9aFWcABZnTArl9wD+/ozODW52odDFQIqZsjePQxbLk1gW3eGzyBqAOEZWRJXcobVJWl7V8ffYBdQ2px2C6RqzajrLWK7CTjaVAXNg5uj1CZdMUaGjVEj8Im98DvV2aQBd9/8qd/8FWmosBk4QYqA4kk2pAc5h4PP0Pv0l4BBz0AvLdicFGIceT5qVoxO7xHSI4GFTj1fBNIzhkpGMzysKNG7Z9yCwv03Gg0Fxe+rBaY4M1ccUKZZkvLotVJsyNEDSaOMsaAQ0AZcbTAPdYpHr5AKNTS6aBUV0sp+C7zvl30hVJcTGFwwim7mCPvBcVBKTDfmi/v0pgX8cove+aVV88oY68d+ugt7b1XiBkZYA8IoPbO/bba/V7FIksf7yCg1unjKDjf6wiVqo2K3jWVCFzyAW04ep+p0WDvdowcHnxu6sxbdQkwCRDIMV9KoJHvNvfDN/N7v8RpUB8AN/B5rwAzAb8GgBypk/cC0qjyPTdw2kBsrECrbkhLMHYopacmLYZNL9p7NhlVIfdoDnxZxGJnhLLe43F22/0B56+cbYy+hsrnspQHqk5+pj7FZcOCT2WukYtbi/IRl/3xfnzYMlravsxIwC4NWeyOHxiZw0OeT4Nnrdep8zorO3Dr3N+42VylEZ6tX40Xz56P47uL8eLwZrxyYYzODEdhT+EFI4kf/OgPxyVO5ePFhuD3HxmxMXrDoX57cTduaYh2pvKJFuwYUrNp27qQk9XF+OEXt+OffPkwnjNyOyJYPWyve2/3mJGl03MWRt+/dXYwfu/VdpydXnCtjuEXvcqFjsWFBhmBcL6bHS9tHn5x/fTSDfiUtqziAGxoSdvSNoCJXtSbgdCRtB0ng5/yVV8uuso35rBJXz3n6C73/hi56XjTIUFZTiEenTHSIFjGHEhtMKOtQYcU5L2h4DtGr0fqWTjaOvgD16CGHfhzNCMMoUt8bA+61be2YbKJrqrNuzYdKa0J3OfrcfL8bJy9OB/rsxUDVnRsm0cm+gO1cHBv8DPNkaN8IQf4F6htKX4KJjKaWuSlGmNzwJCW+BZ40Y5cDa98rQ8k2KGcFQPJQNK65rswKKtoPQaOAYQ8aIGI+MJAQda2CR3/wmoWQblLjzIVbwIxdmCbcJZEv+EU/529D/wsJaGBoCEsI4r+AvuUNkSOzq/xDfgDUhAlZeSVMsIFp3Ly3q8vwd9Jo4JAVkfSitxcTJeV3MDXnqjOTiH+HCQ5urKDpX9oG6aAZTmqY7Oy8AUfGVMIzwZN6lFef7xiIGHHACDkGyS9n1l40ujKXoWUe60RJbkIndaQRTuRZXRRGjO1iqNwdg10oWmuiHcQ4ceRV39K8DN4qFgV4bkNIspF2A6DXVggQQJ1RWbna3Hk9ipiTyJip0wkoqF4nu6fDOl9hQ8BEOE0q5ujhkR6BIvcgtcRxKdPN+P6EzR4U5uK9lis26kLg48OwJGGyMGI4hSQ2HETnHMB2hXB5oiekdz5cmojhgtgvC+GRcaoff3X/CJzRjhA0GH6qqyMyjDcPtqAATi9gMNLlwVs6SQ4xXN/0+kLAptTXOlDIRP7eFnAsrsOPWfHL8Fdo5NhnYEK3oNHQzmA9/nQt/+Utx0M+XGBiJ+dObynl4fB5+0YBGTn73OzHToUx3wTv/JYE4B97VfeCIGxZXGDhseucUBBdIUkZA+44i1v0WEk6o4NYHTu9sr6blD1quw0Nu3EzkPEigTpV5J+AqwDAoU96TyUze7y+qzYwwmiwMhBm4+8VJsOyXrhmZ6jdJPmo+MfbxxtvnQ87kI+NqczdD3gV+fwZ8Oyh58Hk4HpIyp2TLKiDZtxNHx28mycH24JRlfjOY7z7PgZvNnoCE6n5+Of/M4fjLPnP8ARHIxf/Me/GTff/SZTorfQ8c7P/eiEIm84hG8Xiq1WBFvoOWbY8/rlw/jR906ADX5wHuwv6dR8HGvgv35+Mr544erK6/EMgf/uy9Px4kwn8AkvhRwYWdrZyLNLsmTLRDA6QttonqdDfo5kEmCgBYJQBdpUrrfYhGrNNWUXp6QTdaGTI1+t/NTHJwxGBGZlkpEY+shqTiEqX/gVNyrAhqiFzcRZuyfYUpZy6imdInadvitYna6kgdO+2HVcBoPo2ras/RlUneJ1NIZtgBsV2KNDXnbC2hE+OKZTc3481gS8Zy/Px+mLs7F+4Yd8nXY9wD6QEQR7y0Bb0Cb9H/OEd5+HVLdJSufW3Y6RfkR00oOFO1QgQZkoY9thptzItJ3O+0oSPTsVSiDBCdhzqjXTb/JIudwz59r0qkk/qW8EJgK2cxkfS5oLmawTP6Yu4Cd6Vels6XB6pEx0KuwEFmjFt+W9ygZBOoPOdKTDAn8uDPLL+q4p8CPI4hNkdCX4KjqyVt3y54hVkTFUQF/Bigy1kdqgcko1EbBHp9TRHmzHriZ3zYPyza2pDBS8twdPlA8F4ImssY88iM4vHS/bqbD1M8KGj3RsSKyNcQpg+ZauvJSca2VWP6AvVTx0ko5dhEinDL4N1hkwZcElAyXjjorofSFHMZCAkKfSnULJnKqCRajeQAc1FXG8tlRXgR4YhFxXJ+sah1MNEK7gIUoGQqQC1stxVkPAINizwpQW1IUvtBucom+Qz4dIEaiNS8XSZaSm9ygc8jtdcwteYZunsHEoCQJgcuoDwfpM3O7uCvg0KBeYMCq7oxd0t7lhxEEPPYNJAtUd6Xnc44ZrnBW7D7775vqMZhS6P1cdZTrBRTsGXpRAY40BunOeUSh19irWngF17bHZeJwBWCn43dVY3TNaxMIs46ugbGyOSuRHmbV+nZH9urRf8xmt3O8+0mpx5FE2zjdTwscJfr7PTyOJPFB+F+t0b8PQIBgtxZkiK8pmCtU8drHZGZj3YG0CDfpLOrq10/OQ+73ojvS7vQ6iQVAahgsa0ME9fKkLR7N7dLq9uuYcPdpYUBvAQmtXzC0NV3xcZxSCg9eJGugefIkxcHWoymINz2eHjNCxz3wZXl6Aqxw79QwNlLdZaRcnvoqMgPWc83PkezbejmcnlwRC2xk4GYHbI9Te1yevkT8B9+Ld2Lz9NfBuxw3O7fIKO4Em75Xd+eDhvbLwzTrYtZ0pbGCNV/ji2fl4vno+Vjc4aUarx5Q/e7hilHk1Xh1tx5frq/HbL9+P32P/8pS2A/nbLSPIvSs8cfR0LBnLAg/a4DX3uuzxayPeAwWeb5CxbUQe8Op0mXK+o+OjjJV969GDp+H7WjD7odqTUk59bRr57m+hQbshaFm399vgB/gNVDp+7QU9U84g5od41Ys2pg353KRBQnrwtsUfmmnn7NIS+6WsowQ/nrvZ0jGkjPC0ZXV2DF0M5sb56dF4/nw9nr86G89fn49zOgln7CcvUNgJvDq7Ykdc3eskqWen2BDhh4JtH3Y8soYxnXBtFY6x69keFV9Gg9S18yS/J+bRduaAYPIXX8a19QxS8qVu8kkg8rrOoP5OmdHQsKX6US+d0ai/UgTafE7jviYu01LeThzXvkDd2z4tX/4yXcp5prep5Irah6zA1yfrj53608+Cm+AlXEgO/9QMLPnRF9uGM0LUn1FHd7hGRrT22IveyrbegQH45Bdbij1RJiuEl46OOnTgsMJ2DcP6BDvu+gVnCU23vlPoqYc9TLvtrg6hZcoFGjtDEBHBr/+rr5ZDHsjGuqcE2lPkoW2LO/4po2L413dFDrRTfEheoJ6807H68Z/80VeZKkxACvwgyo1Je/pUriBpLFDvFF60iROBO/5wNBhYe3I6A+sADKH2tTQoVgGqmERbe2ztBZQhFQ2jXMvT5afbcX1pEDEgaggaEE6XktLnSkSdpQ3IVVU+U4UcyLIs5VRaphEojAC97xjlx7HZS/eGa40ywd56NjoNzMc5DnG2BGKNpDdK7bXIqwH0lp4eyJwGZAQnzdJoj7irmhAHQdXd1+z4yJA9WLLZFbiBCTnYcLUEDVk6OT1y9GRSjFu6cVI0PN9G4lcZbDxxsgZdZIvOOZaXI8o+0FnYXF6OzZUjDUaZ8Hl2jMGekNd4BdnAVacaiJhtvWnUyGNlcCQnunVa2N4VBqZcjihDlUw/2lBlSAh0RNKepQtDzP0Myh8aCOlxOrXpM2N5AbF42FV55vTBqckpf89crShuQStPV3Xxlw4QzWt8IDi82b8eh2vfEejHkg/Gs+PnkZ1fw6jjAR76u6fD48jIqezDYx9pIARKAwXOTw/G+dEV+5vxbH3PCMhQoL6dPtmNYx9Up1fkFOPbX/5iXL99M25wDh+uH8aF755EBvIprjpR9YWOSVtDxw+ercYPvngxTp3yvkWG13Sk2A9xZKfrdRYo+OD8ycktI3N7vTRKR/VOTekQAJxRX5kfeUG7MkJwvhbNQOz0OGrNyD7O0ranShJg2JGfj23EurDxLMSirfisXRYbOfelTrEjp/P36g74TrXpUByZO7rQFB5HVnSO85FVtJEXC6gfrsgZG4Mn8kba48CH1wnCBgV50a1b8rEdAROJ5DaKMvSVcI7i1qcEe+AfneAfzpDT89Nx+uxkrM/oDHjflDzYpL4zMXZC/F4nzpWOePgkS2OQLr9o4bR92mb4RCzypq2yOQrSX2VaU7+AnH05gXqstclnIep/DNSRr3apnDg3fa7a3KH33AOMrNSVvHqLxVsKyJI9X0hnU4/5ijqdN0gCi3JQdspUwAQO6m8RTu7j6tRPsNFjnYN2p67oLKB7vbIhXF+TZ6ttF+TldYXigj79RvFiKwqQHotjCVdB5x4cKO7pLLgew+lg/dScavUepe+P1RYNHplyBR8oCh+GDUS5HQbffqtej0ojASidLi1CWuDF94pmVLdn5IW8cArpLOqClLf+Uz3mVouKSjp6oR36TOAhnULxGdidq0J7tPG+bs2XFOgnYlAQZmC3XdhR8Rlw75Hre5zFi03T0bWTv/rx//o//8rGZSJVOTMwdFeb7ZEDRIYAak+kU1/r4LKxSGRX3QhUI1bwGBYBT/UcHrgoZBoFSqMRpNFaEyA6FPsSdwSUD+8ux/XVlkaPQNgzt2zwkzg2p/Da2zYYI96V74wjA43kpmmMxVVr8BCBKHzytdgMvXEm8ON+zLUKMlh4do9h5D18wOl0HkaG88wyWkZ8SAFlqVyC6MAJ61icejEfflSezd2h+DFI/cI8ggO/vCtPDRF6IKVDd691+joKeysUwbj7KIeNBQlxVEbpLSNrmXFqIc+0UD7vstMAr2/GzeUVPXcbt4HvGAcMTXbPjylLOZt25OABA3LXUPdO3TqNDWHeH5EmA52nOr1+CcI5enFjPOEXWccYoR860uufBphRoKB9TRz8cH6CzTgNVFmq/4giDUOvpEPVJ+u8hSocSbWf4fNJH7bPx7u7L8bhqQ2Fni7O79DXjBk4Btd0KJT70RGyP7aDoQl4rw+eTu47QvT84Hacry6Qz81YY18u8jDItGetwzQY3Y7L2/fj8s0bRlqD4LceHxnp0XSAxX6sXazG2al6gg70bCB7sd6P3/v+y/Hy+ZekgZuO4ub6siMrA9Y5enmB3SAQYdiAncXIs14geiA4aS86iThCaPY+ZpZ564QpZ5C2s6NaqYSM2O01absqlt37Y7ZHdWfnyfaTBRX00pWt+dqE9qubVB/5dI78ucepg55inuYRAZ9X1N5DUzu4OhTdolPZOu88tO+qUPTuLQUV6LOO2k4X4pAGTJqPQypkho3S2XBK0/t4PmLgW3J8bvDk3EU46BqjiPOEGEiCfx2obaoPpfvIkHnS5SyKR/l6sMevs0c28aXYeJofm52s0K+NkWir7WjLAGn71AcoCfHZSoBhGeCmowGblrWN5j27nKsrpd/3heJYsXfbar7Pya9txk4eo5Q1PosyjhapRhreD1jmuSAEphOgnMJ3VsJXr/kCeXUvZqd4XQwjfRLj1HfWP2A3Uu0oymBfWilPWenxPrV2h/KlCJ6h0dGZU/OZzULGImZXVn6I2peQmJ4ZHoKhOl8EAC5ohUY/Mu23D9Gm6qWsvq8d3QeCpwEvryCkXkba5BvI9QsGWo2inIWj4FCa2mNiC/D1u34gHVO0QPDQbPF12AwwnF5P500Qyg1+1XE6R0swND2xxx3aVz/5sz/+ilQqNsNAp5I0iiy08Bo2DUIaRoQJ4J3KA5nXibJwmmmzCFoHqcrp2dIDPl7htBz2GmIgFuwRnlsPMvp8XH3aj/fvL4Lb3mAiN1IpDZSysEOQDGVmPXokOosEP2nUMaFog7WCll7SLekogGZEzxZjpmGuj+iFS68/+HlwRMouHmWlXNbrZ6nvfb1DFPDgC5Q52lMxKBgs89YQ5CduFaOjU2meqz6B1YCUUQBjBPY6RWHDNZCgA65924MLIpSrjy04Dazcp+z7Fh74WQzUnvAdo76by83Y3lRnJzTAExy9BuSMBQqIUWRlnQ1Ey5E+SoRvOiyuVNUm4w5bAPkDy2ffyMvNYghWJy4E8t6JduHb4pWg905dvKTYDfZObRqw9wTFY4iwnOU1dEePuaeSFOEqq8KWR7fcXOdoiHby8mJ7Oj49vNJzAf82dgErtF1kk3eyypu26WMK0EOSzy/5ui2Di71Fff45nZjn9JDPTi0LNZR3CtuG5P0N8Xv/5tPl+7HBqW/v1uN6czJuvDesKpE9JPPn9KhTpfBIeV/T9IPX5+O3Xr9GvqcEfV3m3bi5ucmD5dr0ak2QPEff6OfgwDfk0APfmQfAPXa8PGSurnMPGZvOD7785Rt1lLWjFGLA0Jv+7OTZ089ohPJZcBFadQAufECvCM1AYVs4WPk8JsGD0bkidzYmL6AmV72LX33ke3CuNjUAknayIlhhE0gvde1gZtFL4FM3U8HgRJa2TWeYshiCrRQjh9Pjcf78+Xh22s9s+VD56flZXsBu2+19GspjkPoW9SqNBrbe44r0qwvgJeBRrgta5I0RyKEPTxtwICfGDy0GQGWX+sgKv+IUWOyYNtwRsjKwfS3tTQDA1x6Vp9fmubI6/Gi7yDgdb+F4S4Fz/UMfw0Hm6oV2Zlvz3bLuwvMtSubPWQ/9qozrPfyzno9YeR5/Efusv9D+p1ztsPlSEjudxJRMixv8bGd7ByehHV7swANzv0UGyC8ze3a6kRvSK6/wLkseG2wNupJgwFAe5hkY0SQ+wI6N8gEYsPRjisNgr26k2/trtOBDn82Fbu0XftWdU6sGqCgb3rUYEZQOz81HOwTSLmTUP4CT3Zgg/fn03JKeGcJFD3l5ATJwZGM9dZuBFHAdgGUa1oUPJmR5sHcDaLgqKkpWNXgYRyn2Hp2Zt8diAInShU0vJa8TwqAyRQajBh574sLQUZ4cPweDC2RKQCK0UwU4JY9S4Ko9v1a93cBojNZGa3rpy/vsRBmn2yAd8ToNAE6dV1YxQoMCt/fuaDA9MNMpmvtc0opOnZP2Bri8uNJI4Rug730BM/neP3KOfXN7Na5v+nq1nfedyGswNdAAh0BqryMLEcjMw+Pk2qTyUmfoVAkNdlyrAInJpkFWzp4fE/TqwHrUUDYY8i3ORUM2XXhQwEFn5DmSZvi/8V4aOiyPyksalV07BChJKaJ4d+UP/ejyiA6BMgpp0rkYfkZ2HDv1jVxsXIDrvVlkh/H3GS4DnPRrgHKtPOl8gMcecZ0ovUZk4fsn/XCp9hQagZfpNGh2pKl+1fOeuvnCB2Cdx6f9BYfX8pApLPnRYRngxjmYdBLgoWPiV8F9hZOTSUfYs71bX/91yKjviB7yiY1RPQiHhu+ij96fuh87AtXVJ/Tt544c7YFzc3097q+heYNd3iJfguHATvJlccxsayHaxovzL8PrdvuJtE/w6yuonBLDHgh4/MtIwVHharwg8rnoRNrk39kMR+G2CQWBbnE+D1uCIwEyb+HRacNj2iCwBo14oJu7uxV2St/feot+vAfT14phO94LxI6Sjl3EaWXhlbMt0M9oLfpFOnYu1aEjlYxitDF23/Ciw869X+SZtqycb5Cb9wrZ9wRvYRtU74Fj53iP8819GuofEOSOCXAuwjon2J0/OxtHp+BgP2Kkd/KcwEAwdDZFGejcteHYJ6w1UNmelVn5s6PVQIuHoR3rF+yIYbnYubZrp8vRr/YA3aTZ8ZhrE1wQNQOT96bSSQNGaGe3NcfJHutMtcPau7aejgNpnU2CDxyv9pv2jDiVne3QNx057dzFacBGJo763GbHxEevbOPdtCc8EzLT+curOpltzE6fj8PYSdPfxe/skAC25JfRnbLMbSjqeevG53/1y8KKv4Jub0noy8Sv3vNspvaFX6EgdAoDeUC7vkN/GB/BeWYFoci3TCEO+KYMtCVOZFN/ljXIPM/u423qTj4cIx6pF/SKkIIzHTVyxZHAxh6dLDsFDMMuJ4AccCkHYEVH7LYX4SU2Lbsve3dlvjZg+0xcUzGqB5yrn//0j7/SqFzMYLRshJQJJ8lULkxT3rc/+IzRndNLdC8OHUFw5ZxuyoRv4dgzowE7FYV0dZwGK9+a4ujJG9XOge/2l+Q7f5/JONKfj4/vb8bu6preDsZIw6tDlliVTiPyfkeEAjMogwENNKS9pwejPTmyuffr3nvgwM/qwOc6dBKU8bM+UVAVmBVl0hAntU3vWfpzL8BelnzgNL3P4vsydZYapL8sLAGWK0ed3nrI22CUg6MMV3YyIopzsrcjhxgwOP21V0n9RGwNr4HWKS6X7Tq1666j9DEEFTvfLZgbtigknQHyvZd2c+X0mvqwZ05jg4DcKzKwKEewu9mEzIeFyOGQYOsbInxPpCtH7UHnPomwE+zcvT9AQ0FWjqCUr3JwmtN7BR7nlINsxqhwcjZue8cmKg97fy5HznNllgFwOgTKUHiI4uz8GTLxDS7eW4Mf6kq7yxbebwhqh77RAt7t2FBee40jg2+XfnsDwNES7Rq5ueItpo7Z349XpzDy4EKn6/ECHp8xOlQ2WcWKw975TKk00xm85eh9ajs7fqX86up2bAgW3m1Ac/mpL1foSbdvC/rBq3P2Fxlx36az5IjvhoCwoa0wGj1jxPSCjgY9efWI8MaDHRZ4F+9mi41R3kCs7o98nOUAneDgHBX4OS4dt0FJpqQjy7tpl3Uc0EGetqnz086kzaGXaXlGDD1P5wU0du1c+8VVAJtL+K7teC/O6Sut5s5gBAph2pGYnTADK8NiAh+2ICoxMYIVsvfA9odIDEQ+nrB+9Wwcu1qToOd05bEvWUdf904bg9ovLWB26F371tbaDjOTpKO0HYFEx5hpT7C5WE4f44hdv7A+xtdw9IsVtUfyydOx6xh9H+SBAd0XdUQ+BAb0JJtZYUm+MrTNbfXqpBkA0g4oo+yadsaohQ6M7RAGfW2dkrLTrRD7nB3Sov3ZDuKUsflasz6H4AcvMVmcf1YjgjueUBohCI3DE+3RNmmDRTbSx39ge+yWjjiAsnjEtsZ1gpPpSgn5COf0BHqVIZ3++FBHX9S382cnJyM4eSPYSUt8S+Dre1vHUVoxKydihVPqdrZs4GDLikuDGbJtACPfQEdn7xjdoG304SyJ8KSPHTrzhiZ0HTlTTx1kADDx6f+l3St5T50YQ2cWsJW8DxU+/HwZ2kf2+FXTkGputQiL8j6WJh1er3764z/+yiktmXSBhZbg0llcSITuENWxNGOgVMyrvLzLiLB1vFhZlGGDyahPwwV4VhA5BIVwHV++9JCVSTBJiRgKuDpakND1uP5IwLy5gVhSIEXYGm9cJXAHdXKPiDSP3tvKCMborMHSDdd5NBg5xYOzeexxUIZhv8YpxiyHv7uCHxr/3Yae1DUwVIc4odEdnN63c7rIlmcvM8/zQQ82A38K1HSnXW2M1KYoYiX4ea8Q5UdEbaxQQFmSIgN74sgLXgpbB4QiKc9f9CFv9tQQV4zK41aHw1EeEkQJPDcXOE2ctKsahZFXrbGDLfpL75ArDVrb8d4YNfNws0ayN5DZSKibhRaBbm8JPakzRSdgU8Tp6M0Ric6JMlmNKx/85UXd4Hb6Liv8cCI2TPWVzgLn3nawrg1PHjPSV8cJujhNqNO2YmbQc8nxww6ndPiyMkVWBjifBdJz5qUBlJMWqrHLM/VJ8y0spzio8yMD/NU4J1C9hD7f4GLvSTkfbSDz1gfHwYyA0njoJdJhHpdXuxy3OMwHbVyxYp/Cz8u2UdjrZ6vxez96ic7Rsiv0bjYJ/K5klH9XuJ2fn441Ixs7GBqJj2KY54xBvlOJ7eYZL9pavjJAYBeXfDor4TOqeQ0hvMThix9m/QrD2gfU0Y9fJdD+0j+BLhf9SO5C8vJ4jDaNA6W+NmgHRqHhamI7+A86n3WOeWUa+wMOzinRk4w8NQZHK75om5E0o70sIUcHys3759rQvff82c+enYxzgt6x9/DOvH/FEXirI+gnP6/Joq4BXht0NavP2WXhjz/aXAO2R/2Gb5PBD9B2TtbtyDkiloaOkHTctdMEjjhQHbi2jHA0KvBr0/oqg5MdA3mdTjnThTppZN36MargsnmsTxi9Ynd6AocDeWk1Px9ryv2ztDN4VCbY8wwgKucEftVFKKWcn57KyxlIc/O+X3UGbhqk033WU7Zu6j3yop11bUB5szxcWSLBy2lXag4ffwElNkWnS6YRwQl1tTEN5c4vkNhegWF1oTh93aAp78odlStLYC4osq7CjrPkuVio/qsBy70M6d+hTdlSNfe3kaMAAzdeSJ8Ad+ghbYPNg7R71alLroyw+lvt3wwKZVZC/oVGntd2utRr/Bj6tsuq76o/FLUdK/BK75//6f+I4CcChApgK7YH48IBh70yrGHZQ2J0gtL7/TQBgBakBk1f/RW3BYOBpfB1TkoqqhOp52SjHJOdJ8/cKz2D6+u78enNh7FihOX9E0dc4vPmfr98gNYw8DRa8gxM3v8yUCdYK1gcT75uAFw/yJpeUR5PoC4Sc/WpDrG94I4svNGsgeu8NUq5iNDYNbo1RmLDt0VBRhquSuooCTgo83GOG7xOCRmMT30XKQrzflxfrg08Fa18feCehp9RJOgcT8hXlJ4eknpAmvT672/hkzI6J2nOQg9lCO0GkL3P9V3djCM85bP1eZQeZUOso7sYGGkajVrIyjBoUW+uIssI0+C0NCiNwpGZD0ErMVxNvKfl815Vp49uNxnRqJuMMggCeR4okRsedRTI6xDPrYxXpHsPSnukj5DGqDw9ylc7FHRe4Hcvj+CLfDV/eHm3ORyX918QmF6DE1ln9mGxI+wqz3IRpHXsPhJhs/d51OdnJwSko/FcZ35/gXyvCVSH47lOF8d5j8Lvbnfj6AYd6TyBJr7cQ2HkeH1zR/BjVLazwQGTwOTLzn2OU50dotdnh/vxez84GT/8ni9uwMqd+ksToLw8szvF+uzZ+Thj9CfNeU4PeWkne2S5Q39+1of+Mbam/NXx0lmwz4PC7R6cYO+2CZ2Wdp5l55Q8dTWg8oNnn52FmZbBfrOAybbC+b2PgKgbaLd/HH9AOe3I70zaIXAlqi9wdqFMptCxG9/+4jOFh4yOj7QpH1G4vh537E55OgKNQ9KGwJdn8M5wzj5D+YqRnu/dBOYpenChUHwBMlR3ddpUpZ5Ody57B2jthC0vaCAYQahXix8h+Dlzga3OqcQ5DYixhnbzshhGOVI/MOC7rxUEn/ohcCoGAwoVI/PSpYy0JcpR59jGqaz0Mdo9+HyZvKskHVlk5SP2oH4MLMqTapG3Iy7ARWdr6tpubFvVpb7GYKNeDrBXR2jab9uJtNmJ8kXT2mVHdtZuG3E3eISHKiF/PtOXxxWUIwkGYves9g0NmoXT4fhb6NK3KP/oACjSkE4stNmxEGE7KMqHc+UOz1NGsdcFv4OhPHZkQ7DBo7/OyEl1N32Un5S7z4s7bFfAoZ70ODqsn4J34ETd1lEHpEuDmDolq0zwH9CrHDBOGatcbaMwQxZlbdOFaX398Opnf/5ffOUSWd9tqVMOkTYWiYF5TcPRmUj6vIauBbAw2h6ZQY5GTE8wozq1pkBIy01kjCAdBrB26NldmL2fRCBFPu/ffhg3bz+NUwwl5SNQGlCUbe/SgAx44Bts7LHaS35wlZwNPsxKj0KtQ3U0lmcQ5ce68KfAc/MUDysvqClCd7q3o4cGF9o8ddsDtyE5Slm5sIKRYlbnOXLjvwpVkQYMHaQQFIHGL2ynTDPyg8cYErQ4LZLnpsBPlnEgMjyiJ7VaeY8K7lUQhqBDV+fpIVHPBpjGAzyd6PYaR4QDd9nJOT1SoLNjHNCkLVKLc+HXkOVRPQkzzkGaNWgbB/rW4NNrhecYmxyp4xg6nRzklIBOg3CpfRyUPBDooCr+ySkS/lMG2ToSkH/xwWMaL/jUVRsyRWMzNiy1Tllo8KOyBrpxeD4udi/G5uA1NK1xLFs4vY2O8K20LQI/Qa12AK/weYKDPSXPEV8eYkdvR/tvx4uz7WAQQj34JZAI4+EGZ+Y9L/A6tejKurwKjdxrAtlmi6smkOH/cSg+YuAbXHQ20HF3PX744nD80x8R2E7RpephBI4COAECYtBBu1T/nFHf+kwnSLBgtA7C8Lx1MQyj+VPstav+bHc0VGWzIsC5ohT794sddkRtj7a/2Okiv/mM7GZPMMIuj6jnECzii8Oo/Tgyit755zGdQ9OopcxOxIXgtAHv22o/Nn07wXlWk2DnK68ObukI2zGj05k3jYBcufss6fnzk3HyCj29IGASTO9doo8cDHodUZamjGCgKW8xoa4cxQ51xBzlZzo7/mNjWHWCi7QTTKHLGSiqx1bt4Dn1pSYzmoeWOjrodPYCpeR2jfgpa6chTw2xKxtMni2tjHz3ykebdpRp59YOadcCYC34o/DiqlnkFQu2DjbkYwjyZECXiDzsLiuUctQdvqjrtbuZ/hxZdQbNdkAeTMYWJI0yCar6NS7tazrSygyBBbQ36LWxu3Am+FNT/JxLm/9ImjwYrLMYTKGQHv8AbbGPClgktgzqGzDrKyIXyuvL4jPZY1/EB/Ns1/oYbaePx/CTf+UgLeDL/WMbDIGuHQRwwt98/lD78J6i9YjYagtcx/ERZIaedtaVnGX8N325aeh0oTvZ4mfP/UmJZ1C0+vGf/sFX+3s/o2Lgo1FGABaHCJXglKi9/fsGqb4ZX8dPX1RmcYaWc9qwU2epnABlmeTjKCyT+WAoyA1q0r2R7bn3Rt5/+3HsLx/G+dHLzKG7Gs17dY5KfNg8Xyn3p/I4GhQyPF8Wm7j4ogHZMsCPkUEL9GdlJMRHSQYufQO0yVC/T2hDVjok8S/K1bKH912OMg2icjOcp5yfZRGGLQZyOOh8Ol3SRo2Q2e2FiE+h+9B0F2lEJeDQyL3HR54y1qhpsAcufshUhU6SUYGypk5WFRLw7aVpKN5v8R2efhtNGXY1FM4UvTkb5wIDF1p4D0zqlUdeZ0ZDloJ0bLQj+YCuHDR4eULmGTWC01bqQqiDO+pCp72r3M8zsBnkwN2gRfBmtKtx2eHx8YR8c+7WXjsdF/C7z3uuNi4dfCUrHvUED47SbRzqBphX2/PxfvNy7PJBS4IODk8IvtopKyZhIq/Ng+n7+zNGKc/Cq7QK3aCVlwrcXYxXz1dj7TsgvQ9tB0TloUufSdzjCQEJTTRAeP5wvR0fLhlVO6qFJ++FKF8dhw7AUcQRjf+3vngxXn35HJzYql8kB1ame7V3gsbxGSMfdu9pef/Bt++42lgLcQp7c+N9PkZLlM2IBJkerZ+N+9Oz4eeYvNfbaVD4hS8XnYnLCJu39minyNr7l4o2nU1sS1vzvjQX8KvdKVNltNxjQT5dpFabzDN2Lj5ZA9vpYPDZiVK+Ok/fDCPtt96n1P6xk3tGPDfIw9di+Xzk+XM6AS+fjYdnyJgg6pSe+J1hOGYkmYUN6EoHrpEaVHS8OjFHF3nZA0yoeW0Ag8JGoU/70mEjV0wvfkO/rK3ECdJubD9IRLUHfhfz0BZog3nMR7+A1MTlFG1GJjvSgK2vSiuhro3CGaXco0Zjac3Q6UIcZVW5CRdCCHxpZ/B5V5PLUR8FdznG3s2LPWsT+jZy2Q00Wv6cvlNW3prwucJ8I5X83LOnvgGFTKmJLJxkcdbmhA6veAzy8ofQ4NEFPpSDeuH1Xjuc2ObBK3wXvaSCg4F0FJQL/vsYm6Ku+HFZIl7kAi3A0mdkZCdcJC5B8kUOuqWNKF9kk8+oGcwo4NqF3uvGtrBNgx8tFrGCA53mES6Q3JOfzzYdqUdG89jrHe3S8OtHlQ+MQSKEHsVRrHZcOKq3kNl4lNkIdUjbsqT51smtOFNIXv3Zn/zzryjDpmGiAJhElBSnsto03WElm8aadND4HSdHBFIS05FZnKWBoIGOOhpgDOWKc80hFMdZKrW4JwTw6fJyvH1zOfY39JJ9HRnCdWylE+qqK4m1tyJurlGexNsQ8o0+GMYeFrjdDEa+ls2pVQ1WPlw91FVzQFHZKS8mYOHcs0w2e41RJSkPeXBhCtbOub0P6QJv8oUVAZJGIAZmRqsqAFyoF1A1Ans7GkdkATykCDyVqeMTvgFDfmEMWbsIJ3QbSAzyGjyw5fnqZpvd5fFuWSCE3LaA03n5pn6vKZo9DQ7jT48LGhyluvoyc4zgJTFpGhfuBPoxK9misuwbB+Og2G03WZ0J6p2rxyjrykufo4R7LIQ8pxSp77SiOm4jruPVCfuOVZ8t0za1FxuOnQF1bHje0yAv70/Ht1en44IA+EBg1friIHBuN+qB4OeXFk6cThxr5EI57FIHpFM5c3EFjn2/cXS4yf2no+NTcPoaOhoohrXFmWtPNlD1v0UOFzhh3+H5aUsjZSR+sPa5LOogK+NaFkRAyhqH/v3vfW8cn5/HofoQuTJyhEIF9Ii+CVQ+LqIcvVe1o7ejw7ZT9+nTpzj8TB3rUHQ+4F+tcWinjOKp46+zLcAn39Ws6igPvMNo7FgFo7OugFOXjtq0dXQln8jfRQ13LvfHhrcocIvg83L3OGL1x3nsxvraJ/RbPwFCGfrwO+18r+MCBrj8sLBOEOGO5987z+5iEL/5ZmBeoye/mXh66mdzkCN2nu/8aU/AxNI52q61JztVdp5xjtAe05T/1NHO1BFs0uaOT7E1zDb38NKu+25cHaZ2bPvz9oP3B8VxeEhHgvad15uZHqcIUNtwZGdnBp2hA5AjW6cZ0aV58CAMR92Z1gs9tgM6P8gqi0XQTYMMMDkHROAYJOZzgOlsQlcWO5GnvmVH/Xid10dynUV3/qQl9CBn4VImfigwkRk/Oyz6H2eSnF0yoOuTbb+bfA2nvk0c1sl9QIMZNLlYi4Lwh2346Ap5e+wrX/gg3cdq4h5Dg37WVilP6pYEdn2Z6m+AUVbqBb/irSi9ALTrL2B2rH05RXhcfKA8ox/95XwxyR3BzwVnecRHf4CsE5wd4RNLBp1w/ZfBtZ1j25KgTFP2bsgLXTZWaFv8j16MTZEwOzRgMwS/f/GVnzXKa2li9NbHlOQPgtzLtAogL1cYnD1hmJor9gwi+c4UjKU8xOvc6QZT5ZqyEK7BIy2JVWhpOGyXl1fj/QeCHz1KV/psD+kRPzCSZPh7D16nM1RunodR+NRDHChQRdjrrVAoFJrW6zX0YbQ4wjw0SoPy9VW4SRpwg7ROI44/PQLK4Ez3GIA96TYkZaGgdMzwZINU3JTPe/nA5XSQcpL/0BThNXzYW9X4do7+hAV+paQzU34QDv8atj1AGjzpNmTfcN63xoMbcPmME7Lra8vgF1ja0/XmjhGxtqvBI08a1529NldD0sAOMWIN0T3fOYNQ5R3DJZjqwMWfaV1HEjHAY3TolIkOyEZOGYjOSqzoiwt1TtnUT76NETzAkBc7Gre7G0agjMxtHBJJ+ZMzV3LasMrn+oyAAq7NlsYPEh9JcDSejgQ0bo7OxzeO+rYvcPrY2hrevFdHr1DnF8ePzHxf56HPLzn153QlBn7H9RmjmC+fr8fJfjPOoeXl6X6cn4pH3RyODQP+dDQMDuSvcOQrnMAtNL4l8yO9CAMww65x74Pti717Q92G7T2sH37xevzgi5ewARzsU9vKW3jYHDFBCc7xMItdTN9e21Zgj3bi4ynXV34wGVlgqxn92MaQwhGyOXymw/a+t/LxPjh1wWnwyjcKnU3B6WlxWUiAzVj/znI2cByGLVcHQ+ZCO44dunwoeb6RxLeQ+CyfJrnKiks7hTqNe2hkVEebvNuw08lJkEZ/G8qCcZxic88YTZ+/Ph2nXzwnYGM3OEJ9Fqodfh7Kr1Ko8nScpXF/g5Ous/S+X0ZY8SHupNsegd97RPBnm4STLY7dNu/CmeMzO1jIW8cJTU51Gby9N6jMOQEMRLApKd+oIkY7veJRQk73EyYppy8iDYfZGRxlxDUyc5Wm9uoCuiyIod0oqHZ2sUPav9OUXqk36bd+2hqHdDbhXVh9PZzV6vPimOE79mfQQu651VBhYV/y3S0df9Ls1AlTeAYF93xNRX8GLLimftutH+OOP6ReO5flTauMv5KaBBpkYbuRT+BlVTE4cptE5NYLFRQ33YCLnNwzwKEtiU8fdojf9TuZ2pdwtXUAkAdl0o/eJd37b5EzNKtTO8Iu6MpHhcFvqh04R/P6YDDQZpGNM1DmM6gI/3IBHcLM/b7wb2eQ8tAhmcokM0HyRjrUcW6cQN4//tPf/0qB+bR/n/WxcVaQOsAsJz64paKNUAFSKcyoFI3G3gVcSqTVQ5TkK16POhdvEtuDqhj737wNDfd2XFxcMvpzio8Sx9RaKTynC43WXGu0GEnudS27Co3SgSMznk/n3M/9L70XBUdjkkZ7mX7e3wfJh8uwCRA2NHsa6XEpNMsLx/NDv5kG7SrZUZ9NXgdFeY3XG9ZZCUpZ5Rv+1ZuOD1xSl8aCAbUTgapViMETx/bYOyHNo0r2LR726l2kY1vLQ/jseU4OB5RnXOiF727ZKS9rOjbnyx396bx0JqbZmamibbiUVPDKzsNi3DNdeVnOxqzRea2+YjDyuTgvnbr3eKxrGRt55uJJcMHKdOxZmKOoNHjqHK91JAYceswcdT4Gi23ua6IPGyjk5iXn8H2J8/putx43g5GagLCJA4KMb/1w+iYBGQnb+P3qBohpuNAOrnPs9/UzZLG/Grvrt+NsfT9efbHO67Ic+esYfC7NBpNpYYXIKO725ASc9+PjLQ1TxwehBhMZUXuZQjuyM3M7Xqwfxj/5/ovxggCrDfq+WN+J6WgyMseOfU2aAcXOh69520pz5PowbgmwG651BHYYHUHQ/6ITwz+nPNXjPQ6MIOe9Ne1bg4ickZd27T3PPLMJfgNYXmKAvjJCAAdZkVPs0HZEntPouVej2pGzwTlfa4hjAz4wtZE45kxxgmtzCyDbOTa46NBX971+fjbWBL7VGXKHV2l0MdDRidO4BiXt1TCJ78gmDfUthj6QQLMdpqiffjLlCULaQfJsH9oQNu9inh02cIJej+mMJI/MtnksFX6CC/7KPkCg1Xbvx6Jtn/oMp+t17mkbCDOLOKDFgKg89Au+es1Otve4MgvzsAQ/0gzcBtEsPkkwlJsoNW2+wYsjMnZBTOyNndoWCQ0WFqPnDQrQpEyoa6gRTvwbR2FL451TvIC20+VIby42AxUy0xdJlyNA6VVudOjs+GJHwlGn0u/WTjBHg5+Y4WPjaImfTc3HEg4JSE7zGpilPJ1G+YfVzOYB0zUAc4Wngw0qPurSwYK8JPgiL583zK0SBxrySKEsZgGus0J9XCQKozwlIDCLkpC9ekrTUQDaMbTO6eToVNojQ5KoMx+VcStt8l17iR+GSb/bysjv979SEekZDN/60PniSIWR0QOjL6ctdX4GyJCHkYnEwLfb0TAQWncQeAfZgAe1ytrghfqAawAxSktcG6nGau/u4sMNvWDSsWCVEkWFBm8e++AqgokSwMLRnkZ6tDR28dZBk45hZhhNqsKZwXHnd6nAk5vf7Bq4e77WrEKjTARGgAUIxial1m+vCmqAL0wNS4OsiOYqKY3VxgLZVEdeiyHZOBxZyYdGrnxOMF7vW9lbz/QYyXudBApziXffBWgQAW8aTzBhOHQV/Kq9vaxr5H+rU1FvypfRAvjzhg5pIPAYXExzi1MiXR1PWm3Mcf4yphzDF42axqL87JUZmKQvzVZeIxNp77m6dRrlxFE9ejGgx0kIB10cMlrtS29d4g0gg93VFdfAwYH22UnsRtkr29gO+oK+j3dH42JPjzThnXQDkD1GoDuV0tFoHYQydtpztz/Iys4fPT8Zp9js5uIbWLscL18djbOXZ+ld+6Hf2xvsmRGnjja84wzvaXwX2N/bDaPOzREYlS80ZvRFkKINSq8vQH+1Phi/9XI9vnAlI/iczrwn+OHlsAnbCDKmGaGQwPfdo1qEo66YN3q88x2s2OoJOnN9ilJPh8cOGY2193DsNOoAgIjjcCSiA3MWRP2eO2Lk2lGnlq5s+noq8dhGwInM61xJ5ogak04p5Inu1gRejplRQUfCyWIJ9XkL0/CmfqiM+uw43I1TAt35i9Oxhv972pCdId+Uo4/RtgE18pWEkAKtnDujk2kv0ryWr3w7MNZiQehCftLh9JyzRGnPBET52esrjr23eDJ8ywylgKFttL527EIVkeZNLrHR+pq+t1MbFg9l5VWZ2E6osYO33IODB7+cb2e1L3C2uLKSN/LBF3MlPdOLtifOi1ObpL6yUA62uQ2y185DoTyVHtuou7rUL8RnyT/HtEmRmE9ezRO7976moys7wqhjzbnycyGa3+40QHaBDfRCs/oHbeDbVmIzyhY+zUgLLhHxgfm0EPDkO/dn6QjaT5AeF5+d2OGUT2BKXuSaNqsfJocy5mt58qKPPvLRMqdAdwaw+kQ7XXaGXJV8QPxAotCNX5MiyvYcGeXY+BB/D2zEzV7/GP8Jzc6oGFg9D8NQYVzSR6mfBmftg3TS+nUJKAXO6s//9F/l9WZGRL/g64uiFZhDWl9HJjwboZvTUpmaAIFdDh12XhoaUVoQrjl3f/D9lzgl4eZ1MkFqfbIRsDfeNSAN9eKDIxmlqimDBQnFUWuALnwBL1EhzsJGYT2psRFZIxEzJCF6lQIoG3AMgjRUnF4cQyqEiiMjwZ7TEaMK5xIODDDU15EmMNgb1yGGd40F48CIsxybtNBnKnidJtTp6L4MBDb29EqsidE6kpJWqkE39SM3A4VKkmiMl+rarY1NWhFKHEmExQjIB669JxijumLUcnGd9+Ipo9xflFD2SEXe7N0gL2Wgk8lKVamUCHCa7j4fmwg/C4ykc2qei4nUCRKilDwvTglCevObXX1sOILP5dXi0an4Vn9p9I3+K5yCb2rx+UAiVPAgpNBt+YyUgdkOwhi3Byfj3faYnv4LGp0PFOs66lDDB7YTauBfOs5PzgkivnKN0Qgjgy/PAc+Ib2wv8gze9155vwGZM5Kxre5d4bldeAB2AgoO9Yoh4MdrmuYW+eFstZN0uiD3eE8nDD3YIH/39fn43R++yqMUuu9dRkY45oNT6H0WHmzgmBA0umML4HB4cgDe1Q2dhA0OBdmdkBb5k+/9yTWK952jjpq0GvVLK0o5ZwDSPpCzso5NAz/ToNEJcnIHvz14ebVzps1q75gmNGpP2i7n9Lh96fechpKGOGT03i9y4DSp06ktjwfjHHv+4oevx9FrRryOrtO+baeulLWzBxxhxclqowZo9rRVgEGvztxc6c19NO1Bu1iCX+qaHDuxmm2J9kpH4/zsGbz0/pGc6mN0cI7EQjvp2qiBCBDAgBccqDa9SCZ52uj8ooDXjr6z3B6ZC+OEtq3MpUUn6hoHfZj3DOsDq9Npsx7nbp08AK/8wef9tARK6ukPKgvxylwqA8s0qFtg6lHdAo+8o5MX1MM3e+8Ln2DH2xkq87vBHXLOw+f6CuTqCE1cGfkhA+3LXd8i9EyjUj/0cC7uNXWP6dz4Rp+OprBXuYB+7xk7otPn2UE5IFhlQZ/QHoNf6zgAOPRrOVtXYnNOzry/rCNLR5n0E9ugnWBXkBtMgw9bDhybFRAzNWbnyVxxGuzUqfEAOaLLdG7AkVGh+ODFwUemv5GF93RdXGN5X3aeLwn9+Y//86+8P+ey/qyuBLDPzSVw2X21xy4hOuDh21IMYorDHqW9UxUgmTV2g2Du5YHUl0LDGucW0KgNBBqCim5PcLO5Gx8/bPKGDYgwN43HPIfdvTdHXdLz0+EtASfTcxqZZRESrOJIaIDsPnuoAGJw9DqtX4eL0dv6NRwCtA8q+7MOhyhHY8i9D/An/lDWoObLmeVSOtJgwb1enycw2bDSY1cCkUdpjQLgR5FElJTQGNvLs7TuU3LgPfqjLOeZZhAKDc75mAzX4fP60+W49bkwgzP45FFahJUb2u7CxOmFZ0mlkRkoHEFYVn6zig58SeeXsvDa3jSb5cxXLp0PCn5EUYfKMe83RO6u/stogrTc9yLIxGEBwyDaBUNaiskAlW8vOLdRZaqW87nA6PLudHwg2IzVc4IaMqd+7vmS3xGuTpZzaQVHnunEdu3VMiCh/NW4ufoE7Q/j5Uu/8m1v2Ya4ZTRKQ7gBFjQYRNSR+vFdtZf08S6upW091ti/zzT6vkJhH9ApxADG6fp+/M73no/vEwAdUeQzVuxVInR4rxtRGljOXEhAw4VibBOb1EZw8L5urI+woDv0fHRGm6Kn7WIWm/2RX5ZAt4rKYCafeW6M8450DTjqiVaIXDJlb2PXdhwhIhPz5c+VpM4EUDQ6V5/RO+WdavUekitKIwd+Om1HfLvrDbC0K4OFajka69PT8er7L8fZl8/Ggd8qPAEG6fMhZjuMrvBUN9SIbebRHa9gVZ/hKEO+22Gr3YQ+A580avfAyD1T+PJZUR2yI2JEmGNfyYhN0MEQh7ND+coBeOU7r9sTB3lx/MBKW8SWct9J+UifWdqoRyWvwLmIubK3c6Hbrg7tLnehnMZbGab9Le3bsg0k7NS3s3SMfzD4dTvAFs/adoFh0M0LqK2XkbEy0+/A2YJDsAZbR2K53wbrlstjAuRat/g5ypX6RSd2wA2uPrpjvh05p38dELhv5ZOy0qKPEqd2ETsj3xeSqyL/NV4pIduYi8vARZ6rb52edPWxEt3THvwRghIbfHZ17MGp/dMuMh2iL2G3XWg7dipciOQo045SXnumz3dEENnrz/S7tq36Hztjfc2lHZbS0pihXehTiANz0CGcHNVrg6RT8r4w4uD/+F//72g3NjQBHWUkt6dhnviBT4MLzLiAXu2ucABOi2p0O78rR6AUn4qPEFQMuFwGLpzcP4rHF7mNoy+2VlEu4LDH74t/f/H3vxqXH+gh7ARUoxqUdUVSGleMDwbRoAxqYEZxzzt6IhPm1iD3NEFA54GcuyIMcBrllqE2inF6OjeKcXLpOdLYNIC+/qzw0kNzwQMk5TELmDyj15l3TEoRDUn8pzgEy6eXhPKd37fn4bShQdcdEGy9QZ6eEgblKGTLiEGb9QFWe6g6Ob86L0++51Oa73Wo6MHgvqcn/ubr78aHN+8S3H00wQBlwPEL3VF4gibyVofyBE6dY3SjvDTy8IshUVfe41CXnnOCCrLTBtqDQl/sWbWlNVApD6ICUx04nYWJEARsbPSsKOWUmQ7aqWmnGXVqvWfSe3U2OHHlfaT8fL4xDY1N+X93dTg+7unlaoPoNK/+Ap/O1y0OVFnSCDYbaKBhrF0wc3Q3zk8Z3d1fjh3B7/Tkbnz/BwS/NcChY3frw7NHuV964MpFkKajBrxPeLu3t/fjcistz3HiOpbajrq/QwcrhuavTu/GH/z2y/H6xRky2ULbptOeFM23y4CvXa/Rn6/wur65RF7IFcfhAhHfQnRFB0a5qDtfXHz63NWkB+OKPP3mi9cvcP40VnWlRKFTvXjfULvKNJhBE5m6TNzXo6VXrbyRqR0fF30dE3j6fcybdBwCDTvwXov11wTZrljUUYAGO8qoD11vfEsN8GLW4D73o8g4jPPvneUrDJ5rawYUbVd7yDQqjkUfEFuA/vs7wwz6tzyGYkvWgemMfOOMz4E6I+CD3L4o3Knha18niE3qO1b0K/zyxt36cFyh32M6MufIVUft5qvPfBVcOhLITHX6/thOhTUAOGpUjHYg+w5c5Um7AKffftTzasuwWdoNCsjLV4K5+lEZ2L7TASXdb42qe3XiywAcZdV+DV6OMoAHDUAZ58+e0b7RSUZJ9wl+0uR0Xadm65u8BZNO9tIQ8vkxG60bx6PnjPzQlXxa1+csM7PFr8HYM2Wgb0Oe+CxHO+pNHRtGUGzKpe3hF30VmH7SAKrNqCkDvv43i8eICaExuqTq0Rn6hU54dxGQH+m2w6MP0C43zgI6G7i5ji3lCx/INrMMyM7FhFt04aIaX4TuZ+T0P9KaDgllXAAmPxkYUBENolZoTnxSzsoMXxj96ssJ3MoTGmMD5LkwR7jSHF3j2zQY38Cz299i9+jWWZv/03/zf1AqMYbpnDbOITPiSK+fygrLKS4dh28kl4Cr/fsGcaVNHv0SfhBpg4Tx2wd6jmR5neB6q3M/wcB9cwiGB3Pq1uO79+8IBvbADGzSgXJQsHmZEuIYGmA0BsEex8yp6POldbjQiBSiZRSQRu8uT+ktA8fhtnP73rPcE1hISl2dgbjcLG9wOD11GsFVpQQCjAPrSw8lsoEXR4O+DSOLRpABfzGC9NTkHXiS6FYnb/DDyCg30kAxFuqnt6TRUymPHyhH+FVpNizP0yj4u7rd5mO/DV5LA+HoYpPyLTL40+jsPHhfEx1YX6O2v6xenCZShtaxMcmnvUTNRzfZBmows9lAh3Apq4zV79ZpMYzU97DaeGKw7KEBID4obqfhFlqhIHCVT2xBPUKTOLQlHaj86/DiMBkBQS36RX42TOTs/Shx7XXOOgau7bCpeprfODUgHNAofWHDPR0QyjnCP/Whbbr42pAO1g5IArgzHdClvmw0NItxSx17p0fY6JFl4D/80MjsCUPyOCcAvvThbdK30CyP02GlbOhvZ8L7X5ut75lFRnfrcWYAgF83a9i7nysGrXuz8d76SOBSFo7Kpm79FqB2KO32bHXu4hCXOLOizgiMrK6vdUrOfpyTT+cNvrVRcap/YYszsyOkC0NeM/sQi9Whtv1ZXmciTbV3rrUncKozF0dIuzCshxoCIboULntX+5FIjt/5S1mI0b5OwWir89yOAC5gXBEU48coHzmC3/etbmg7wvJtK7PTZhDEUnI920meD0OvxU06yO1UyevsNE+aDTgrOy6kW1ZCXXSUR4IgYiH7kT/pySKtRQ+RK1mZVbEEMPJqNC5to7a56A386kl9d9UjsBf4+gZtxc3/CT6U9UI7j30p5wWedCjbyBXe5U1+hSVdBgN5N016tR0XeRiA5dF21Pvm+g/lVlkoy4nfo7MJci08Z8EOV7QL0g59oQSwbjefqE+nFJ7syGwuP43dzRXHDwxkGFyQ5iKwA0aAvlLNWYAdnQnnC1e0NS1SuQQ3slSPlaM+yQGHeJGldqaOF9uRNo9UBaYjUdqi/o8MpWOAnjzhxWjP+AbStTF1o62kzf2f/6//tfd3ExymUVCGwo7aGgysiAfiqPJ0oPQmfXYPbHHAID1WOBRTuAp+J3LzOKqAgw0M4tTyEDSBYzpvHXBGTQqag/PNjtwu7DEjdBtLvv5LeTKkJPVsiPawZVLGTYvRSC1/CRrWBbcCVskZReBg8lYDGum907z2PKlrHYNfehcSwnbMiMHVhwZwe6obHegicB8NgXrqAhsaukEjoxFlqOyiKOmKE4NFAzGO2QUfdhac8tiRZkuxAWnEOloblfU4RMbRCz/p0D2lMZBmedOVpYq1XCrJD43ZBQSOsrjKbu9SXOqnwN3M6eYIIPdhbJyU0fmpQxCUBmUIDbNX7Sbu6Bxd2Yilx3sJ4ZnNUZH2IYOOXuVBPRZe+fTdgrEZIxnb8zNdYo1VxTgVLTbxhE9TZRUb7RcGBClPNmgcE/Kxqj1wI731vGkvLs+t7Ao3ZaHtSUcegoZG35HpuzLl32cATVOXmU1QtDQejUZKfSxF8QTmsukoogeoe3CxWL7Y/5zesu1J+WgPtjVkQ1k3ZZKRHb1S5SQif5mW5dyHyy0/aU+wziyGW/nz3PfaStDNzXWcrLMajsiVmXrzEZjwTJm0FWApE9WT6Vvb2WIvwnOWwI6MtIhXWdgpcLW3MN19e430z5HewcOamgYEO0Mqhs4I/kK6pNPZCM+1F2Uf+5E5/vRBqAs7UG62BaemnT1xtKVzox4dnjt9CGVTBrzexw9/C83OtrmFH3C6C0u5y0O5e9JdHwfxXDqUpx1baSygR/kukrGjIM1N0480iHpuWX1TptUoI5/usviIzxNk5G2EGZh18haIr6Ss7dDrCcPFhs7EWb8dFn0P5ZGDbdGZH4+YBnQJ0/YmXoOd8oI+7LGjVd9b68yO8mn7VZdTZ8pSOWZBTDbbE7qn04/28F/YGX7s6vZi7G4/DbplY3t9Mbbv8dnYnuf3LoRE7fc+h2xHDTqc4dkzareLerQDD+I1CFceSkTaq5fQDi/yiUSyZsARZOxGSaeKbV95GTuQlbYNycrQAvG/jtCxnwTDtPV2qJXr6sd/+bOv4vSsQKJTbHmjNtcZLlMx+VT29UDOU+CmIISyIjfJqR6EqILywCK7gcafDdj3gSKywDfS2qsSvvr1Rn0+rsnusnJsm3N6thiDS/59tCAPPUKey333KDA/eoE0V9BDDcamYaZXpL4W2ew919g8ajBH9+MWxW2Ae++0FsJXv3nAl6qYafBISxq9E+UYgk3AG8C6Kt2xPB4endCjgN+MIMFOUZ85PCA9zwpy7So4hDkOkZ/4hZWjaTime2Sw4/xeA/a4lLfHZbncKEf+K/DEcVlXGtJh0GigjF0lO30zGyBQcj9OY9ZinIp1c3qiD4naC5Qr5URTEadmhwEZoFSC/TAqL/k6DQ3RkQ4Sp24CvojYbOwJlBqbUysYLInpsWmwsQQEXHeB7pW7+OHBQOJijHDGdRbeUN7nBdEoO8EW2AYKcWRKiT0jZZRkJ0fddwk/IOh8eIPc6WmnCUUZ40cv8gHl6LzTKypWG5A5R2H2Op1C9Zk/5bMhGPmiAXu9C6uU05XDC/qwEcUZuTvLgNpsJ9OhhHm2zBSIH/2bks+wyAO7N+tNtN4Om1aDytpydhpspHscU6a6ICI6Us/mQUc7Vjb0BiNrKp90FiFB55GRs7ZiR4o0j5Y3YPmYSHRGuq8o9LVdvY/JMXamHalP8AtDyiROMABzhO8IPXv4ln+Jczfg1NFwwc/ePz6FsrErbQI5hmrlFftEd8reET5yt150nLK2rY4EDbiFTQAAp0FUPDpSTcN8yTRNWaiPSQcnld9SPkHec7Li9AVAbf+nkwB8rwyIebMPYshEscGDsplWhWc7BUfemwRHF53UPsWTr6VAk7ujQ/EK1brew6RVRg/KL05cPVEWQ80eX+z9Tp8x4S+vBAOGU82OxjRmOfZtQFQPbKfFn173hXjtSOCLSQkv0pxpT6pHx+jX+559lI0d+u30pWGB7wR9HmIXh34xe+ethQ9j8/67cf/p7dhx3PgtVoLwcHU9nbP7DVjzmaXuSDq+Vps6tO1ry/ox5Q1ePa10iyt6w168/3fsYMnZpwpFY6EcMGnHspE6qkC6lb7twzbgBXmKxxxKpW7Wkljuv/lv/28cY4qJmArehinqY3oMQo/REPnzvBFxO+/xtHuvuBXWo3EJSQT5n2vTOzIxQHmNEHLi/cWnXqm9stYBM3XsDdm7Df6Ur0LSmKnX0ZxpqaaY0rtQkNIkDgOQ0zVeW9BpWmEaPFyufZRRQ/nTcXvvxIYSQZHeHoPO1EYvbypL2Dq+Exq+vMxeKnDScaABB11hyrty1dh0QDFE5QQcnVjeRygv/CyrsclfgLCpUOXjVY1kmY5UwdIuv+DpvSDoUQ/U0ajSAbHTEEPwHZPnKdeepAYUDNCjUfVKtPnopo6Ia8uGb2jUO/i4h8WjB3Zxrlaeg0hahjpThxpn7UNXYY9LgAbK0g68uD177ThQ7UHnLf4T7+0BT1lxpoOGw8hB+WUaGrjKVWeqovP1i0ixurOXt0XXyk895f51aGHjUDujLDSHFxKTlgZPo6Kj1c9wGRxofOSpn8DwHPlpmOktk+ZjCjpi242jUXnMw+fAP1qdg8t7OqDmn4E1K2X5eR4Z4oR2D/SWA1Nackq93tezcpymdc1kS/DFMfrF7dghNqX9NFDWbuLk2MXrL+0s5x7g0XtebD6ErfwTjMVNWoIAerPTZFswdbaFysJmadCxjbf951lIg6m2QIET3+zBz6ny2CEyr/zZ4Uc7UZ8Tpoi13fDgL7bJTr2MSpUXZZSLXHj/uc/lUsy65OurnSL0WhipT1psObKQd+VJHkdhTZ9jmWm/U4ZTZ5ZJZfkAbmGhD+CYr004naZt5q1OS36m9gNn8SPIxnZofduZdmNnw/xMxwGHGhAP9dKYSspCusqL0/jC8doSGXlzVF6Tz+gj5aSxPIYneMsD7XZOFv4yHSzdKVcfpA7cqgunKRmQXHuP9HbsN+/G7Yc34+r9+wS7Q8r48WdpAiA6xJfeQC8BSz8kjQ8MXA4J3rY3abJjoL2FQ3nT4N06Aor9a0fSJVzlI33KWmblJUG7AOIbJggLZNaPn7BbFhjx39gacj34v/y3//cUJymKyBSGBFH47Mz3xikYEBD86F9Di8HPKRIBGASCOQ3F03k9jxq0TlCFSLjXGsO9UZt8b0Bb1qF5GmvgqGQbdZUYg14crXAsU+dZw7K8hmfYkjMVF2fNdnZ2FkeInAl+dQbCy7wwPNjQ3OR/Nmxx8rc0eMVqZXmSTwyKIaWr4LzfpzO3tgV8UwICTEF/0ipPGlPgyBfX5ulowAiefacGwzOOxhEh/AnTNOnNqAl5xLCyCKMjNx2K9/XySRQJZkNiqjvlDQ75xiB5ThF6D0iZ2lCywY9B0X1e2zvMMzoGP+pJp8KIwbHZFu3Fbp3TV87wf3ysvLoo546AYSBz9Zp0Z8tqyTpdZZwHUaHUV13pLA+dBKZHKt/aSBdFVX7ucmVw6VSe04M7RmQGw3YsVMH9VhsQr7JAPtRzeja8SzPOSHnGOZFHUnDJlzxaRgFoDwlmSnF1S7ojKmTBpb3sdkbaKVJHyjP185ZkA5kdRu/r2Fa0X2c/zsJfep3gm7ryv7S0XUDAAQ4QvJH5UmDqPe1SWbRqtkybYVr7/Q0X6kk7g/JFjvIrLvfatrJoeuBCn9PEbunhs009W0f5wW1sQbnZ1rx/OOVomcgy19qa8tQ3dHZAZ2QH2jYgrMoZ3OzKUXt/giE/0tajOkz7h5w5VSX8Kb/KHzoNtDp+CpqmeBCznCa/fGvjzgY0AIt/bso1nUZg5n49+cJRx6Wzcjc/trbQm7ri4zoOd5GDaVC4BN/KP7Ig3W3q04CvPPS5jtCI4uSKo4uP7MvJQ9uwfgubXvyy1/qu2RGSdzflKa7yHPThd+Y3vfZLDuWRDHpTaN5yEFZuf5HhgqwMPpZ6Pnf3cMNI7/LT2F5djNvLd+P+5mrc+2IHyh4h9Mpwn/YjbatrdBMfbvszCEK7RC0w+Rd5x1sqFzsByhNf5TcXyYxc9P2hgboZHDzaV3FGB+bpr8E1y3aNBQn8eS0hrkBVX8pw9dO/+vlXyfCPYxytRzKn89fgZaYPHNbQbBTppVB2GoPnc59blB68UtAyITh4qiyvo1D25LFbzgbShtC09BrFHMMS3meMU04jnsLVEORlwoxTJM/GzWXhUU5HMYWlgU1c8vjk5Fpe0NpRRjELbNM8piw74KAQ2jVoy4uMTRlZpqOVylWZysPE38QeC9dw3uupFw6hzQaUhkpePz8jrciWaw0o0zXWoUDEJhydZej+TEfgixPiZ16cFUFEOi2RHhrHjE6AuV57/0Csrmh0YYYN0kbV4GIHSfm0R1uDPDt9Xucq/ZR0lJMXOa/Aij0ZLF0JbG6md6RzoT96pCqXj7KTVnl062iIE3qYdmimTT4GUvmQL+uy10kXfnRKVY+mWdd06QQgu4tKbBN1SLaH7qXDOuq1+qsuE2TttUOjozKDYTsXjj45BmFxpqGDS5zqxPtEbsJ0Vx7Ji4MWbq+jO/56n159G1TKQxFUVuHFbcFZ/VRubp2qrS3ofNSR8pS34JAHdQOe+ALp5qcdCLudNHUjTZ75T7mJSz3Lc2lSRm5xgknTLtseg78AONbvyEvkyk+5qe7Qr9x0iuZYT6IWGNP+YxP82gm2rVjEtj1xBVXOK0Ph1pkKo/xoB5YSX23JMi52kYbqv3KgdK8XwNLQBTO9rn2UvsqWOlyb3jZH5wK5BKflge+sWDv2la/6NPhZx23OHBRe5ZJ0zifenlfeZk/+3Wy3yshr4Qt3wpZO88Xn0SC9vbkeuw/fje3Fr8f1h2/GzceLPLKTZw2VD7Rop5MOAJMmDmB4dIpVevA3lkk5g7nBj3Pdua6vj3hoH8hCH4dthy7y5Vc79ToDAUtBO8nZIgt+5ltO2baDvsiMsuKRZ73a6id/+RdfTWLcKzCh2fOzF+cIoz1o0+J0ZAzAU5CfC3CmCbyEcc2f9We+Qg/ppNs7Tg+ZGhZVQRkWiyYoKUu9pPHL1MIRvevJsRKjnII3xTLiteGlejKlb2nQEyZCmTRZ0TzPy2eFOqd0OtVpqoozDwfICMmFGAo5PAFDEWeOf0nzFycmXjZhpuyCY45QAxPFlafPG2Tp6m4NZVcalZNbZIyheI8reUn1f/FYV115PRu0skmQWMrId+RAPdMS3Dk+pRdPRgXSIVx+Tik3AR7lzSz1mLNuGqT3hUIRyek8Od1JsNBhO/rwWR/3CFGjT33kQAB1RWKdHT3V6Fi6qBdSqgfr2RgSlNDNXAY9ZSdV0T9njzpmt6fv0bQ4f/UJTa6M68gGJKGpzli99P2OxRc6oN86Ac5h3vsSr7LIyJoAYgF1nHqLjTdgVW+ei990bUZYyq76XTZwTBlEr2RZNx0Qzkgpb2zT1qwtzjiY1KnDDix4/nxrh8K0wtGWLTtHI9MWWob/HOLIhccmvCccdWCeP8ocGoU595ShfHH9Y7q9VhYz8CizTouZ90R720H1R4GkideOnjCUQPXxOa0tN2mNsElT3h6rkdKTIKA+qJJZAeiZerGcf+pjbppL1z9UJm7lr7JrOjyBOzbA1bw3p55Ks5t6hl5pdDeVvKQq53lM4QZ66TRN2qZ8Qji7+AM7vkBd2qaU7SJr6urvxR6JorPd7nrcba7H5tPHcf3u27H98O24u/049rcEwptNHouZ9++RCD4VX8a5NPablR3pk1Dc3sdX98B3sZ+I5n3F8C5F/Ivf5RwikmCeW9Mqy3LFvsgi25JYeVNnOfcoHbEr+bWdQRMjv79k5GchKRGxxifeJfhZmS1CtQdGoRiueBagMc6FQLcIk2Ne7Mq5z2jt6T0omBABrHxuh18Mi2OMIdMwDYYVjITVDALRm8oGnTiTxTA0QvmTBvCkN20aJWLAMhsM1FXx5EfQCy0RJEe3CApcGkgcHXicAtSwxKOzbRnxUc6bxfZ2rB5SxUW+f0s5z6eMigY+F9xOEVjMxpl9Mcw5anKbde0NW88pS7MeHYp6OTgFDbQRIEQ4ddatxMlTHEQUwyjjMxyVQZLNBB+8c5H7EuAxwyzPhTw7A3Xs0ixQsOusyBCu+3QSs2HKXh4NcMHRvdM81tPJ91NIKQBcp7sy5QZS9eDUMBDkIjqGQmhR/wRHnx31Jj6F54jMe2SVf+UgjE6pdyrNY3gCfvWiDWl7O2xcR+dyaPHW1j33C/JdqaweoAMZxIEYwPSZSoiG3I4Dp9Dps2DaDFhI7whK+aQxU9y3yNgJkD/vvzw6IuiLriwmkWzK1i0jaLaWkT9sHvlGv+wNyItcqUuqqBL8cj9buyVdPG2lte2JN1On5HuqPcqvcq08a4vWn3Kb1x3R1R46lV57baAXz4QvLmmgHmVNDy3swnGXh/gByredhqSYBwWj1fJbHaoDEJYPaEyICG1zlC5dtcVZp/mpzO71tAXau77Jo7SLD3riO4ROejogHknT3pTp9AGWNz+0LHy5Bw5FbFf5eTtCecR+gCX0lG27dvYlsxXiUU5UVvfOwIg7dYEjb17PTpPnockywNFfmK7dT5nFV4OX0/AWPxS7WWhNne3YXL4fl2+/GbdvvhkbRn13N5/y/LC3wfzKxxEd7rxpiroulPGFFhiqxplnRWuG0kqS6UtbUP+SgJQqw3SupJeD7S38Ai/tq3JRBsrCilG3GewZEgnMqzCU0/LDL/6C9PzMd2cLvJ/9b/7yKwtMACbaC5hTBm4K0ykjK8fB0fDthcUgpEdml7JugWQj46DS4/xwZglWi+EkPXVUAjt4NcY8+6a0AFKSS5M+pQ7BYFSG/bmpXI2hwRNFkhY+hQmNj43IwtaLlOWrjXUq3XO3NAr+bMSTLasIc5bXgKRnNpA0gNkCCv5xi/CtzNa6dTh7DClTlxj1dGpu4Xsp72ZZy2ikvV/XBjLLrE+eMQo7Q0eiVhfy0ryWKUHCSa/0M3rMai9QeahPA20XZ0RuwaPYakQZUQM/PFPHvAaOJeDwp8Nxd1OXLpOWT/PzTKY3vh1l8avtKHc7FpQXNmnqdNoglpJ90qNe8uJcHTP86NSnbbmnHvWlUTl05AIu0rKRPmUQB0N9p7N8MYOvPcrnuQxw6L6jPWWmjnoe5wFF8uZItvdh0X9cmPW0eWAos/Clo7RzIuoFN/xjuRQ3tbqhcDeOlpFfDrGtJHNhuSkfMZrvZluY+dPR6yAEbxnr2IYhJOW9rjxaz6N0c5Wf+SFk2ULfY9kneuXHssX71MEon7aVpbPBFue7yMiyFCFPp2xenV/1vtQXT2QvRaVGWMp0OvjAWdrDhOkuLtu3m3lPdBbS5Nmypd20+qY0YzbpSJ54lrzWU4wNMtOfhd7gr4xmuYl7XntsADSNa+okRxF9Vq4diMok5awTecIHdE2ZSp/5t7d91GF2ACde0zy6zXvm2fS5HHKfM/YMCdqz9/JvrxjtvR+fCHzXBL79xYdx4IPrruB0VsX1H+j4ZHlcwTcLaWfKS32GNnfS2p5LB1oLD5ETaYvpp5xMSOakVX+dDh+X1Q92Q14Wv1guv2RHNqmTq5wkzV2aZHReL0iCR0uMMCeiBBUyKtwalJtpOmvrCmMitNzcJ+EqzWt74DNPoauYCS8CAa91Wq3TVjZcYachBmbLRgCmoyDTSuMyVDcBctKLWOqb4FHQKcueRsVv0uLU1qRJGlsvxDzy58Fzj5ar8VSoPuhtQ/dch+tmr0V8j1OLATCNlDx+DWI0LK7dLG8jko0pr7mHN7bQZ9n8DFQ6AEfi/Sk3nXxpbcMUv8fZqCff7rPc3Beucx7efECVYzBCQ+zCIvyzjHx+Xj+ygWdhd/FS74dNuVhXfZUf6yvH2pkyrG1p8NrKURYq+cYPYZjn/Qfrgi34DFpTvm0o7JRxkxYycq7taCN5SQFpkRt1hTVlLA4DjHKauCJ7bTRwFzuO7SmPhSdYqVTca/eO0CNz4MmHMqkOushJONKXe6iLLv6RTqjnufKxnpucxFbVd/B3D93BSd1FLtYRfp186besm0dTW0adN90y1k0dyvyj6yU/gV68/MjKJs5ukyblohN7wqtMhCPO3JOHL6/dK3PV0nyPpbX1pnyS96jT8ilq8U1c2lnwLby5Sav6/5wXwXvdve2v20yzbG07egK/9uzR3QCShYGLn6m/fGqv1pEOfxOG9Efmtv+lvPQn8Akj+PnPnzDMnHAK1zqeP7Wn5js1WR80OxGTLjeP4vW5vtyrp05lD94U0G/0mn/olwC2ux3bT2/H1Xe/IvB9Ow63t+OIgHhMp9UVnQ8bjwRZICCFBD+fW3b0V389aXZf2hF0SpcEijcdCXXPT3mkzWHLyswt8nNf+A59bIVlmcp2joTT6ZV+86njUUSzMzzlEV+C753tmJHfz7/iDIJ03ABMOTKUB2cuTOgzIAh3QYzYcxTAFLCG5MghDdQfRKhWxayATxcDKvGhLZv5cWTCyE/cGkrr5T4MhGSF4EENoeWEgaMkXQG4nF1GdTbZwOOoIMtsKZyeiXxG0SYsTiCCabDNKeUi1CUwzsBRXuWsysy9HmClF7PwJB3iJKrDE7Igz3eG9j6lx/LnDWIXSIQuaYz8yHPnJ17pnPJ1b+P1vI7QvcpW0dKPAd3bEOwMSM2TXtz94nM/KFm4c59OeuKxnvz5JQJpjFwz7G4jcU/QkR7w6BAdKYUuGllkutCuUZueQKfsgJtKPieamwXSScMAPlQgv9qQe9Ko3AURdlgKv7CVvWmVR1+n51tB1G9HXY7ilLd6dPpcurSN2unSM14aiRQdHPogubgod6itGlhVpUGX9Mjf4FrdO3r1ZQmmmRedQffkscdlMVKmZdWDoy/kcYTN5yFo5K+8+aXjBl350oh8G9j4ya/X5jlFWj3rKDoq0RnLi+UtUx2GAsraqd1BMbCQlWnSbnt+5Ivi2fPjiDBkVfsN/gXmtBVnfLRFaVetdZ7WpCIHacpJsT3mx/mZA6zUp5g08w+YyMN8cVDGZzBjB5HZIp8FRvwChfpgOvSbix5ta9Nv5Jk98lInNqKGu9t+p0zd5OlRZuLnPDTKu0fKFues0/y5t461hQv/yhnapEfa3Iub8gsuy5tO0WQ5nafvIDFt2mT5F7YwoxRxxW8sMkGPXS+hnVWPee4RHFk5TBWqP/JaW9N+1X9XUKoDnbzPgW6313R4P43txbux//BmjKtP4+HmyuX4rnjMtKavKMMErZLR3jHnWHZw+Vo6f2AqYncRgFsaQxd1GhfKUqZL3cmjkH/L7TA5ogy/Tt2boJ6pm6W88qiv0W+RBy5jkz7cTX7nwEJgU+7K1pcH+EhcbCP310ClvJyYMaAY6BB9nYdEiwBh9VqigChCkcQ4NLw6xuBbmJdBic87JmPcye5GvnkauIbfoIGQrCPTgafyZEaB2IvQ4dig7UHjQKHVVVLHEChNgAsNkpvNBsBB/Ak+OL985BU+2kBKkIamE9GBxUGS316Liilf7p0/78o6DSy4FpzCEK+yOgGHdPmmkDPfn0hj7g4c6DQ+e5S+NkzF6zJ5aICOKdcEgQW3m841NNJQ3JsHMGTjdxE7JapjbZCQNhuLxgJE2M68aEY2Oh53DapwKrUGFqdPNBqddR27jVN68sIDjuLJaBo57RPkWs5esdczzU0SKq8exWEPzFzx9mFlggqyyOd15Js9joUy6sZXr+V9lQYzysrvnl270Gjy0UvvowzgHop7D1ynhNtRcBRRmdhw0MUix9ol9qXNQ1tWjB6dhobQvELXrvhc3pDhFGc+fcPuuz7TKVsanbzUbjo1LftP7UI5K1eciN/6A620TBlp4dEDwhJeeAee+Z7HgVhQ7wPP2k3xGfjk18zCcQtO/vwkz4624osOpLUPABMQnX7m3A3wyJNzbYH6aeORPdfQM2mI/GQlrml2AnRsHNjTNg1K2ZY2TN0EreU8HRTkWnopK1zw2wymr/DFGLYX0wzSHdmoY1gSBnQDIr5JOq1nHY/y1ADdNuquPuwgaSvSmE6jchC38Ng9L4/6OGiFfnc7qpbPbpnIt7u/6hC6JEiCkYu4e1uo/iBZFFIemRlAHmtssp3zpj/Z5NLxVcbItnYCv55ID7Asp23wF1ymaaPaxJaRWp7DDj9UUYueq399JvugY3iAzeSrHTvytg9jc3k5Pn33S/Zfj9sPbxnxOdrD391epy37cgv98rGy0U7YhYvhRId45l7rw2NH0FPskTGHpOeROWCljGnsBqSITjrdc0r+ot9MtWpXltMu2DVd0WXhIvC0XekTZ+RHprao3oIbGvJb8Ej36md/9bOM/CQyiHOOMFFGFRtrz7mKcRNgry3zjxFl+pTNNLc4Tna3Odx0mwS61Qn1esLmL9fmuWeqMLBtZZav8i1j+XkMja2MYbXhCtujTfapIbYxKtRcL7uCElZoWRZ2eJ48JBe8GiLpPssjzOLVqIUpR8WZ6REU5VSFJEURrWGhwpYOygaGwZlry00aGgjSAtIAZnAQ3iPNbOpB2iTMANqpGul09FQ5u015iEcyNAgDTSnqpr7m1KXyzgIYGyV1zJNu/0lD4YmzjVqavW87p2ekS3oyIl9k6ebLAPIJFo5HLnhBTtJRntR5ZxBaVjiVhVudmcFTXZYuO3HSko2ydiRcZXrsu/9I9yc0i6h3deWoPTzKy3IeEAQ4j1MPSUe2Xrenjc1qB9GDFWp70m754GOPTbhAC97EkUC9SHp2PrItcql9uOCHwK2u4UF8s00pA522TvhzfNZ7nPJe4PufbPKLxzw7gGo6spAPCuV5NMuTrzNuvd43VQd2GtQh2ZFBjuzSN3EF/uP5bCPVo0EhZrnoUnqFrR2pT0dtqQvQyVPl0PIk5Nz0boVv25r2Edpjl8C2LvnSrY47M0FJ0s0XTpynkJBB6Izexa3O2vmcus/GIcHGsqFTGKUrcGjTJC/lwQF837RiWnZltcjZBANeRoZLHfkPbHav/U1bMI1K8NPnKr22XatXSfD6qV1Ic3myemBTKHTRXg6xK0eldy5k9GXiN97f24797WbcvH87Lr/51dh/+kAaIz7bMOUjO+FIC2DsmMUelQl6TBAkcwcJCUSLr7E9WZ5hpa0050f3cErV+XiDtljKAy44lEXWkgAn73We9LNFFgjNX/SsDafm1CsQ1BOytk52furOthj5sD/i+cv//V81+AHDytOQLGzF5C3pItFwI4wlrUjsGTkqmlMpli28KktHJj9LQ+aiCqqCgws4Xqcuu+fu5kmtC0vi3I3+CjO4F+fB1l6ZaVxYbMEx6dRSfJWa9E0FaYSTBrfUBYq09ExcPRPo7G2blp4ojjc5wLGhOzpSjnPUKB8Tl7IxvbCnslQ9Zfg/HYbZ0yk2HQe6BI7yYiqXgbNQt8hceB2t9n6fgUF9Va41Ioo9NpY4Zw0seOWnAcBrd8EDmjIGccqkVulT/pbpiLB2IC4d96RBSeUnUrb2VuGbPPUY5+iUoM1gKe+frCm20oSOCBod9VdXmc4LDTaOOq44oOS1TKetnRrxUQidYA3fgJLywJafOGCOfYRBvF2NqqA6AlvkJb/uk+d0QurQKtfy6Ba5UidypcEDfcmfeoKnhZenwFZblN80UO2MXeJi2alfu4mtLHDcxF+cyCJ1GgS0lcDkl5kN8iN/iqhrLnL8vL7n6WxZS1zYnngmXutShLxZ/iD3vsUbfq1nefj3aHnThaddyJsdztg029SXZcUt3aGBOsFv3cBYZE2+OjS9bV7tFbewAg9Y0ma96a8MhF5HRthMAmP0u3Ru/JHv9ijXcgNs99aZuCxC1diI5491tBdkHPyhzyop8AgvdZHBUiW2EJj8po2XrjlwQB7auXQs7VhbMt1tyi64wWsZZ5Ly1hbqBBZyWTFCcrWmn9O631yN7dW7sbl6P24+vWW09914IPCt9ptx4BuVvH0ib4Yn4MbtKMtFP5GLR4Jb3r27+IDQAy/y44hOrYUz9eYKbdUjncooclyEwOa5dp3RsPA5mpY9+ban4igq/gEs9YBlofl8pbL294iDomlX1Jq+dvWz/+3Pv0oDMbNwI3TopneNsLhO5UC2MdWxm6SgFbINuNMJhnUV1TrCURGTMOE5CkF8XLaxR5CU3aoQibXHBIAaNtVoRL642i0jC5mfdOhMyNe/5KFQBBtjFxl4I7IYDWVIlU4bXhwOOMuzTltnqrNoQ5Ued4XkpnEqTkAGd7+d5QjTDoLlanDhc6GNzNSvk7OUTqUNVNgatU4mq0Vx7MJWntJB0cISinSQOYOn97PmyGrKb8qwDUejshcM3RhmeKOcuJVo5CbOBx8uF4881AnNTo+b9RxdaQjK1UcPrDcX+GiYKc+uTlzRudvZ4OywON3rR13lh5Hg3kcbfEMLgS7Ggc3YcUF+vnNOeACBZnlUq9CpbhS/5ek2ypuvn5NWG4HyyeMaXMu/wUb4Jsi7x4yejk5C+z692PLoFjwyRmHzYCf4M/3qowfASJpTZfwiK3CcnDgFa1AVBnLKC2SdPSgd7pZTDzIQfXoFH+bNTZhIkiLYA3kNpvKgvUpT30ZiW6No5K0cEsAW23CbIGuvnkXLsTfbUOpGDh0ZVr6Ulx6Ls4XmVMY+SZwjowhANpCb9ml9edKau/K1upfOtIHsFqy+lEw6a9SzquXENW068heamexp8/oPAuNq0WW35mXLkWvqeaZtJ4+y02e0ojTUjsWp3Lz2XPrFP8uk9MyTbulDPpNGryWx+aXX3bxA45xqggOYcAO5Psc6Xgeu6bUH77uK1y1wKJfZDAopw+LQzlsqUATEv8wAAEe7bdtJkdRJ8KN+7uvGrqUT+9TH4Dv22xsC3sdx++m7cfXh1+P28ruxvX7PaO/TOKKdHmZAseiOU0dsjtIAkl14/Au+6B6+7mNL5TO2JU7rkKLd6olRlM0ktMpXOpRsGcEtW3BabdmUSYDyT3i1PMpoYsE0sWrjwiPXPHDOIJkPYFOh94hJg6H4QhCtfvzznzDySzk2QHGu0vysfQzHVJUDsBDjNQxPI1iSIG4Ow6u8vCXEXjf0WNaILNz0NCmfNsExeezii9HbSKfylwZqYJPXCJHGBzGkF5YvyJ491eRxlCZqWyKC5l/gUCCG5oU9Avl6CiLtfUWI1gd3yki1hhsjrHzIQam++f1JedIy7zkEh0Ao2UCo061Reh0YoalBQBjhlz3TRtCsgiyvbHTaU5nSMun1WFzJybnPk8m3nRL5lozoavm1nPdRuko2KcDuaK1yD05g2UlQfvd7G2blZp5ycysPlIVmtUMWBXQaOFtf9ZY0ytCKdO722K2/v/f9j8hFJ7vo0w/Dmqes7n0WTMoW3cWZqgdT0YN4j1ddQGWxyvizTaYCAXvCBtXx3uBHOWUrnEx1UUqHI68ZvdI6NSVRhtnl+GTv0uc9SEaVxwdj59RRvkGp7ZhT2qwaOTniVFYk6QQKozLzZ/CLXaUx6KCXKS0gZQn6wtajXZIjD/Iz7da05unoXcigw1NO0mC2TKjXpT44Y08S5R+75ap76bUtSx1pcaTC1WaVgWXlsfgEkI4wvzniiK4oq049TxoVpTWdac7blqTGX+mQ4LT78KKstIPPdvhOMQlu9dAoXKUwA6DtJmWWLTISJ2nCsfM2/YR8SPccpbu1anUlhuJ+2kOzx6QXp+5dOyoJwhWFdYURcJRVmcoGWtgTFBactRU7EU92XH9bu3O3vm2owfCpvMduITxws1lPmrz/t/M+4M24ZJT36eOb8endN+PTm1+Pzce3Y39zxUiPoEdZp0bFE15p83nHmvqVT3e22Xl0ilMfE4lMGqFh2k6O7tY3AVpdrDJHsJ+XcVsObKU/8OB/btEjm3XbkawOgsN0+HZvZ6M/5es6C/FbznzfNBMU7Kuf/NVPv4rAFLa7SG0ii6JJiJAdMVWxXbJt2pOyKJNG14AhUqfcxBAyhNGzpGXjNMFFYt3NoecYArl2k6zQE2MjUssIiS1DgaURacAZBZBv79N8BTTLNri0+GxMNsrWnriW8vymoIObsjOvdFlPx+n9PvMrA/Oe4D05pBp9p516Df5lD7yFh6fylmZUlUa5jMKEQVGv5UOYIcW8RQfCcs9ITj2SJs3VxWzYXOPkvSGuDp/4VcYFKLypX2kUHpiLD9zTiXrxOR8TT2VVXJNGF3j42IL5lnclaeRloIbfLFBI+fJgI8qokPpxIOrAHtuCI5pTjwt+6Y3z4VwZ1WFJvw3Puf7akLymKjAnreZpK+mckGcg88OrCQTAqXwX5tljOzhLg6WjXH2GdRZyY1eeUSz8u0cW/KQhnUNtj6OcTnrawZRu2goO2vYmDAtE79ArXPmcvAo3AJattx4q2/LnzExlGofBzy0ypn7P+69QlEcOgZ2gEBnVyVo2nRW2z52PZcMTWZX7k1OOvZjOdfmvDrXpFrF+g9CkS7jKodc9BlYVFHzVcXGbWt6e9Cq/boHnicRZiovcg6VWZzqq68CxDH/WfXLMrVc6rFu4+pTYQvTSNjrzPEy/4IX1pGPKXFnFT5IXWSxtuLbDRn35yX1VyqQjy+Z9+FwLB5jluTSFVK+ty0U+ZbUl8Pk9yWtGejfvxod3X4+Lb381bt9+PfYfPoyD7S4vyF7ZeYW/fLEFnuL7xSlZpFcntaHqqfx6Uo7dONPGqO9meW2UykvwxIsY+KRVeKYv/Auj5Fef4SHy7u428ZgfGJwnz/OljPJwJOom3Nw7JGvSr/2ghQw4TF/9+V/+NPf8YkwLgALlXOI5zTXEZAEFpXQ2pLAtxEvw3EKcBv7ZvRXhU2MqMQwAb/ZSio/z1F3SFuG4ZxUjZYKLnZMIP0zxa9WOPDwvTvN6bTlxz2k18zQ0AyYlhJBjHLCK8kpBWW9eC5c6UJTy1he3VdNYKKtsOp2hXIQpbhuFPabKqQ5D3si0DHACJEfPLINillFNsihc50KuPReTTUMOKbvIulvpUk7m9x5XG2s24ZEvvPTsXQGakawjjk7TpXcmHKr0vEZbmABY6FPOwRvaPFQ/4V9+rEO6X6Vv4JY3qVMmjnL6AmvhdaMe9BpJ6qAEIQx7vV7Jg6slcepOv+LshddADa2M8vyKgOdxVtIAH6UPPNSVDvEZJIQXR81vOkCv5/RddKqAw48MKgMgkm9w8k0vodNRa4rKe/eOzqp7u561B3J0aJzXkQPbP1EsR+mOY+VY3qvHuUWuigFYnU1omcjWUR11n+qUDu0tTouU2p94mu4eaKFJOK0rvNgc6dHZgtN2HRkCrW1D6S0/y1FwtpksRoJf8ZlHkcD1xGNuY3AlH+Jteyv9Fpv+ISM16aH8nC4Tx6RTu01e8jUU6VhweiVeZBGbp0x0wLl8RH6RYY+PQc86pklDcCxtBpxTH+bNe8giMT2ySZWp827mOf1uOe93Wk7bsa4vatfvBK5VwJ0OlrQu/PZdyLZtbVT60CnXpbOyMmB5W2nvrQafQd7ejHsD39tfj+s3X4/bN9+NB4Le6tPVONps8w3WE9u+HSSDpUEYPZMyvF/H/+BOoHMLffV1TiNCEYnIiJ8le9++NFmm9/zIFRZwLSftfX+noEhf9EEVQ0zgZ2db1JBt6mHusTXTY5+zXPWl3NNO3AAaeqmmfC3f+vD5k7/8yVdWTA+bdDP8WcnqIS7lNVgR6hwFXkOcCqrhiy1i8GRJq6EXiE7H3hL1xWJ6jhxImw476QpPPOQncMneZ3AemTeNkzkNJA3dNZMeraDQp3OYNGWxhYEDHvgHL5RbAFgmhsylvTTL66hV0OIH2oPg6ChA2VjOutPoK/+Ya8q1R1z+MxYnsd+tc7OONBWXMo0CSU4audLkqES5e+6uHqYB5R6rjZ/ymdZTptRr4C/PXuuUuhhEJ4Yz83tzfkkBMuXx5OSMa1eXyUDvF0mDMNyEY695wlwR3KI/ztFCWHukWf45mc5KK6ysOnUp/a7eRSoAdrrU94WKi0vK+25PJI2cNqTR4KD51I/yxsk67BI+jefAkSXB74TgBw4w5FoYUh1HwdaGpoPwjfXqT5uwMye90ocTvpNGWWqADo1sgvBl3q6a3O7Q5WII0urClsiLXY3PoJN2syJgnwBDO4MenZ90tY2BVcBtnUESeyRde4pOTWfTQTYwzD3JyVcXncoGZ3RRGaYzR8HpuCPXyFepuFUv5j/C5Udy8VK3vXDLSo/2kJ4I5NeuMlKgTHmmNvUSiOxccv20alqwHRUa8FyUNLc5+pk81U9Is8Gl8ojPkSagzKDtFtuC7tzX5Dc7xrH30F95tLO3OGgZ9L8HYCp+Rw2dmi0/1nXzf0uLq3RZ0fy2O23N88rXdj5946yXtmFdjlnXQKdT1VheXksIpCzlosNHmPG6sesGN65IU1PRr/mZLaBNsPvh3+3t5dhff8hrya6/+dXYvn07Hj7djGNfS7a9z8dhfe5OaQA0tqicksaOtEKPVMVWoOWBDjxZdV3iJTeDGHZMPDSq/6iGNN/lmccYbE+kaddINj8EENi+AjPnwKVGePSYnXSRpUOiEqRVefCL7SWtejMtdoee3avDyjW50O+9SWG0PcOnX3UIBDaJcctUgEd7eakAYHu34cpzBQNxoZ4/iV8u6lCftmksLvWVuF5TTsaCRX44Bg84NQyOMYDIqAZM5cWhyzwbaeJKWXDnDR5cxTDZGjwWQ+Iojkm/BhvcNiacS3CaRn7EnrINfhqwjV0Yzg5ofOGUMhNu6BcutcuX5HFO3cpDmqEFAHH8yjfFxCO9lWcUqlGRZ4/SqdI2NP6kTZjypTw5F0Y/NCuf1YsG48dvZ4dENO7WcQ+/yo1EVUZpcPlsWz+lpLPJ554oV50u8/wCYQuMRR6BD+/HjLbMVzI6wj7cT8Mn3+vIx7LQJ467+20Ms485+NJreBQeQGZPWiek/vKQOjJz9G/+KbiOCZBIPY1MGA1yBr8Gf3WZDgHn2kxGYNDeYEIDTCdkB18uMOlI4X6vbLtCVBrdDHy+01MZyaAwfVGA7UJdVqZNV4ezXPSAThKUCdjzfufd0lpjO/x0WHHa0JQAo1IiByliI62zLZV7gkwyDjViJAAA//RJREFUwBm7mm1Su3SkyWi2KEKDNIVGzj2Wrqf8opv0IgP59m8ppKw887IppW/qfkkMLeIwzb3TidpY06xXeqRbOVfuHaXp/HvfNTCS0k04yi06JU+ZBV68r/TKOzTZ4ZieUAjkWy6dZ/h24GL92e5LJyX5J4ysR+D88Z5kwFe/uZZta4aH6oJkU3Jtvptp0QcALLMUMidwTLPthA5gTTuzGCLhpG2c0sElv9pK2qU0iIcyfgnF1ZPOPljZ43Zzy+iNDt3mhqD3cWwv3iTwbT+8G/tPH8fDze042NIOfAE+dleSJViQtSt9ax4hIRjaZvKIlHgtKQHH6hmZch0Zke/38RKI9UHylCqUDc0NRAY+R35hIIxwzj/vi3ouv9q/datSy1CPssnjl4JJF7T0IqMlX5kpW2kjO3s6/NLnTrr0o93Sxc/8rPYUkFunj5yqwUBVVJy0CEqzBh0EEFYU7t1SByPVqD3/fJOk9Otg1rwoFqCJzAvxQSADHDXErDAqWWRhbGSrHDdpdPOVPbOMvScdoW/UmPgnXzE6nUWMso3P6D97irN8PozJaYOdtNibtANQ5yS1GmINefb4SrNbFM2vPIkTQz9wBGUqtAM8D0xTx/n7kGdPlHRhuttrjdEoe+lOg4UHaeZaZxqFB6d60tl3GnhPBwCV5y0h5XeME3kE/pSB/PiweJwn+Eunwa4NWkdsmeghjaK8CkPdKjPTvBZengckPS9Bp3xkRnntJKNotjxoHKdQ+Rn8+mC28Ax+yEf6lDV7HqQPr44Qa4Ohk/Inx6fogrw4NJ2ji08ISAuf/AtO60/6tbM8M7Tw0Re276jToGSafsTg56hOOtWXj3jk7SwENeFodmFDmVNH/qWrW3kwXdxQ0Hrwq5w9FDC65iJUNjFb7lWYLd3gsjOnY5n6D2+ki89z6Rbw1AUHruo8S4P01dFqfTM95ZY6/AF41qe29AC/QQVbQK/lZdbhKO0cWwYY4LF+9WTZp+BXXE652o5qj9KVlw5of2zC0e/U3heaKJg2qiwiI/gBtjQ8teHCz0hO3AK3JADsLInXdjID6uSvnSjhJNEa8S1eB35Pm81ufWFaV3rCK7gn/daZe2oEv/Ls6LPbAhdYwnDXXxm06nNpN5ShWjbbcWEtdcg49p43XvRAw4eH+Qo+Nzs+ex9uv70a+8u34+7i23H77jfsb8beN7X4kVkXr+yLR7tDhMXBHtlwZte/q2ztfOJLpjyg1zQHMMojdottWk8/bdtyavNOvicTbOopmqG8/p6L+J3In7/K1TZaOwg7lgOEditay8Y2xM/Pcp67TdvzGLqsCK7qwm3xQcKRbLKlQ1uNHpK3ABFVlAKADK/Z5zBUsUE5w1R72W301tEIQsCyT7w2ZlfekBjEGuOEHZakk7Pwy7m9Ox15p4/E10itCcfdA8ufzEzmZEBHb8OyQemcuzeoBb0S9CqGp0B1XA18Om0kkAbhg5+ZLhEwNCcYUAcdjy2GtnGpP7RP4w2v/OTF86RZR3Ti1LqUa+CY1nPlmR4msJWr9TNyifKWFAgXpuCFKz+mybvi87ECF1t4RJUEhDOcoV+sRxf+KKfR2RvLJplsgRlL0FiRQ77BZ4C2McK7dC14hDN5TW+WNHWtXMYhjdZn4fx6+ZHl68As6zRlpo+QZRw6fOfeGzJ35BOburcROdI06ICLMp87FOGkA5IrNujXNhzxST+o0IePPmBnjrbgoZIrj+HDxiRPHIUnLbu7LfqFTjoglOxqzb2vZkNepEFx3oYSU4debXHn9CZ0O7K8Q7k329243W71I+zyoz5tZOJVTEq+eig96twGHssCLnigyffeam0+e5p7IAuz0h85Q3M+maVcGMmrynSAFFFmYaqr8MvRc4N3R/Z2HrBt5JapsOAvLcJ1Lw5gLwFefuPoFxrqjGzD0gguZaJOkle86k3AfWMQLdZrYKenbTlgxZY4d2tn1yq2uaWzhrwzNSxuaYD2zMJAvz5AvUq7tLhJs74oblzZJnXaqjQBhzK2gOzC1a7I05fM8spGuMp0IS90zj00wld8zpSFdoU8OlI1QJmPFpUPkOVDwJaJn0NpnHJeXMIoz02wEx841EtNbMn2CDeSs9Ah1fxoaw+HBiQ7mVu/qZ7fbs9Ib/Np3G0/jNtPX4/Lt78aN2+/Gft378b9x4/j/vI6we/AwAcS35wT3duJXeQUfORFJ/hBxZFZK84ycgo1yAr6DrVvjpGhdfWndmDxwfIIgQkwQvUZwHzdIYKm/LQ7dOIWu0hWbV4/nlsCi/xThj1twbKmC5f62nc7ptKuj7IOp+RNvYtvBkjpcTpXGPrhYwcIf/rTP32c9lRhbUQYGACjPypJhoHBo2VcFeRFCEoagg1D1m9Dy3eTRKqzZOu0jIKoMxIuJpKGb5B0+kumbETuAonYJVbBZSsj3RVaYYvPPB1ktxqWW3BRIDTaqChnQ5c3jUd6fF0SSOOIjrx/BfA4FEQmKf2wJFcqblGEjSwK8i97qGWHM3mGvhrZ4vzyE70OE6DyylF5Hh2dhWckG9hWPj2d38orD3k5MzSallGockIPx0fnpPmhS3lULuBRxsKRZ8rb4NzVYe6vMXLy+38JfP7Ut/CAHz7Bl+APHmmuY1JuLumGDhug77bECetwhCV98muvyucyM7K0boxeefmpIYILdOgUVsuIODaXcshJW9BGlAt0RBbsHSV6qoGTB61bOiMNnMVjh+KxjgpZNmmSBle49hVfNjRw6Qwom9e3HXNk9JiArUPCmSX4qVN2eYLROE6fjzT4pANI4zPw+gV/l3Grw76XslPGscEDOwXgUp7oIjzA37SXhbHsyiA2A43mq/4jAp80+ykoV8VqYepA2JYJv6S1Dda21ZeVSQro4ukurJyanvriNFguzovcp1GYPJdO9Slt1ol9LHvrdLPkk1+UX075Jy717E5y9Bl7VGfKCCyPzoyjHc4CKQ0CmjITmDjUtfakjWqX0mIV5aCeMmUXGtqW0wkm3wDurQlpynXSlZW1PEWG4gsN5CuDJU+9uPUecacOn17VJvdWipZTX9pzTL0G/LklDeEEhvRYjrboW4lCk3CW+srojvIZkGzxU3TaNvsNnbd+feHm/Xfj5uLrcfPhzdhdfBx3V7fj/mozHnz5ADaZzjBHF7Z4S0Kg3r+jzwZs8UpF5SozkXn0lUx8OWWpQ3hKh1q/I60NjlaBTvbOVigraBenp+Kn/ucvS3BTVpUTR3gz2Nr5sYx2Io3KVt/52B5S48m+Y3+PBmcZ8k3znD2U6A85ti6pi20bm1Z/+rM/63N+YdrdcxRe/NndJCJHM9hkUnApwCFGspQJDBH4s/gCW6MvLktVuOkNcu09FE/bSDSSBa7Com6MGmAKoYIQ9XKkjoahUOIEA8Pr1rfclt66NMxNB23wk1GNPYokW8HMB7kjB2HnXKdQRxu8XIf/puS/gk8jS3bLizKBH54890vpuRYHjUi5HTAK6quEDH5etzHXEORbOQFUNNLIzx6SdPgS5oxO5CP4F5mSZ5CwjPS7e67xyI5bpnNJcapTXJEdu+eWjX44Zqe819vdhk6Cb0BpvvQIz7d82IgtK5wpd49Td/Id2g1YAEx9AVMmsrX+UtZt1iUxvcI4AZFZl91i0QD1pqziJE1L5md80BTUgTB17gLIK9mWdyIeEAC0oQQ6Nl9ILvQEIxsMR6UAFxBmZ81RFkGPn/hsD+KWjukwxemr3zpHi5wWviJfa0k31/Jk+TgJ7M8sg4O2Zw11km8UQn+CP2Xdo+/waKfBjpxsafemBVXO03EFlngmbcoyOMl3q55zShp0GKy5Nil2Tbm0KRIjk0VOS3W2BU5OHxNVcupJo1unnKqr8r2jjnJ3VFl71E6EYZnK1frdlap5aUPkpf0EMrgp54sQ8kwqZeIPIsfyGXiel8j8pFiYwrZM5CEKKVEO8kmSyfNaelWTifIyZVE+zXVb5LfAJTf4Y1+WsU1znAGVbOTqqF0fY9oCa5bdH4/dDXqEnwP2m09vxs27b8bm3bdj894Pzb4f+4tPY39N4PtspEf1+AEEpgEGcsg5ZmRNcNngBy0jze5TTrUnyttW2LvIpoXiy/j5RYfQ4zmyiQ+jrmVE0YUnVuoW+fPzaB3zpm12I83q5Gt/ttPP88ML5+ph6iqwPF/gyaHH0GE+hORl2R7NjT47IFj9+V/85KvpbCah9gIFJjE6XsqyVXlueQZNQ2hGyrZ30ys3EWmgwtQ4vH8wHZdoSqBGVOPRkMtYrwOaHrZOz7RJm0oRTgVQo/sc3hMPKIRenoKbDd3t84aLfVJepao8eEDY8hs6lwLCUxmfbwuKsNqGyanyiGCbNY1avhwVURIbWjGicyl+jSuK4+dHUlWyY9FMV2WrLNz8P3EKQzxOhXp0tOf0Z9QuD+lutXCdS2mfchX+ZMdr5eHXEtzm6NI6U47qNTIhWJveX2mvnKCBg/ldnKJQqtcYGlum+Cgrrjg/ZNUgS23lhp5cZCMPU7TSNvXuwhTtwClKv7sXurXRpczkTZqEH/qBYXpWQHKtPryPYbnITuWLz158ghMjUSQ9n68EQ+Qeftik0TfVdFGJepMXAyYdAjtWlgVp7C02BFwkZUtAOm18k7m5kaZzl14QRW5uSiEOiy1TuPwiJ2XvNfDnZjVla4dtyqudEGWo7uSRfcL2mr0dTMu0E5WAQ5HIjuvwLWyxL3XMzzNbbHXeXC845FnZgrzHlKEefLR+qrN7D1Cc5Tsj6cDpLQ87CK6innJXaJ71UgjSVZucG1YQHLHd6BLtgGPasudzS1tWRx7ZxJNbNFxPuoUXVGzy50/6pSGzBui2/k6ck7+lAlvKAmXSlM4VZcNC/tm5KW3iFL5e2uDnpt7mFKp6ksaDO3yki1luP4yri2/GxTf/MG4Z8R1cXYzDm6us5By3uwS+vjga2MKlbnjWnjhKU+4XnxyNPcEPyoNTosl9lEtTqQ99jtpiR5pMyUonyI/ZCrfzR55SV1qtyraw8Lg9whaX9uOP81lGHzpjUWIQANJ5CeLma8uz3VvPjrZbYS4yXkAmeK6A4ZV2SlqoUyaUXf3Zz3/8VRyRlY2GEzDcRPHhgHNr0oK9sZk3qFMuPWiTRaYBAUdl5lpBy6wXIA/hC1XCj8o5t6HG4cCsAcjeLTqRPko8ZMGG+S2vAnA80pDpC2DG+HRGoYRzhVAHYZrGQ0polX2H/ZItDqz4cdSnwcX409hIXBp56HA3n6OrX919gDRTCOqbclnsQpX5/Muk1zlvjS5Bnn32kFRiasr3yTo0imA2wK6otGoNNsqCcA5ymWu3ODEQR8Xy7XSMYKMHy7Bz7SrJ+XyRDl80LkQxsOji7IGnoRE8dUhH3hdLVw+YlG8PHfugzjFw8pJkESFnW0Xeop9raKGsX7Y4XZ8le7fZcEQH5EtT5GQ5z6nCX87vGD1qi5Uz6MFoXj9bhYSctlSXyMx5/uiNPQGHesra8rFn+Yb2wSgVbXGEB+rLl2+TuSeQuUu75Z1ClXZxuzuN3A6Zdiws87Urgh+w0iy0eYLx5L+vRVMf1lumR4UnQDfK6zg9dvqpvCsX21OeEaW+PCqvuwRu0xa6KGsbewwc8r0c3eJIgfXkZNypu6Qnb6mb9gHQ2LI0gbNU9v8jLPAJKF9awHay6lv6hMM+cUTc0ohg8kUD4MpHM3qt3fTZzNabdBZXOy36G/mUnvAMDQb+0iVM/vPPt+F4pW4sU57Kq7isq6yVbRY1LbU9as/KVjhOrZlYXNVF3lmpfNgBHJpybjq81K9VXrENy5Cnr8riD9KlTr6VhWeVh+Vrv3PwkE4c6UpCyW7vvJ+sPVUe29vrccj16uFmbK7fjIt3vxzvvv2HsSPwHW5uxymVfVj94Qa7pBOsn/Ze28B+06mf9+g4720bOhngtTXLgdP0ltOnpodmnWhAqtwNbNjmDn3Aa+ADXtcQ98BeO6k9pJNmtciF8gp52Tw3vx0HNwEs6aSlHUfewIaE6cdnHVUgTdqKEKw9BxFWmrEr9rgAMfB5O8uORW5VIAvryuXqz37646/ijHEcKsMFCzEkfjq6oBDpXQVlVY0p0RgkmVoTgRGa80DOVqXHQZKsQi0nUSbFyJZ8HakNS4OO85BL0S4NT4OZu/hl0jqhTvxhHpg0LjXTxiVdptsgGmAPhWtZYKaBUD+fFbFR82s98eH4lAm/THl5Rl4bBYSx73F6mfpyugY47qaXxl4L0+M08ND5WAY+wHtMgJC+dhx06hbRAKjBHgcDPbkZjNznNIB0RvHKSz7lTctkqzPJaWAKyxFn6xBgKKtuY2A4gt3uFgjgB70Lhkyb+b5HNDiQo0dIjY2k82MB6TMgKO3oAtruNvmUkCszfU2SnSr5roOvjN3ksyeCofEgA2XVb8nZcHQeFthDFxLLtfqkAXvDQjDZxT2nRCtfZSJd93e3wHJqRpnjxBPsGbtu4RkHmAbDr4FOWba+9zE7+mpjUp6oy5JcN4CFZgK9wU+5utNEQqd2HLtDb+n4yXPqtJ1pv8oKoQa/aQbj2JmsAVsHbR3haK9zJoVE0trQQxEwPY+dCQeY5kMF+bUHN+tO2VvOZKd9Yz+mgUNahfloQxSX1rQ3+KpcdXR2mOw4qJOlPD/zIn+Kyl/vU5YH2xIF4EvZVCakxq5d4JS67PoBZSr6LIILyeXJTboMHuKIBPg3+XIFb4IVma2vXCrrlCUdzUI/HUBsPB146toZSdsWDzRYzvR0PqgIGK6bPmGXY2HWv1Sn8IDdWN5y7aBrVy1nncgi9BdHaKC8HQNnKmzXyu3eD8tefxz3W0Z2N+/H1Xvv6303NhfvxxEB7wSefFD9zq+4b8FhgBKL8hcluy4hwU3bYDe+OYXpFL/onShyIYvl1GUKcC5BXibwmKzOKKcGvHb31WEJeotdKgvxZxM421OgI2/RnxrQ/rxHZw1xpXj/RT7qyNzYqbIyZ6HLNAoEju3Wyzlqju0tmzS5wK52iJ0Zv4JTfMj9x3/xk6/a0Ozt05uHwAw9gdhVhkGHQARgRTcra/w6CUcMZaZTdzKJB2CLQEgvM2wLkSnPZZwn2xRKEpctoxwJB4Z4On1Qxidct8dzDUq85lPPLXAV0kKfhpheAtuENeFkaS95XktvethUt7eU6TsFIS1YhDgF/PlCgaY98f6Eh56Q/JMtKmkqXkm2B0hv2Dc/2GAWOMrH43RmbspNOHNaoOUwOn8Lf+kReaScCC2jTt19JGG72Y7r65vg7oIa+Ebvke3ySwdCFJTx2nxp1hYyamDP6HGhYxqq112tJv86u95bdESVgE2+/My6MUh0LF/aXxwo9IuHQ+BOuRlsHKGqI6dQ+8oyaFNubKHEgsp0ylcHhzOZTrrpFqvtGZBtOLO8b8VQDtE7P1fgyoN1zPeF1mLy47Dafh+tqD3NetkWHMpNXt2TRrkEC3VGfleztr6ku+n8xGEF0+W/vIQIbE85yiOOlk6K55Gl9EKLuCxvWu3FADPh+692UtnCNynqwGu3BD6cg3VqS5VN/ULbRD1jbTS1xBu9TnzURzfZOZ88fE5r7DvHp7YYu+DaAO+1ZUpvb4kok8JZ7L5MFebCnz5DGWcFLyl1vNCATU58gCCltte2OtPh3VLy7g+Y2q08S1t5K85Jt2mRI0AnbQZ2caXT/Bm900mbnnLAdbrcvLRz+WXkplXknZx312O/uRhXF2/y1YWbd+wf3o7d1cW4v7nKlOOh6thBI8GPIWPqA2kJQPJT/JM+pJbr0Md1Rp+w4hcfKvvmh9ClbuTDUduzjjnme7S+fFhuysLdbfrgbJxaJm2BLfIjzUWVacuLnyjq0uqW0Z64KV9Zml8cMz2JKSwMaFnwqkcQlF6Pln3Ma93Vn/3sx3m3p78JdCLNc1ekiRiUqRiEER6HELQIjC2GkoZQJt1SV7hWCCXUAYaNNaOxGN2E2/JucYoLs/Pe0aRPGJaLUpBc5oCBXwhlzFI2WjLSoEyYvAh44pPmlF/g+ghEHD1wDXx51mmpQ23qS5M7xkOP0gA4ZZC0hXdxeu6iCkELM50J8uQ5NCsLlc6eNOr3S8Y1Tp/HSxqwalQNRnVo0E9ZYcQRUW7qrWXLm+fK0KC13Wweg5kjQY+T9/lMl3TY6O3RxZj46VSkN0GWn3yFSup5Ll71NXWWkUhLprOgQ3DLM3w6fXkigIhPnVjeoBv84KIisCzTYBvloV1Hob23JVyd8dR4qkRfyjj6ItXg5zSdvXxlENrg6bEzwyb+2JEXi6xPGLWu1+fQs4zq4c8qrhgVVoKfesa5V1byor587rSBT/1E//ClnOYoXfju1dVTe3rkE4Ty4Xm4IKn6lvY6gcg8/DSgKrO0pc8cq3ilSbjRI+nukTllQ3/cYfUfWYoErGlz4Gmd4nSbNrdc8E+5LHpTQGxeawfVv/kyUN4+hzftTl2pe3HaAVeewp35nldnwJr14sSQT2TIOeSJIiMo+KmNkxiy4Y3ytsfImrRk8c/sHIH7xC875cQZv8E2+UsZYPmb7df0ULOUNc1yykENCiNcgKd2CYXIunrRTtCAtuEoH7rphTHa+5Qpzo9vfzMu3n49Nn5j7+pyPNxej7sbH124HYdbfAJty+DnSk6/s6wRO4LTBxvwIQQ85UkqYquhvzwl6EKHQdQyd+p2kU144jxH//M3BytzswNpvbkV8tOxbSSn2XItTGnSl0DjarUOTVEN4BVROyVLuWWvzVeuAmmdyrZlitcypj/eU+U6JivfFIpPsZ4w/+QnPyH42XjaKNxUoNAyFSAxQaoRtmfa6VAJxXAjkBLiloDDZl6JrdF4YzJOkaoajvWiAHB6nHWmc3ya7rCsjvVJ8DZ0Yci6cOPMJJk867rZmBKYouwabQxQB0ERjSLGmEo1Bk+kJ6NOhSN9CNspWomJIN2t4P8YmWXFCIzPYHvMHDs74n5c6utjDnW2Ug898itvlC8fOgcOaEwHNntjykVO/FKzRGsoHn22r9MHMe/wIw/SJB5PYvDsU0d1UDpmp6/b0OVj6sEttKJvaRG2L8rVqfkSgcfRYeiofiNv4KZhQ4YjJ/4HdoxQWVA2MveZpQQk6ME5yivZ5R1cmbriOsGCn7IJi8KTDwKfzznGmOUp+Gs7Bi4r5D4W8JzWU59zoY91dAwJNpKizqwhDOlDBAax8PKwA842ct3vbxl13rZemV+cCfbnBTw4jaZmHXnMa3HbbnxUQdazcVRej6MUrq3XZdjQoDCwVYNqdRYKoV3bkMY2foOwdpA2CD7z5+jRJO0lsCnHP5FGz48wontnPKwba4xdRFcLfYXScp73GvJAIOzy1DLhmWtxqzsklDzxiFMZS0Z5yUnbmLbNtW05dKScx+LwPG1SGQWn9PZc+OZpNxSPPk2XvqRz1IryNpFFJrTEzLIoX/FPG65DJSN/pUOfkc3qlPMog+oqXHvNZlmICq2mGZfcnWIUhvc7ra8+ax/KSBu1NhTub1yCPh5uLsfu8ptMcV589824v7wcRzuCuR059JFA576DB6chEbH39ZwJEW86bNiuDcbpVxcQxTPAf86lUbqVGOfpUEGBgxNCWduZfMqPfxy1BTc4iNzkU3E+bpSLnxX2Av9zfyLPkSV72s9SV1r1B5bPVPWCTzssmvyP/GpvwFxoeUQfg6POtFt2W0x8rLSYTzvU/3rM1zbwC9rJ6id/+RdfOa+dexEU1PjdYhRSEwI8tAFEbJQrYTJQYiIkzmf9uZlm2Q0Kl3Hz86YQFCSb7cmDb6k3heSm41SwMWKO7sEBI2JPbw6YrlZUMNIacXGU/n7LDUMDSOBLKkASFIClccxtCtpt0hw1UH5e2zCUUX8Wt8EgSNJShmOCG3CkMSMhftLpdF2dQA3AdOlIL5m6UVTSFofjNeUcOVnHaUvrOfrQqYtTInD5lNPAhE8Doa482hPlEHhxkihdhTsyMqi6RdbWCK7ubupHfAlcOj0s3o7E0ZEP0lujxjM7D9EDsiz94H1w9GWwKb9UCJ/VI7Ja6bRr8PLhlGb4SX3yFiPNKACdKVsKV0628DRsKV3kH7ilJ9RRzyCQ15f5Um2O0g9m6KdW4HkSUODsufjNkv84TXjPaE86cFBQlHPpcfc8PEJ7cOq8+QlHtoVpnqfqctZTBsrCcgZpbTMLnExb6gnAe0Wxldid5ZUd9TnTaanX2mPlpv6mnj2f8o9cKKfjyLQkee7KKB0f86QNOjJtLQvZgIeeLGsZk2fbl7/SpO0tcgB3miH2EXoWX+E2+aZqNlMDh2OCt7ikM/tiJwv80veEd5YtzCf/ILAJo2VbRtmLY8puvhdTmHZyXAASqKabtvgXNzuncbgLPHcS4Is0jgJ0kFDZwjdyoCR789PGk09RgJofWSmb5AGL9IMNtnZ1MXafGOl9/NW4fveeUd7tOEL3x+LXqyBnH1LPA3rCD85oJe0h9+w4jy/EPsSTlaykSmfabPwul/AhXd7LOzFYcp2XUiSP+vLLeWzHc0BLx+cLDCNn2+PcTFwuA4ML7de06HLJl+butr0FlnIQF7+2IVO7eZ3BC7+8iH9mpSLl3cXj0d/Ch+m+z9PAeIAPUBdIJTZqW3sMfirDRjhHXjW8YpHQuQxeYzFPxzTLyESESf2mdQToudOINg57vmL1IU6dy3ScTmWFafaMTiIUjjRMe932vpW8irS8JIlHJnW6xeFoUzrKeIImm28ESc8GAXgzWkOLsEVNWe+15Uj54OdcOFFAzrmyMNeWkY/yWUc+h+DSkPrscaRsmYZKvrQXbhoWdd0SGClL6oLDzbI6MRsQdfizd6TMwrMNp16fOm1wPiaRojpCeziIP06aQOiUkw7JOi7MOD7udKejNzJ6fwIaQoc0KBd+UiMb0mIvVZi+0zL3TnSe2IolM0JZCivjjJK1HwKyGd6Tm1OddWDKwyz11lNxK79pO+FbOYJbnZvms5GTRoOyDUBa1JNl5xTfhOdm0PPrD6iJTdsRh/Ctoh4qK+GXB8v1szGhBdnW5pTf0mCot6cTIz+W6WhIOHVC6s1zy4Xegsymo9Hu1XscAtt0MsLLYgkqTPpDks4sZYvDTRlbL/ZogHmEFWn0GPxJzlbZJjfpE4d6VHaRKfDLc/kQRupgP57baapDK57oySOwbGOzfoNj090b5Ls9wgwEr92re5PMb7qwTGiagcacBJxlq5yf6nghbHGapO5ybp70IaYjYXHp6MV6BjnhRO4BoV00LfUty3lWcFo3e3UtoMdOl3SRpm1EFsL4vLMXrG3b8aHiEb7tb0+bNvBdfBo37wx6vxq379+P/afbjOz0I3nlGLpKB5Pyd1vfjQsJEqhvsZ1oiuQZqIKPo77IlY61IOyA/3lptWWg4UQ7JtMHfwxqCdS0q7QsYOa1ZFY2nXre4ws/4bfy8jzXIPDarenKuj+3xzL8lK1yUI6c/mM4n22CC8iCkIzU95i2afqic31j4VVvbqFHkAGiGUwfnkuC31/89KuJZFaWswaUpptm8DN/NnyNP0bLptI7ffPEbO69wIx1zEd2Ke/ryHSCCltFmR84UGwvmMvgy3QMjRvWYmQJisB1z5SD5fiX+z8GzQSnNto2YPLAHwMMRdRDEJapoEupZSz7ueCDAzgzKDaP8uEPeNa3ERSChdVucOXcnMVQPM7g173OwqM8yPtsUJnCTRH+sZcuG5I4zSBZYxYce4IP9Ch7e/Hid5STewgGPGWQOh0R+oHZo0Pf69kOSaZfKCN9k0/35EUX5AHHMp1KkYNpfFIjdOsZZLpAxClqm5ly1snb+dFmhOVuFVdhqs3SoMOw5botsDkTfkavgW8ddYsjWp2SWZm2AYnD4OFCGehHJsqrqxPb0CrL0poVlGKnnvQ8OefKt501aGdP5woYKSvz7NqNwUI6nbUIT9TNs5bLefTtufoPXK8N0gRWHG7e0ALP0lv+ijs2Hhhu4NXZBYxpzVPG8pVy0DW32Am76SYLWxjZKSov7qbUTpWxHVjraqvi6cPMIq3tBis1arPKuwHGIrWbSUaOlIwt8cs9J89S3pzaemkqDepM5+4m7AAwn/LFW5qyQ2NGiCG0NIdWLtRDg6V2ge6W9MiKX2Z4FhrMy0wFRKddU025u1UPlCff8l4pxXb6JnkdIWkTls2q9Qhq8XMUCtxs9SuO4A0m0iGf0T1tcn97PTaXFwS878btm1+P3UWnOR+ukMUGnkSInB7UF7TlsaktbWV3N445rPaMCgmQPtB+sINeV+iFBXiQJE61XNOUBIQ/8hYKLQBNmldkQJF0YMhQZ8rOn2UFa1ptxSur035id5/5UGG6WwRYzWtdj3PrdQqljDL0N6urR/Wd0WnqW8vOibMy9fnCl1dHvJbPrBQghfo5nQHIv6STlp3f6qc//8lXQRliUqoCiNHWQJou4jITgUBAtzoxv1UVhnKtYdSgc+ORo3zqmOz9Ws53aZa0wvXCeqZ1dCbjOFN7UAZiroFS+NaP8ytdkhd/g6on0+Ubhj0uzsOC0mRDsscrjmkkBtRwlrpVSARMbu4xUs4Rh3VMtuE5xVn9VWnyUQeWpBxViM+MNa3OOPwrE9JyX5K6+wQBF1I4SpoBPdxy7mhDI6tj1RGJx0ctpE/5q5M4U3AIR6BxGvzs8ep0T1bPgH+edGHu9huOyrr6DAzodlTkEXDJqzpLu3h9LZr3GnPfzfsOzt37wDdovTcoX8Jzz6MzJKTRATM02Z1Ex/IceThSdXKGxpt7hcjMn0dtEa8BTOzrDrp3yCaLXZa6wNGJrk/9LNMya0GdPQ4iMoQWywvLKUwfR3AEPG3ZzXJpiO7hUxlrz+2MqIX8h485Sgp8ZYzVJDBg5zPgZPqJepWrspRe9QQU6PV5wzrfOo7KuDIRVZy31wR583yNHJLlvDMpc5PfvshdXmrPIo78F4ctTbbBDaMF39sogvJeHbtPGqfMQ3w2dV1b3Ww2OVpWuCE0m7YKqdGx1wb5z0eJ6qA2Jr1WVo52WAKLUsJV3uGVBPN74p+06AucQZB32qxyBr44c8Tm5F98lld/4urLv8snAkm6ctDi0IKM+z80RA/5ca1doQNThJF3iFLId9OK0n8BybU060ylOfWVZXIlHhicZhRlRYCo293Wh9U/jttP7/pqsrdfj4eLdwS963FwSyeWQOZIVbppXvF7cdg0kSx08ZNEBL98lkjcwLSPqq57787WBD2RE6SwOWpz05aVt+TED6k8iWRX9aalXQnXCh6lIRU6o9V2t5Qzfakn3x7nbnvWJmKf1EuadAHTXX3ELpQ9R7fUFS67snRVtT5FuTnQiW3lHqecAEOdpF6qg8xUj4VnZs7ERSEo6Q9Yh055pgCFZ0O0dASkxpe8JC9lNGYbsWXSaNnaKBSIyHvuZjnJFKjnBsl81NGUBa5lPZ+9CHuITs/JaBzE0ovMPaAQsjAveaGvdWxQhSmdDVjSZ3AQx94AE4WV9tIF7dSdu1vzFXYuU3YuS5aOOuRmirfB+WB536ROyjwUAwwdT+qEtzqoec9Ng3absupG2pLenrIyrXNwijjGCm7hKAN5UmY6ZdN9718CEHA0nDki6+f8MUYDRwKUDkK6qrveD6j+1W+MiHNpqCNbypEWw2HXyfdcuWvcdfLq35F/6UcHn8m6vLhXD5ZzelK4sq3Os8BJmj0CFyqwReVJY4VfW5TlHd3NaUr3SX/lLy6l2ZEo6MAnfKf5OnsRXik0+Yy9gS/yhdfHHXDSP/VUHqhHI2rAVXY+5+VCmV6LWbjTtnXU2n30hazT+aKU+e7CdJrY/IwQsBvR6cAqm6VnHfzVnzjEKw3awry/7W62adNW+B9YZqtfOz/qc75LMjILntIcmoKjEIuPthC6xO8VOcD3PDgWOF5nn0W4qM7tMDy1K9vHlH+D4ZODnFvoSDltHRhLu5e17DZJkHiMT4jO4RO68gJ4bV2+oI3cBD4JEJe0KW/pEqd0ZC/iyD3TzPy0ajfReW1e5ADiqY/wp11Q1AWEiJd8aKbjttnfQvuWQEjH5+ZqXL/5dnz65lfj9sO34/72Yqwo5wjOaU21HE0Ly88Q3WwJjJtxyGjwgA6nIzj789IgNdOnSSLJZGM/7PI6+ZE+z+O7vF5+ZkI1HXllW/0oR3nJm5m4zjoGBUz58LjwG3mmvHndqr9uxg91ZlL8ROxXarrV7hbbe9xa33aXLZfqpeV8lWPe6mI6e+yHn52URx8gHulbaAkkz/mTf3Xq+erHP/2zfNJoFnwyhuSnpo0yy9VBbq9xlplMC/BzZ2fDntfCDXNxrl4vxr44n5kvLIUeBwvxceZsCjDTnlAj08IVPmDYKhTxZDUVzlyqC1NyhaVDrrLMM00Ybg3CBgHpJl9cVmSL0StwfipZJQKNsnVuwSGtS8At/TWQyZcoDaiBT1pB6/Cnw/ErCOugnvSZ3nPp1CE8BUHfn5mhPYnS94SzhpTGGEkJcGREZIDwjSa2lvs75GZP3Uz+61ATbJbRp3os/z4M7uiuwVtZG+ClG+TUay/csjqtuVlV3qVXvg1Uj7Ig3yCY4E1zi/OnfB+5qMzzRvvsSr1pNq6Oymo/k+7oXTsL/fBEuQRZcGWEAwxtTLlYTzmeeM+NUZ/4DBRO+1refGUw7UKZauf2SK3vdW64S5dEaxOKVHkJWO7Ep6y5jgw4rgjqzaodecx9yCNl0g7W550sZZQOJ1vqJPALoGXKf+u6eax86pRqN90mHW6W8VyZP4545Vse1RN1hWuZgl7O+UU3/rGnLuWTwFa5P9Ec+6G8ZW3LwvDcXdoSnBZ5S8Okt2Uou+CVLvNsX9qZun/chBX4tX1OI2u3Ca84JnzPoU2Yj3kNagJThsW/lJcOjoFtBhuxJnV7XZ4a/MrP3AwetfTK3zyDoV8Tud1f0zH1W3tXjPS+G7u33467q09U2qDe/TiGxwN9OuXlJm1UGWpnOHynOA2OEBb83t+b/OuPHSJGr/BmsP98U66T1slT5O05f6Gzik9Z/7SJtNVehq8ctbeFx2ycTjjilya3DESQ8bQNO1J28GLLgWS9tgvrTbom7F4vaQvd+oFpQyQ82oHH8E6a1WqzwE0dyi713ScuectXHSSsUyLW0Uj4CWQxGJVaB6ygcRiLYYtYYObNfIWTc9Lbk6As58LKd9okgmtHIpkKk31hgShDa3veXEfU/Dns1/Eq8mmQbXQVYuCykxzhirMMli6P1psB3TwVo9OZL7uO4Bb44swo0ADLhXv0JzwbdoqCm2PkBM3pIVsvcP6xkOc9DUpxbY3Sbb1U01iBlyXqwEh9fphObng/PBgcHPo7KrACDhYHGhzwdCjNANpRP/I+BAN58ncizZT35gH9JeiUSN8S4/2m8qvTb6BCdosDdbGI9O/B2Z5sy6Ahdq/Bze79xXQ4lmm5LKmHx8gBUqd8+2yc/Em/ZT2vrPN8YaZZKxPtVv24HNmXFHe0q6PtlFdfXIytZkpysQWQ5UXli47LX1d7Bi6/LEAAbhYlAa/3iE3XETPqS6fmczqm49WuOKg7WV30KvEpz085xnmQbN2OFptnokFBO/TSquZZJyuAJVh5kWY5EQIiZVJd2smfthz4qU8hbYcSYM9RfNqSW+2v9pYFbdTpS7zN5Z88wnc+K+WIQz4FIpOWSJGWyZZ0YfZSeHFwdKaibzaPkTmXmcZMWmHJW2kVVHmoLLlGweKXWjePeVSFrfdytSF80NSnMlh4MPDlVXFs5Rk5cpy7Mqsz7EyJeCxuuehNG4BHr0nNbnueTl6ZZBXkAlfqsoWOXvmpqwf8lueBqX1i474Qwa+fbHZX4+qqD6n7sPruw7tx6Ds5dwQ++bSTyIhOm8wm4NDCqe0PmJm25GhjsBkZkW1uoYF/zpAEv7JS7+HBFEldYM00kxXJku616ZFLRLnYM5tl8hYsMsSr3E2bsOdW2ZR/YeuXhdsOQW3QEbB1J97Yu+faMeVtv/FByZUK7IB6wYqPSAAVr7RTVbvfAfOx7ZXA3MIKHmhKHeBkGpc9dMWeDH4/892eZVRD8jmpVAqgVpaYECogmBOwRulWBnIawt0cIdhZyyvNrA8shWNjmT1PyItD1zC9zneYMjTWGfpZkxqfuHVCEhvBUk9jncZZeF01qvDEZw/XbQq694cMig3SFEmaMMwvDQZdBBp+xarudDYkgsBeDEVJxJFQXsfiq3OUkTAVamBxHf4C012lOsIQl/KqEotXkWpoOmIagbTjTDQ06znF47voTvaX42h/QTkfczgdD8jRbuIK+WU+XBi7W4xzR6fCdwHeBtaeoJW3KIhHE/CcC+97KSfpmPdG2tNDRpGnU0aOjFxE42vKzpbyOqTaynx8oo8pmOd0BPSBydGbwswiKc7u7jf8F5a2oRO8I28DDGFJw+J8/CPoGcCn/tuBwjbz9XZ7bNogdpPgafAzUNdeauQGVPn0s0oBmfqHjupI2G61EfWk/DtyVLehgV9sMXLpNHrvLdM5Abo44rDVK7aq3KJf5ATq1MuPOjkXMfK2nJ4jr5aDH2H3Bc5LcIFIdZj7HNAVWQAncDnWgeu8KRfYxYWhBJ/lnJpKh0T6AgOlK5HIr3J+bD/CX8pkOplkwbmF7tBFmaRNRydN/zi/8rJNL6P/FGkb5J8YU0aZRb7yQGqm6fJb4CknS5MeWdsRCz/wrdOzPDzMNqWSRVWKPC7pnsFXz0N8ztOGycs9dHC1nnKrs+0IW7nVN4irVXSYheQtgvgV6SVdkttZ12/ZOa8/yyvqaAeHtJXt5nLc7S7H1cdvx8V3v87HZR8uL8fB7dU4ZBRo4Lt39snOhx1bgCqnyAbY4VLk6go+4qf1sZbnoN7CMz7DMpmeRO2Gj6mDz7fIetmF+2hr/E2ZdVZlyUMm+qLM0pEb30+56JL8wGGbcCbdbtqc8mhMqL4F8jQYgNd5iwCfY9BOG5YH5W8hysd2F5yy22tOUh79kepvBr7khZZi1cclfUlL8ONcPAl+UPzYkGfjV7HTSefL3EBQ+Q1gy0hPuOQLPEqjvPvp2WmIc1NYbm0gzU9j9kphUj+CI+3zKUUDxqz7eOQQY8ZIbPAill4qxEma/6QYzdGsNjZx62gs03lomJcv6j/2+vmlYVLHsr2XRQV3IRgcOK0jUrTUWGCoTEuFN2kKPhvU4hyXzTRHG37FwApRduiDdvAcuciBy73OkoDxev9hvPj2343zy78bt9v3Y5z/1jg8ddEKxqPTI0idbq7H93afxhd3H8aXt9+MZ1fsRxjf2fl4WFOWALZ6OBnrPBax6BVG1KVTfeEHeUiHwUzZPD7agrE4vTh5g4PwqrzDIzTbkbCsfAp3Tov2HpS23UajXIVlAHCvPdkYFgfHT1HvdICWXeyswQkeFnrXuWdXO0B7ybe315GIMtZH3IIXHlfrzDj4zT3x+Io370uKduKedFt/6nLahnnREb+5me5iI61Y+5h8yh9Vc6wN9trynswFNNpWbDKykuKYQssu9mPV0GW+sHTaOS19VtDihDPx+/Jp65vv0fIGILfI9zOZqmOwdaecaVYQn/WS6P9eZMvMh7CRfXky2C5thHS3BA72jOYtQbHocIGdDmrShUT5peP9iEXG2YSvrVioAQoeKNv2pZ5LZwIOvAk78mbzXBsXRs6NVP4tacpEmF67G/Tc1ItlpVkerNut+uwZ9IamxU/AWzpSltFnEfiODCDAufn4Zly/+5qg9814uLgYqxs6qM6G0PHzHl94L8kAXOiVPuBmZaf0LQXS6YIEF8JAJP8kUpqQA7JUBgFGO1DCyqedodpx7IHf5Nm0bMIMbOGFi8qD86Rbxx/8RFa2E/0lR9GlPjgjf38LfOsFPOlz1w7SxizPzw6kIBwopSO4lONfzqdvyq7NkuVMIAlhX39QuxWRgbWwHzeAmyW8aYOP9Jn2Zz//869KSo3UPUykcgnSSeTZlAVABc1GJa8lLvUEjJDmc1lzJGYZmXZqNaML6yzKEHZhCqtOOA6Hun0rgpRFREEJuODX+KocBBdnqkJnw8Z4cq0yq9xFDKk7G0vqc8z9RY4Wyb09jhlRzJ6g+CQQ2vLS3cAhw8ZiPoVqHJVHNg6zQyG+Sde8b2KeBt7AUV4qM/iHd18d9Hp9Mn73+pvx8q//H+P5m/80Lje3Y//9fzkOn78CH6Mf5Hm+uRo/fP/1+MGv/ma8fPs34/XHX49X738xzm6+ZZRzNa5Pzsbh+stxuno1jmFhywgxgQXZJvgRpKYclL3U2/GoDriG3T5DyChp5SKkNXA3lTl0Nuh1RPOobwLS6XpdGOphpQ3UHixvWZ1Lg18/C1SdKnspsBHoVKRLmWIjuhfkqxy1i0zb4jDMczrXek6LWeaO3vcG3u1lHh+fkneEHdTxduGSNqht68QatKujRV/qgDSn3jwKOw7fgCt/Xmsb8Jb69N6tH7UDU5vVFuemziNYttgKe3ukhecm3u7lJc7FTYAp07aiHmw3CTKfwbRuHu9oUqqpO3KLn03Yytuy8mXjELR72+NCa+A/0aXMPRZ4A+iEQwl2yy84kWsAu5nApryrW/AuclpKUFtZuntW3pO+4Czclql9Vk6Tbttr2iI54jFIWFYE1jNv6tCtAdWOmzXYAILlRH/yFVyw5HXkTBFpnzMs1R/52Ihbgwb2RHs88qbd/pZR3H7sCHRXbw18vxoHFx/G8fV2rPxqye2NROu0Qltp4G+Zep4LaEDWDAsstEdD5mn3Xj3yWjuMPaDjBBJK5JIy05ae6K+9zC3yzC0WymLXYpIWq1E6ZET2Cx0Thgj+UVqO0EeS+sxG/pyN6DW7Vbn2OVb+6E54lCfSlDt57gY3N2FbzcDnNwg9+saa6NJ06shD9CeMhc90GBY+w6O/yJVr7DyPOijAidRCOuMo1zRLyqjMuVPZo8KeAoyDE3jhtg5bezYQSV6Y59pRZN6ggZDNlkF77gpBQwoO4WhQHLKUV5wKCttqEKpRzy2OF+PR4dQYpUCcMmyDdvFGy4WOCMianKFhBSHeGBx7e5gqEHjA8ga4Qg27nCvcKAh8BSM8ygR2N2Hm4fTDY2hz+k95yhNlOBWOeLKQiPPoAB4P71ZjTe/xy/3l+N37i/H8H/67cfbrvxvnt+/Gr6534+JHfzzG89+hsVyPY4LQ9wl+r//u340Xv/4PY3P1bny8hcexHut3V2N18d24uP0wNocvxukXv4/huCLwOkaQ0RD0NxATqO4YFe1vMCxHfOofGp02RYY39362h14WNNqv3G4oA0953RLteEO+Nv9wv8pU68qL1d3YEIR2GwzRRwygakvj2iJPZbDGbjXd3WCEGAfWDo+yVF/HjKy8NrBk6o7doOYzgod+HZ29C5bq9BJM0SVXnFvWrzmAi8A3HzOYMn90tPZ07eEaQElvw6h9pJOQ6eFURLdIDSApl7Ke69ShG3xzuqhlgbDYvO0iNmli7BZeKI81B1/aCEf1H/myl4oAC/4ZWIUl7bP9yY/X1uE/R+1U7QobG23zzCYts82kvna38Jp2Ewc595aZ+2znwtSWLTIDRacUn8rXuC07r2mz0CoPXppmDTXglJo2qH9ws0zu54YP+MljL2SErLaxjtbl306j+tcJKmPPlIc+wtsBjoYrJ/meHQCJ8DSdeXVDEug4ghNZ6zHmW1fMlUftJ6uYsRNl4ft6nZ55yEjPjiJ27qvvdjfL19U/jctvvx03331N4PvUwHdLAPYjs9t9Hip3uOMjGsGtDIEfnUkRNGL1uQ/mowsUBQ8FFzkaKMCOOUET+aTSqdCmKKcAPKGMOlZmHRzUjqITiohHeflXO7Xj5yMqytwOO7mZseFS2QdsaoBf7PpHYXDN/zxNxHk2aeaQB+yVqToTDkDmbpvYy0d0Ll3KXhcpN9SVN+p9jo9KHDmjnnyoHzslPnYkgVoNGFNW3B79b0dTOjyfsPKGl5//5c+y2hO4Uax7FlcwqoiggsviFVKMFaL2S2/KKZee1wDbICSjxmPjtI7X7vkWIA3HZ2ac3rKSH7I0V8UpjGwqCkGkYQAvowMZDCkYhfkRUwUh8yqwWLqnUVM2inSnfHrPwrSepSQ6G0ZvaekHtkZ5tHyp2xIZxaVoZZVNntMYcPgKU4cQ2OY5rbZmP6FBbOB1E34OMazCFI906cjpkVPXd/S93B2M37p5N37w4T+O59/9d+Pwm1+ONQ3m6GE//vvdybj8Z/9mHD3/p+NgfzHOgPuDN78ap//p/zUONxfjbx9ejne/81+O13/wvxxnH4/Gyae34Ps0Puzg+Xf+aIwXz8adwQ+5q5MaRI3h/oaGeXs5zolmL9bH4/zoYbw8g8qDjbcYYHsdxz9o6Kf7h/GMIHmqag7WBPnz8Qp4XxLwnq+uAbYbt3eO/o/G+fg0vkegenlCMEPCtwen4/CY4IweDJ657wJM5bUoF1kcx07Ua0ZVyE3TtpnpuGag0eijXw0anakfwVjG+6PmYeXkkUp1ZZ7FUZy3ATqCQcfosc7BQtRCF75ZKAt4tLFU0CS5pkx6taFV2yNNpJxLk7RldkMHoE1aNvnYduwUWn1rEcfA1KmRrh26hwb+EtyWLdX4l91M/tpOpCXAw39plY+2jenwhZU28tmWaUFtTrvGZif8TGmFDulsmig45CjO0tq07KamrDzRdswjbZZzSzlg2kZi69iL+pq+QXps4y4SsU79iesKiiR8s82ZIHF1Fsl21mnwBmRXRdPe7JylXOmNeNisfYxclJvnHoVZWSETzpMHOu3dMncZFVWXdpSycAgd3oMHRBTEB+6uxu3Nx3F18XZ8fPP1uHr33dhdXzIihEZwr4SFrm39nZ6zc6euQKDOY1dLQIYGrF7iQrByOeIyb1yhDKREHjP4qWvtRlByNQcb05fqZzJyE5hilCnT/ZHnrzbtroyxB+3YNmA5YAHwcZ8LR+xAaGkGvrwUWyW7pZwskZsqYJamh3hYrrs7C5D76K0V2cQnCddpc9uqmflXei0T/tSr5Y17oJV/8djkLdc2YDrw8ltkZ551gbH6+V8Z/BYhkagBRZBADTBRqHQLa7gYmvtsUB7dLRkxkjYNzi1Mu/PLPDlpljfqu9XhLARrDJYhzx5YsC805Eo6bDiLoVI7+Qa5TpPQwxCuRfnNRi0+G4cWnTJC5FIhZuS50FoqwbUIUscwN3m3fh1iZSVN7hpz6RFnkBdGrnWs9ETZxXJE70q4wq+sCjvyxfh+dH88nv39X4+jr/86b3Y/OX5FT5FAwmjw15xv/sW/Gacvf4cAdDVebHfjy7//m3H+3d+OK1rYf3j+z8fNH//FePU7/8Px8uNmHLz/zThd3Y7fbPZj89v/fJy8/OF4uGVEs2VUBP4Yhg3kdjueX9+O1x++G8/f/d14dfGL8erql+P19S/H8btfjIfLT+iLUezJ6/H86OV4+e79+IJyz7dvgXM3fosA8ur91+Plm78dz95DCyNOrf4/++LZ+PLib8f3v/1P48v3fzeOP/1qDL9Ntj4dD756DuYP7THTe1YP6kZ6DEqRj7axbMrHNGVthyHyzp+2oMCXsoo/ux0dnafBj2x3r2I72p323fuE6sGgYd3KxAbiqKK2GEcNfgHULqRFKP4Tao9tJ9q5nUF5QPeLPVtG2OZjkVyboi0GUMrUXqsTO5Wtl9zHfPFPtDlnK83SX7t1a9kZ1KVB3G3HbuEDvqRT2BO+szIkpozXdnQnX7YxTpNtfYNZRtXSGVJtE/UFbtaxrlt4oY73cdKW2KRLHKGdfP1Ep6OhnfO+QEF5lQfx2llys57+JE4s8CbWtnePtj9pqxlJi2VMF8csL1ml0U244Y16Blc38Tg6EY/p+QiyI0to8TGEg4fbfn7o/Tfjk19huHgzHvY34SXvlQTGShqECz8KMQv8FplATnyR09ZuoYE0/md07LmvFxOOQSczJFyUntpXeSgs67vJxxwJmmbdQPEvumleglR+6IE9H2bOeJIfecXcbcKwLsWWRPCJJz5vwWWa+MURPMh8aatJsh4nYgwsynuMLSyBL3aQToca62Y5+W5Z7TaQsrkiVGFJt/LQNmKbbGnDwEznbuF99dO/+GkWvMhkgpiVRGYaCnfr82ZVfAnF2Dj3eu4qT4eioUSibImwGgA06ehatngUhY5nbubxrzX5pyxroAvOEC1DEL7gaoOuY4rypRv01rKqSW0ICq2wrGMh6wm3q49It4VAu3REMKSnV56tPEhiHvyMnHByOsml4eYoTuvaO0xAlE4b0TI9A04fhJ6yFHqmVqE/01CMqH50fzqu/vrfj6tP78eb9avxvd//N4zItuPu5u14T9D49M/+9Vg//51xtL0YP6DL9eK///+O08tfjPc47//46g/Hwb/8L8fx+nx88ebbcfj139Jj/DC+pgd389t/OF68/v1xqmzt0S3yO74/GS9vD8Zvf/wwnv3y34+jX//7cfzxm3H09v04fvNhrL79ZqwuftM3Yzz70Xj94j8bv/3m/Xj1t//P8fz93xCE34/Td78c+1/8zTj+9u/H+ftfEWDfjBfH78b39t+Nw7/9+zF+/Ztx9uY/jfWHv4ePb8d3m904fPXbY3X6ChvxfhkjW5xi5IAOEjiQUUZ80WMbU3WG00Buyln5prfKsTpruTRYsrswwvx26NywnuipWxuBlzEfjuq2jnY+i1hb8Nj01tEWas8NGtqlbSBtY9lmncwkCJ0y3jdMHuc6d/mxvnDEIxWps8B1M5jO65QBd2kxl/KRmfiBt9Qp7sXec108prsV3sKXdkBHwXY+77+6BSb4MlJDttZxVsgjf7aK2G/0wc8OzMTnZn1xzE6k595fjw4pJ32Tx4zcFxzmAS04Qq8n2Sob69uxmfn6EdO7t6x0p7NtGX6hK7DIFAaHKQ+TxF9/VTm5Tfk586FNSl+mWumI+m5Od4Pg9urtuP7wdd7WsqejuKYzt6acL6VeZQEbcAMf3we24lN6yq9yyUsoTIcGaaEwfhz5SH/OF3qxZ32Q5UKjNE8NAEMglVllUP4EovnZdihPmnvgaTPilpCEIujMYxq0A2kR/lLe89KwyBOwYnZihQJojLyU8xI5ii/1yU8d/2tv1mJDntVn7czU3Nbi2kAWfthKh/hKS4/1FcpRGJEHWY4kPUpnOl8CICs65WLyK4xDg4hKcdNIy6AGRQ+Nxq/RS5hpOgb3zPuzCVpisnDBh4clmBGIDs1P7+z3fj/ORxDYcXCZfZIo4S6Oxc0gl6mARbAm1+EVfhkRoQFZZ+kCC4NQ6XabU1RZXIHFWN40X+GVV2OZr6ARFhLKMW/Nd1rNqQt5I1/+IiihUQeM0KDwDRYaq423Dg7VZXfxCSrNnnScrvfRVqu+A9KSq0OD3mlqOOXrPrynQXqWSnPpEv+Lw9349Fs/Glf/8t+Oy//BfzXufvBHY3sD/ZvtWKMrJyKcMjk6PRuvV+fj2PcA3tPQ6YzuDtbjaA1FJ4wcTtAlIz7zv7zbjOOtzwJ6D8/mAz0+NAtPPmD7w4fNeP73/+9x/qu/HuPD2/Fmez4+Pv8X4+H5HwL0B+PVd9fje7/827H65b/DYK7GF6dfjGfX9+OEAH303T+M37z5Zrw5/f44+b3/yTg9/P74PqPL73/7D+Pt/+ffjV9frsfud/7tOHz2h+PkCht7/4tx9c1/QNY4W+ocwsfh2mmg2GZk633SvKfQLSMyduzQZxQZzyFTZHlwhozPcNgefUekb3rxngWNKO/+9HVrBgrLwwYjqafHYWrrBqvioPFx7qjE3WcP3bX72n4btfu8zuu2wOl9EvWd5ynDgbBrHxgYdNYenfuyN+vUPalo0dG/5XTkpd37j+NB+IUpvMfGqn3oPNP+uhBnOnwX5rRtYqeIKo8vaBbsuiR3OwnmPQWvjpCsb6dsBvrpTGY7bzvru2O99qO/E7YwO2K3fSoT9kVmBiRlHNnAm21h8jTl086CdSpfnVToj+7r8Ipbndk58FEsX+dW2Wkn0u42+XHX6Ra3OtXXqAMAA1OcovLczTImOCJzlJZ7bAqbbcpJ/Zxip9Lts2rOnDzsbsaD9/eu345Pb341bt98PcbV1TimXa0fjseJ9+5xk8d0XFd09gxoYhReRm76IdI8xgrkHX+mL9rT1u8d+XvPLjvp6ha55FWJ6De7YLhGpU0H9qTbLfr03D/wKJtH/bqToT+OXXK+Q87uTkd6zyzlF1jK6dE+yAtY5JznGzvvGTvzHrs2LWu5tcA5mrZw6iQGAEfzcUCUe3PI3HTpcU9At7y4lrROkUoJ5TiXB+2jufgx9atAqJsRo0qmvMcpB/nRD3i0vpQlU+bSALi2oOe+yd8Pqqr0ybyVbHgxSH5BQq0AA1p736ZBTBq+8FMkcMPYNHaTZyabMKR4Rmb+slkvSoBZHaGBaAbl5lkvJYNb2jPNGVgcoEPawizluQQUzsijARQhUxShVQ6eS4t158i1JNrAXSF5guOzUTuMJo083ZlFOkRHHmnACt7/8Iuzs/Hn/maE4o68lzQbnr76/dHBuP693xs3/+wPx/63/hm+8PlY0YCOd8ju+nZcXdPorItzOcDghy+0xbGcEGx9j6Z0aND35KMkgtzBOEXZBwS/PTRt6Ths/PIzeXYADh+245SR2sHX/36sbr4bFwfPxre/+z8b//Cv/2T8hlHn2xf/atwc/kv4/J2x2+7Hzf7TuKejcw/ttxjot9u78asf/dF4/6//V2P/h/+LsX340Ti9IP/b/fj/vTka//DP/+fj4r/483Hww3871revx+ur7fgCGg9Xp+Pg5AyDQTrs05bsdMVZK7XYHEarw1EfyOjY1at0GA5cNsBxvTYA9jEGFz0ZAAxKBj38tRqJPuPg0dm0O2G7dwZB7E2L445ua/PmzLLalmVdaKON6hBPwY/A2yaWRmWZR5uBfjtRM88GzykwSmtMFzlqVx6t5LkjqtRRTwCzQWcmxD+voUcapMk8t+KV7gacBHLlST5Zyf+8N586y0+euoBIGy6/FrGtuQglo8/HvAY2ZaR7i4vTgWFPBtfZjswvL203pD7KJxvlPA891O9uHZ0oeNKZfiwams0TTohhE1TlpHx1qWwlHD02qK/oEBsjk9wS2ew8S3M6FexxpR6FQ0HLy8exfFB+RQm0QsVbRnvvx/s3/zDef/eLcfvp7bjfXA+/s7ei8+LDdngGW/wyOkR25EUuAnUD76PvYU+qtMBHHt8gT74MABAEPQ4+TNNgkAuCUdfpQGk3C9gEOeifcn6adn/a1JfM2aZ26NYXRyQYssc+yItuY/PiEV91Gn2BQ5BYZqDF/iDrkb7YMbpOwBabSgQOMMVrNYtklGabIjevV+M6VdkpTSHqcylN7o68HTRJR7KTa/ts3Jlp06bU63xBf67hb287dQffYZiUscXKZqFuT43EbU7ppBHDZMsFY24wq6y5SWB2jRgY9gTtTU9wIRtcNhrThNVphp73je0yVZwGONOrCBXSYK2Be16aqnSB+LNsHYB4q0Q3j2mYUUYbzxSQ2+xpunnskvcu5zc1NITu8iic6TDtCZemmf/UcfhceY+0qPwFl2lwMB7OjsctI+aDm9049J4CvT8/PTIINHrLNAwUeHN7MzY0tAd6wOsTeqc08iPUmA6AvLEFNvvUzYLqkYYTemq7N2/H8TVBDcv7dv2DcfVP/6fj5of/any9fjG+/tE/Gd/+8X9FcPuzcftP/8fj3e5gXF5+GA/X1/RQ78Ynern7H/7+uP/yh+MGWvcXOIDLw3F7RaB9+aOx/f0/Gu9e/pCO4QuC4sF4/eF+PGfUeLfdjS20biLTBhhp1VYUjfeX5rR4HUEds/LzUZopR8tbz6kgnbf8RQfsHju6cIXxcV6llnfGAvvRCWEAaTjQMN8qIm7ThWtDV06ex1FqmzaexWbcTDPPcu5ujzpHFxpNYLF/XmamideGarL7LOdRW9RG26msncnDU6e0vE07n3Y984pLOiqvyXtkB0zznXLPm3Tg6alTKy3IBdot65b2Bg7rhD/2yUOIpHCm5LyiTPKEJa6lbEfgLvj5/3P1p022LFl6HuY795yZJ89wp7q3hq6ungdCLQKgZKBEorvGLpAy/aT7SQIkUSYKP0efZDJSJjaMaADN7qquqWu485ly3PNOPc+7wvNcIPLEiQgP9+VrXss9PGIX3zLdGL6qo2XzsQmOtkkg5Dr4suughVM810/USDiO2+tBNkmyH3AIVOguOmob5bWX1equbbZ+tJu24KWdVyDo9kLrPONjtLddtZMDo7LNdbt8+VF78dkv283lpyRZPt8beAIbbFvBuOiqEewhXyESdsmkYFtXnMMLcQ2ypSPiWw68/FrdL2p6284X69LKpg+bddLXl8r6ZpHtlb2whaHOdNzcvO7yzmhv4GTfOk7ZxEdZsKeEa+9ntw4wlHUCD3Xc3TISR772kT+PHYeOytBH3St6PQ/Og527ZXQ99JtzeR8ZdNyrfd8ezrryWMmjyHVEAtDGIKl64iPp2M4NLjKtsLSeq/NSlUyvK7QZrtlxslKnLMifhJuInr6AzrnM9qhSqoRBdyDSc3HzuvoaiPP8SzCEV1Nb5VD9dqbTI1w+4J6h93AOwNqhxToqA1TnJXSfM9IjMCm3AVucGVs9rzF4IgyndXDIqQ9Q+840K61rqkdn6nRcOZooSRS+6lSmCZ3Qv5/s23aGQk59X1K6CLzYnqOHMaMInyMU/ieNcNwOy1k76rxPDJArKm7AmLbgZrZ9HO/bWiOiVEwWE6cJ52nviPN0fNpO1jg2guiuzdorHOvubNYeH8h44cvu3XG7+63Ttn3/aZs/fZIXeMdki9PNhtEoAQea2/ztNiVQHhhxHe5nxOgjO6PVs/N2djqDJpwK1ZwcZgDadnebtiVw7+5NmOAVBPnMqRw2eA7PmCurNYAxsp0gR3DOH3LNClucsdMmZq6Rt3IM7wnAwMpI2IRjMJauS93pu3lU7hqFcpDPSJtzdBdVzq/GM8JWB2q0U7v18nuTDC+7EQKF656gCb90pEZhTm3SP8U+m3O3nfVid+6DLgjbUU/uD3/SU/wp+t37VnZYwU8tz1L/TFfWDlTqWM/26iLtoVeaA12coEk4PgveJxCaCNBSm0Ce0m8b6dRZlV1XsCwbLgcuTNjPeY0m82PIFIiPvNKute9qV7bgbtvwIfKzfXeclhXuJSuvi0d0Fdxtk6BOnSTJ6CeNkzRl9IF+6SukT9vwz/65yIjD9oEjM9UF6rnRY01HukDMac7NTdvcvGo3rz5rV88/adu7SwD4bU4nstHbwFeW8JB966gKmp2JcbYmblCkudaG/apJZmnkJziIk7qaH/oGIXESYmTNefRhQFTfmVcJvLQ9bd2935Og0CVOlHkuL92Fpe+TXrVOfPyx15HfnB1ZB1nlcYP1LCtfLQwIHfahnNPA4npAOHC991CHPjOAGOTcY80JMrEbCuCZmAz4yhOvBMQm3dITnnDtbnexa68pzzTt0N6t99OnVPNaBcc80hh+/PzESm5hFH/dwNw604KDHek0cDhhGFi7oq6qHqN8PUtwj5Mg6PT5+Rr+Wqeeb0hCz8TeGE61tf+sLAsdhYOn1g8+EgXjFIiZhEyN06T/GHDqiL8wyth1sipkeM3NLX1mEQ6ApUtCdIpuwQM4+Wg1uI7AOUfKnIYrvNmlK3sptk7SqTeNPsutzfS0fQKJz+XoPjhLjLAybYrCycNkJMByNHQ0kz89baPZSdsQBO8JUPslcplTX7whwvn/9QQluvDTXiQKJ5s2u3/RjtvXjBT9dNIW+AQvAukrgtpoumh+vnrCeWO0tkUTDuB1ck+QWJ63/eyMAEUfI4LW6os2BsYpgfI9ePX0xc/as5f/rl3c/KRd3K/bfOnrCigS6rY6gf+jaZvNF2188bi15ZJrP2e2amsQ9QUHcTFAb1C6/SlBy2d8tPUdqYnPCOCNSVEZN7IOj2ESNE4mjNbAbTk/JZgxanP5O/Sr2ChY5Oeu7P2tSIOicBIM2B059F9+0MnucLzqhzLoep5nMFFyzo/w8n5T+gV/fHfRo/jNZiYOTnmz6yxIOHyeV3oBwGwCYuefU5dFFzvydYm9Ccw9MjRf7LMFWka117J0YDpqadJeyh5jrDmWvXw58IQYtvrUnGeWmzwa+CqYCzsshafaoq497SjsgSVIY9NQnr2Ck0cgDFPKnbb0TyKXBFQ75NqjCZf6WQlvOWXfmdznc3bi4WYbe8dWvdJYLWD3vIJh1a2R05vdFtIkrOJT8U7bdcGOMyAGIf7lPbrjziDsiLB4IF3d/tUfdaR0ZuABexyn9SHEGZcR+N+vCXzXL9s1Qe/u5YvWTP7UT/TR59NZei+j5Dt6nZGftKmjyBBBA9pkOppPEsh9lWCqXWOT1Itv4J+vEEBg0SttkXu0RKY94JlgTx8PAxfbs3W/msRBPfYef4EgHNuzJVAA2wChb3QKFM3K2gMgyuUhqMgzz6Od1K823fbE3YAVPyq9HPJ5TMvRSeEkQeWvbzazirNaTv9Gly2DT+IU3zz8WTlxCbqiB9SLXtqO9pkypQ75e+6l1dA+5fjYfDHL+x33JKIDM3TEmUqyAxWOfU9g0YFHGWJsFaDcRFZFNaLXOd3yT6djHW5FOIW0hlab1VRo6/ZA24UrPI86svo1AsttgzAkhl2i3R4cjjtbdwzCDyz/qKrSW0YNYJRCCKsHITqpQDvgIQ+sLu3iGYFQx8rCLEWqPtIhOFqnjJQT9hpZFIz8EgNt4wDZdXjS5bFWvgnbTfpLqOO8BmvCQLELLwgse1jo4wRxqZV5s3Y9RmHeuiBozdri5Njen1+188tftKf7L9r08Dkjsm1bE0RvXVhy9hRDpY8dbcC1EoOTtpIfT5+11fJCgbS3tldt9vInbX/yRbu4GLVvblft/Z/9u/b47/9fbf3j/zcO4FW7Z3R4AC9pv0fGCQRki2ZV0xky59aM4z3wQhmOUHryJRbwz+gBXAxwjrDFIyNACC4e++vxBhb1wQSLuvKQvyi7NFA3027C52iQkC9OB9YoSxmUjkSfCLzWzRQjMnRTTl3/7Ft9lJYa1aH30DRyAVWcbMnsYfRHX5nFAH69E1jfqQ1OylHdUeHA2zplH+7QM8CjOPcSADlqRyqQ5R4LL+sETI7dBjyqR19u2wOiW9H4BlbxVR6X3YmnQJVB2g9tPa+AYjs2+w8NxSNtKvLoddjFM7Bi7zh4aQ+Othffgq19l82X3XebS9tBFukNwOnLzgJC5z74mAEvzzNKHsptI+za9XL0Bc7+aaCxZerZhfUf/NaAv+2L9oFO2oeX4dm+3uF7/bytXn7RDrc3zXmIhSN6A5/wobcCNjpL2xrVoFPgECcv3zyi53lh3XvSymnqiDP9JxGzT/aS15u96y1X3Kcfdn+VXbtO4g8c5WVdN6CnrsdOn/xxiz/1PvTrE/Xtulb9gguu4FTq2GeOqS9vLMeWfdwywMnOVXbOC9aXdmiybudvcOEYXqNH3nUhHgSED+6+Z2ibHovEw4CYX3QCD9LHzCTtabaF786CeR7a+Vd9QSsw+yg0SQ+y3Elvirhhgygouw7bo8/w/A6iwa+c+JZkZ43zcToEoq3b69t55soRHEDdhek9j/7VdJ8ZmFMfNf3hc4YIVGaIIJtKJ1PcQzB9BAYEZcguoziWY3mzdaKrbtEj/MLf1almpSX8bvAPu0znaLteVjDZBwXsm+fi341JHFVEiTaIynAgxJh7feF5bXAw4Kmo4tHx/BJ42lfmadYK4La78Qcud228PWRfk3FqRLa/JkC8ePSkXU+ettl21r6+vmu//fm/b+99/j+246v/uW3G1+15I1A9/lqbXrxDP8DbrALfTTzvUJqrJQHy9Akybe0rjBO/evPv21ev/7p9sPlRO3/1N+30xW9a++Sm3d6M2tVs3rYEvy2Of0cq5YurMTzlBSHS5C5+Ce78Of3YA72s9X74IR9U0ELm4TmW6g2m6BMjyJEOmStkmOcx8Mu21hOeMObgFEV3A7Z1St9KP33WYgdOkyhPy5I5wgd1wYTN+8ELOOE/AZi0lH6oQ5KR5JDdvqMvJChkJkXTMMKStugW992EIw7lGOvcvu3LdvYHwqkL14J78ch7NZotZ8HO35fbcQDverap0/Vxgzzqsq1tGMWIgzQN9pNRJHs9T6uA8QafclDVb/Vn/ZKLNJW+VjsdbtWxfvGow1P/C2bxtezDexU46554eZ520BKd4Lz64p5Qhj5ic4Pdd7g1C/SGxgQtzt2EF5tMn+VP3IQlbibGfXezX/vv98vpcv+4bTe3/vjsqzbGfibIcAoaM0OrwYx61rVd+MY9RzQjHwGRqNWvr+Oq0YMTdkeTSW9tYz32fACDthJcCbqhpGh0i/xCX/UDloHnzxwFVvj9JZ2zrjrF1o/qZXiuPrJXQlL3MkORWRX2e7JX7Joe0lfnR1ZOH5HNEZ0jemhjFfBr6zj+pzsABhmUHNSZ4GGsdmTIcc8ONkUfsKwn3uEpemUhKFfQA8/78Yy207R1eLEzWKpXwpePbKKdnT/L9E8GPuva5iRLSNkNZAlw20067QzsUDQ/h6c7AqJYWOJcOmjGacahwAyDjYqQXtmEEf5y3RmtYO2zrzBTEBpLfW1Dw1FhEQIIS7BL3Ku9rc1SgUl7jSgOKcRKoM5Uh6EC+1xGg6E/8PPYjbiyc51g4Svu3bEWzWWUvQ83r/PcwszBX0An2/eWXReNxSvJFo4Md6SgY45zVjnBZ3ziyGQZRcvzQdy8aaEOHmyBR1C0rg4ZHowxrp1GuDulns/F/GbmGlmBO31dMmK7eueP2+X4m21xOW9vv/ikzX/y/22HL37UbkHm17N32/gbf9KWBMnd6qpt1tfgUQmMfDbDes3x5unvtPXsg3bKEPMdYDz7279q9//2/9Ouf/OjdomWftq+2cbv/5dt+fTrbbQ9ttXOz54t2+R4Vi/wYoLz0axtMMb7zQRdWLSFo2huznRozoVgUL5+cLcxMG3agfLmM8iTJcbrTzcN8ocH5ejgx2DU6pZ6lWCF0is/9bUHrzIWJVcGpH55VOGVrfLpslcPukFbloDGpfWrHNYPQSFH9Yo6PXmzXmA7WsUG1DXtoJ736vzE+cuw1QY7sFzHrl4bEAoXt9jMcF+YoB948kNYb3RYB1I6nuAz6GdgAVfYHmtU6pStsCkXN/sQj/+EVs9zBL58Tx/sb0avbzZ5oH67u3VeSmsAs1VQ1o69Khp8BOLKU/fQCD7hp8EhOBdf6vkcp/DiwR8MPKnp2qEu5/4cEwKNrDf4JWdZRPcgvdiKz+B9rapWvEIPuumjCbxAm+E8pz6WAU58wDAjEL7QCyfwbt82q7t2++J1W7141Q4rAp/P1knIfH7pK07ZQdggcNCXEegc5XW8m8+LsdUjdPragt/z9Zig6QjQWQz6TyBBdx2RbIVH/8qr8zp9aLeZOlaXlTU8BOfU5doAsqNzLCuvLPSkS8NQxI6cnO51z0+Dcc+yTDGGtfhMYLrYsL6mVfyW977i4utqwRKfQQ3+xMRyE4Ty6QYw4WUqkqP3H+rxP8Od7Bv6X4tL6gErNA52JU3sWcTGPfcNfa8Pu7TL6xgJYMgTFP26TE+85dWWuhv45K68nVWCJNNT6FDe9oFOfvuH3/0wQh+Y7BajgFlmQe46F5f7xhFRV8NQwWVOlDnMpS3NYgg4DKeePI8yaSA+MxOuoCmzTZxRWUhgqjDQJQbAGJwZ97tjS3P+U9F0JsnsjPbWoQ+dQRljGU45AMoHHB1FWN/uO27SHidlPfpxC07UUTd1xPZvPacznAJTEfMshv40PuFYR4ekwuYaZRSf6cRgV87ab1j6vDO0YhiOBB1d2Blgss1nC3aCI7Spe4/of3NzRWBattv3PmiH3/3P2+z0AqPyA7p3CQTj5ZM2On+nnXBcjeZtdWBUdvZeu37nT9qrb/yv2+Trf5hR1cnqVZvSnw98+6KS5UyZwovps3b6+J22XDzGeE8JlNO2uhm1V4fTdv3BH7XDt/5xW/z2H7bFKUHt+hKcXrft46dt9fY3gf9H9H3WThktbb74NM8mjx/8Vjv81h+0/fvfzBTR4+vbtiN7fnk6bZ89+qC1b/x+m731DsF2SyaNTuGMlFV4wZ88qkyxnKJHX2sI/5CXRmhddUBZxXjgfdfZ0rEeYIQIxwd9K1nVyNM9U3Xor3qlSKnGsZ5NG/jUcc/jJHFwmRqPY9LxKbVyyBV0pMHrN0HZPrtulp6XsKWp6yHVU25/XqhvBh/7EW5VUNdCFlcGZ+F2/Ss7UF/t2xrCS+Chb/sSZrdngTz8ca7zD2+oX/wzONVoxD46nvb9YHPccxOuW7/2noHNrWgs+UmH9BX98qjLQT5VsC37UaTyD50N3wpGpyO08efRreSgn1F22pT1tU+O7MLLIjhgpz9g+e3YyEQjA53YN7C0W3pp9wak7Sofm9i8ep6pzuNhBV4kviRTAAOu/kBc8SPCx77x+kgGGCS5fuzC3+TktkxJ3zppr3EjoeFhFOQODuEa/I0G2dT61Ty7SObIScBKo3ChIYs6KLNcDqda3/R7/CVIeJTmAOUoHcAJ76jXcVWOAlO8opHfCeTvhNEaxJUdADqJJn8GsTzSoO0Dwl/aa4GMOLJbJN60tZ12M0W29qucLM+zyBN0k84TIGkT+tO3gcxwWsh5y9FvdFSbYM8n0kiisiaDvg/qDtfq+NT3Rf/lv/6/2lMJTgAwwY7DCAB5raMMkgjYY99kjvdd3OHKN42iZ8x+19KscU/0tt6Iaxlg+4JRDBamxuWKPg2uK7H80yH1qRzLfJ6kwjlaDB+oJIwYo85H4jnbkQE62vLF2mSyMtEp0MMdZYVzN1Dx8zrZKiqTOfdAN0tS0L5GIC3gQOYRFQJHETI4+sxLBY6DJJMUZhmpRj2MZoBbC2D2bbnUgatY4m1AvEN5ECLtVCD7MrA6KnWaeaaz/eKyTcFrf05Qe+fr6fPeh/CMQKcmAps9AQZ4W/CFTrPTA3BetNN2NTuNsj6G/adjjVbvDj3QIO8XKhdZ80lbtiU4nFy/bFt/aBOeKfdr+Ld5+qyNz8F7SnYJ/OnNbZtfXYXXd4w8J+99o+2mjPA2N236m09IpK4IpG+34+N32+Wjx22MDC9e3bT7Lz5rd4ebdrO4aCMC+fTxWZvcvmjbNQF5sWzTuXrmsvMamXYcVVaVdklfjpw1uN29C1eQCXzWkfjqhMFpuVikLFPq0uN9aInjg+8ZHSBL26qr6oGvDvhNyY2/sXaivqrnup8ypq4v6/U6bbvOq1ue9y32McBVf8rJa17ldPt9ZxSil8DkX2CqUm4GHq8d1UqPm88r1XBheK9PNdmNeuuWZ1jAV3O7g3WrPiphVDeTyLJ3u5QP0ui1waJwZ/QxLAyyb5NC2wY+bcTRTX0VH0ctlusMxTP3gKsdUZy2bmVnBjrxGRwcfVjHuk7D1WhFPt1HLuJTNFfCmXqhtePtqM0FVvJO36MNqpnFL+1SvDebmtGyDAxCE81zz/cAdyRh9h0c78dtRYLnawy+0nAkALroRd101sXneRN81QNvhUwZQDKSG6E7/oQYnGv3g771GCjOOaFMv6HTjwxobxBxkx/Fm+Kx7Elfwdm+rA9fOE+5PKGeAaJvXRLWj2+R5+Iw9JGpRg0ntdw84rf1+2yZ9aKs1w8cYNhf9JBr8e+yCV2A8H50iHN5K61vplerr9In7NoApby5p051TNyiW/Tn6E6GCDejAXDsC9j8ZrKfmtMn+896hsMETaru6EOvbtB19EjHmaUK38Fx/F99559/KA8kWkMSqIjGQQPEcq81hk5kN5g3xui1AWogPJuKByMp8/5YpR9g9bZuKrLvbfnlBsupHjjpg7+u6FInfhqNW894Jdo+hdczRA1ZTkqgdWwfp3NfBq9BhJmBX8KVIVSIAAoPg5uB0sy/aHLUZ3nNnaOgtkvfZaBipjIHPnX86odfXqhpt8I7C3nElftuKrS8qukzaSieGPykdU+wWs8v2vrRo7ZdIicNt/mLBc5aY170sbsnsMJqR30bRke788dtxyhwowlA95Kzsynymc/aNisrSzYxdHD1IfB+icLM7tstmfk1o8zd42ft/q132+jJs9YYHR7u7+gPfu0JLFMwODsj8C2IqAtoM1jfNn9Qdzw5a9ePCG7Lt4HP/f0VjmPXLhlxXi4YjRP4xoxckUw7IXjrlEwyHLH4NQ6XWvcMXaOQb30UOGNU7Eg6sjWr6zJTJnDRutJVMscJASNyRW7SbJtydtADf/s7aTE8qyEKM0qdr6t2K3gp9+rL3brCUN5eu8K0O7DuvIIDRxMpYchnd+tr8NLS4cnTBMPQMegDje1DpyH+6mD4MOiMDJAGK6bNAMtzN52L/ZZNQA+4qUu26WVu6mCnoydsntu3Oms/mcGAHrfYMXT0esEdvPgvZepSYA84dVvtga74MDhw27HVedVPAED3vY68up3RVv4K2PbCE8cqgy76FrYrzuEC94Vs27pfuw5PHlGX+m55XQJcpc6pxxq94W9Ixm5ev2iXL37F8ZN22LxGhbbWAiY6ho3AhcAXvxwNMOhMMmJs2a4TuIGXYG6HVJZO+8z3aQutJG9ZDANdLmLxOreGuuLsdeeV9KdfuwOONAeGNLLnl9elkbLIwYocaZVjeC1vgSlP5LVT+NoEFVLPoETXQq624g7MBCzOlVMAuFFFWt27XAt325YuK0M39cSy/om2DiIE5SBttdsCrgaO8g2Fw3lgQ/uYehP9g0A5N1j2Z4hOvdrGxIBxfI0cT4CIj9nf79r4L37wnfyen4oTAwCoSmHX/QsLrnzb7hy5+HkoMxmj9pvRoNTQb47SmJ+o4WpMsFI4WwxJR5ilvtywbngAEgqmzsNmjt4HQfvgz6FsTblyL8qrA4IRwIjAuzJz7sgxcIZdlIQlDrLRyfiCX8xV2UQow+XBoERCptlWFX+4B2GZc+c68+Hec6oOQ5Bm2+bXCAjylQEXH/I7YLTvTiNTteI24HBgxOzPr5SodRI6HneNRvzgIdAyr8098yNHr/2zU/bnHLyjO3/ZeM1I8sjIT1hTLGqOss4IKrM5oz1GoVtgOyVtRp/pBhRWPJW1v+IfxwyuSlD5uuLynhGzzxrixAA9neEuGAXar69qZCqS/kyUJgROvy7jj8c6ot2TLSsXx+pyVR7keUAWlADWaT54Wpt00YcyQXdoll0zdARtApWpE9pHH2wRIfOvy1TZ00c5f+XmCIbeOTd5UYb+BE6W7gOnJzcxZgEBdbMGN+RZP20DH+BzDA/eiJ+jR+sK07aZocA21C135SMujtwiQ2tz7ZZgIo+paJ/hMbh6bd/dsDPqo010xoDBXeUdgod+4ki4UzAsK72XJo/ehyvR337Pzf6E0V+HqKCgzpYchCe6trdFnC98sEwQ7nGa3Nf+TCBTN/XsqxIAbSL9pm7Rpt7qS8Jreavx2DPtlesDn6hf52/4VFvZQd6xhO9xiuGfuIuLfsNy7DivWKwoR/7ihTI5KkPB0cFj24CH+uAiFGcOTmjr7+2tb160qxe/btvLT9pkd9WmI+CpOwQIH6VMhxkln405VUv21k427Dv4cUD3fQ9ImtGzPfCTxKFv/mSZeBggkxhxKn/d6vUG/hl0OA/t4sw93Ban+mWO/JeRLWUFq0Zo+ik5YJmSNLhpb7Ef4Qjfc/nItXDEp0vda29lepET6YutgaRl/Rle2a66ULhZV9DxI8hJvmq/2pb4Bh51ewAWD87ETHJzr59zt2gHd9NSR35B2m2gPbWUd8pKBvov9/TNbnk2DkNYLF8vb8HRFbLyefy9f/H9fNjaTuOU+dNp5T0aEQCYUwKZ2sRJ18ulAhyQYktf7DLA89zDYFXKvZkUjHD5bEZgIsemcvodThuqzFVeRiKjFOIkxgUWIg5IGa7zcPVgOrKOQqeOmboQ+qhLfCpQl3DcXGLuVtMG9hGwqZusz3b0afByNHqiP5SX4mhFg6eCMekhKNUD+TI4ZZvkAcKiGOLkQ24aWp4vtlMW4QYH+UywWt9ydGm/9eSZrCsY4g7o4JgXXw3H4gjifjvVKdO8y8buHHZ+1h9YM4JTlvuDnwrsnLfPXF1B6jTyfFG/bl6rIAs+eXNGVQ/OWv6UCAPXWiVLcAVPXwnIb6JBr89U++IEV28l0BtgwHMvnbR2VCANRMgYZJ4xgIOf0CvHqf7pAKms3GlfhiEOjqRwWOhPLToCIoYr07/sLKJD4kQ/SYiQlz8l5ft49SPEAjegaLSAAIZOWnwNkvLB/gyMmp+SMgmLo0J/XYTlbxk6fW1gpVlaOOVocMgrH/RvmfoQByKaudZpIR9hUUcdr+dQ4g9C1qOyuLtV4KzkJIEh9O0f+uCK8uqrAnfplkfL6lwchK+tCbfqpH95Sfbrc/DoK07CfvoWGXKdvrgvzW4dbuDYStxkpjQGR8+djvWTc3Kzyu1bfhjA3wQ56qIMnss/k74qr83z0i8TzfIt0pr1BdSPHoYugzxw5Dn3x8jGdyr1V65OzypvbcC+wKEWwjm7so7c/SzkiHqj45rA96pGfK8+JqjdtJnJEu2FHzYffaRDEsapo5csXEJfxltqEFjv96XXxEjR+o+CnwRIg7K3DCaWXEU895QqR+xGPkY3+MsG/qHR9vYJDbnDf+ISFeKk8w+tTTB4CD6UCdu2OdonxwTNAY+Y1NDetVcuvjEI+a6fu3bb8U2faVeJj/dcaJKgxb0EIgENbTKg8FzYHLVvdVJI4ujrDT3J0w+jJcFBfxu+SIs8AWB0kN1ngVtk4CIYoKdtTILdK/v1IiNh9QSd156tIt3jP//eX3zYfzLfTePU8CrTA4TMslPO7VRCu8LVdJGZmV2XwTg1mQfNgyH1LCEMAsVSfrNv8S/Cqh9RGM7Z3VBX/tdguJlI9QaHakO/4JdgR7kaEJj+cb/jHVjhiuUwEXo1wARX9gjTetQR74zedJYVGyIEg58jB+sXZkVfuvUq5dWn15kuDk0VIMIrW9JAp6dgNOLNtqYT/Scd1nVOu/gu7jUdFSetEE35UAxXm+oIdDJZaEPVvQZMJ04huzjEcuEmKQFWnK88C6ZA8ZyG3SlX8CleBOeMIGxfPM70EnjodLz2z7rcARo8UKGCZ3fWOjRHqGTOODCdhnADOzyGVo5u1V85XO8Jz9V8Jk2Z6oSPwhFu+lHW1LIs0zHKF6IsC04grrwcWXvLBMSbLljJPfhKtZTbtzy17zjU9D8EP+ooB4Of+AtEeUEdde2t+nMPvcjEY+eHga0HWOu42UfndU8IH+6Bg5t8qyRDGVRdOEKZuP6nW8nLLTyK3hReNEpfXACndCEOUBwJfLaldNgHeVIx+h9a0zRbldW1ddzqWPS7hYf04fM6y8Snl3st3zrs6ps+gk+1F15oRmjiaDt9iuXarjorOWUr6oB68aa9fbjQRHrUH38TcOJzd22AQJRZAHHFBzUTIxOAPbgBd7t+3a6uPs2L7Ic1dkkdoaJx/K8NmYA6O6J+6ycrIbBU96SbCrXgli+lADP6T+DTD2AY+BLahgs0SD1QcZdXljlrQJ2Hr7e4U1Y2XnKLvthWHtmWLjuc/AAsx6yIVBeBkwQd2CajD22sCz4eDZTxKnQvn8Nr6h3ctSHxVc7gBTODn7jnMVbqwkL68Tmb+BdORZ9tHD16PUKu1R94DH2AYcqEaRfi0VdyqkdT6O62Y6IRjVV/KLPtHjkkyNHelb0uhgnuqEACMUCzKGjqbBY4UO6sku3Hf/79b+eX3IH+EBSisDKKsvxxVODlAMtB2V+2NK2LMlSgy8QQgxARgMzMiEVEuZZ8CVIJbZrRXc4LTvqjegANe37igkLhRgHEMdXLGarcMsfAYrll7uJrO7coI/3HYXKvP6PQqDiJ0liug0nAVRK2Y89LqOJBvVqxVwZmfWlx6i/+ZCjzTIBZWaSjD346R/ibICVO8HxYKJQteLuU37SxNh2/ii/PDSr+eoYjGtvo3J1ejLKTVDjtYNc6bxfbZHEL/SsXeWrgEwcail3xiGMlP1xHZvCBP2nyOjcc8dIg7ygaGDTi3BGKsCowO6J0S0bMvh92a3rf0XQWPNAsoL0jILYEBPmYAKnzEyaja6dU5Td/BlAbFO78z64su3G4aWSedzqUbfGKul23YVj+KIs+h1YaAzK6ABRqw7eauQgNpPIlV0eLHHWinCfwWg5MHXB01zLggmU5H/ovmxn0B1pTRruOZ2wLPLyOc3uAI54ebROSueex4ImPfXX4oWFo76YuGSSqjTv9ceHudfgoJdH14knXxx60xefL526Fm/yAW9DdeSxQ67n3RSblF5w5cKSp3+F+cNY2kZ0wwMdyF1n5S+nip72Gt9ToPDEQShOn6dfdKa8kwfaNznT7q8cgyEHeINMtI708uoAEA5vu0VB0xFP6y//XV5+068uP2+Hu2tTIbvlXuMIVduxQePoxAyM40UOe1+mVQYG+gMV93bT3k+gSnMWpHHO6h+4BR5twbh8lAsrYnWLMxrn4Z9QKnMjOjvRH8Fz+WlOHX6OnN/z0LzZOeUaB+As3bcS26r2Bx9kZu0uXQ38GDZ+b5YsowYnz3Btw49z2NrF9BTXrCB8dtvehTepLA3Kznm2l1RGf9w1OwoFLOdZKVOrbh/c5lx5f+XI0mgSBckeT4Rk4Gb4tUw974JaG0h8ace6WWOA9Ohp/74ff+zCKzc0otr0DyDpWlNkVLOq+X+TI6s8EMeBEt1CLZGcaB/XEsDMNeGbME4qioLQxa58ZePIX1LKJX5ADiZoDDwspsx+YIUxwiCGw1+/m6bxUbpnp/+UMusHFSFUUth787DWr2MJ02lAvzgjDcSSl0QhKaDJQIQpTBc0FmzS7QtX37vJKBUYCeJz1TCJSL8/C6KOcOQKEj/s40nIQ9uA0oqSGjvAb2jTQKCrGPjnNSC4bFfO8jXKzqWQ6+YUF2tBlqYJOZIqczuiLPuS1QUk6uCs/Fn4FBZwW80X2hw08dNZd3tataTbgiiS7BmZ26bkKJ31TeCDfTk/PwP2+nB7ysb19Kota1DRrfn5qu7vFYfksUKPTOKK6ycgy3QwiM/BTcQ34Sk/dcaTeZynK4Q/6RbvoGn/C0Vh0kCY31oPqyF6c5G/XMf+3v3KWAJL2owu7tlwhF42Mtu7KWp6YCMxmYqjzK0fqi/40TV/yYcIu3iZQ6pp0RGeFxHnXx66bqeM59+RJcJUwW8ij1K760UHqlx4q7yrvxzL2apO+cs+6bh2S4lPnlS33gWUQqTL2AY+qV+eBzS5NHpWliYybPK0RtHRqr/ZXU6XqtQHLOuqVbQ144pZpcnlqfY5jgp4ylZnywFsJCsCMb5JTFKpz4lzTxnXPHqUndiWIgQdOIUaBODplnudWh0rKrUXjlK9uX7bXz3/ZNrdfZBEF1GY61G/kKp+ahlYuyHGPfvjIIAkyeovPq58dqkQrvtFAJW4GPmUVsihTnhzzZRjOs8glKNIPZeqR940k9hs5x6equ8XbwLDiAzzOqeZWU4PUk79DYfCwbS6Azb8wRdnmfthgN/F3ug1dOBKguq1KJ2wor6PLwilTTHu3HTjmGWj9C+3iLwxlKBzrIsHAy336Kx3zVHyoE2i2oQsuXKlp8DbIhn7uRp+QR7er2BpAlFtkzG6fLn+Qx0lQOGbaXHzZq4yGOhDfBdNRRUFVRo46kHLMgAW5OADbqAgV6+Uh9ySCexJL6BaZMhQVvZyDz2cUSa3Kso1XlHeGxpg1NEr5l+yKLGroknMVWIIVi3UUct3UsITjtbsMiYK4QWSUhFNpcYWexzDR9uzJQoBJtQfci0fVrk8fSE/6VGPdVGIX8kRJ6jyRCGU2mJos9FGQ/WRaMH1Xe8+FmwQhvCeTQkB5vio98lbewxN5rEB94VRcdbKSWM8WdRQ+h3Sk6HNP+gd2nOuwT5GvP8Nj4mFwOF0s2umS6wQA8Acl+dR5mudC8jWXKk7xXepqJ0gBR7xLhsqq9KZwdsqq+nKXhnKM1CXAi1um0KVr6Ft+K2OfMSsMq4cPhcKgM4VfrqMrOkTKhz6VlcZe07bKo+SqjkeXQ1+soq5pw8XgTKVBZ0ENeDrxm6izM47zQXb2w00wNRjPDXSDfouP76b5k1elK76rVp9c61+vkcYEJXbpenBq4OQxG+fFp+GcQ+5FENbTGTu9WvVjEyDQeV4yqMSwb5bJk0pshjIhR1eHNtBWbWoGxSTG122CJ/A7nvZhPc8Di/+sE5sZaPLczTbiWfDlHwET/Lst2TZBmL4912bry08GTusEStpHtsDqi8j6iEo5l59JZTZ1oHQKwHIsjlE55QMEyDd6A657aHSBy+3rTzPi82PtQFM1OCI/+1tv2o56EEUb7NLXQDYkRz7r2wN7B+8xb19c96stE9rmJXbKJkQUUjACKnTqyU3eHKnqD3wOCA56+CMwDFIJlOVWcc7QL77crwBG3RJ5fKl+Jc+8rQvt8tpfpsiqTc7dSi6l15Zl0Q+3tNfwMbCpxz1bmFQ7hZnnaMoz/aBfHBOU+Yco0l4d3K7tr+B4L3imXhRjOAcu9w/QKJx+XxRFy3u572771HWgcCCgumCS3XYPxPejpwXzzQbcAZ79yBMTF99WiE8dYLv+Yfxff/fPP9zDRA1ZJ6ZSyyyl73Ucm0yTYulhy/TRlxnMUYPULTo14LlDf9GNQtqONjJMBRZm4IG9BKY/lLGgOXJBWRQmyAs1joD6cWrAUEyVAVtcSPWHoXZmmTgrPI99twcDgiv0NBrLxD1Oj6OOwIOb/XRcc03fOnU3+0+/Tit+qU2cu32LN+fSYfDbxpihUbwxVGHK8+rDAFhOy2sDX3AZtul4WXhyL9O01N/tNsCoUeAJiYYf79VI/GrFHEddwU8HVXvRxj/hAD+LeziPrOG/P42UETG460gsty836c7IT6ptA98z5czuQ/c8X2HkI37yW0XrQUh4meYMLhXw7S/vSlHmIpk4X4hKG+rYxh/09NN6BinbJdHSKOjDTTz6bn1hyTHvCyf0iZ99Uma5o+k8j7Yf9sXSUe+SVuq7sEyq5L1BWRkqX3XMwF54KX+0BV5p8NsE7vn8lLKTWjxEE+lNMIIX4p6AOwQi+1Xu6nv4Zb3gVvJ+oGnQI/Gvtuqd96yDjnTd8VGA/OJczU8wGTb7rTbqvHgX7+WliVbng1tPEtXNN99aLR2xzx6I6Yo28nvQ8wEnzx/w4Oh9y+3f3evMftDevdNrOf+Fb5aFF5G1+ADTSuCC6HNlW/Hq/Ov9BZcBZg7YpQm4qy4NtmN0+0QatUvuq4kzhnXHzaqt/WzZ1Wdtf/OqjberNkcXEnBw1AY3PG/6S/AUI2H4FRfuxduB3wkB0E+WOVK0jiMN9dWA52KL1LEMOOZNtnMvegvvBIMcixe9XB73rXhQtL7hoXaj/YRbgZlNvtRZ6iZ5GdoLVfBCCEzbCpdrW4MK18AVy/+ov+ozgDmVhlxGvnJ1gJk+arOZOHZ832xvaHHrulhlZROhXdw4eG0d76uf2kXHybLYGn5VKKHVeup9mkMvN0IbhBcMZPVff+efZ7WnQcpCtzgbjnZguYFFcblYIB3yT4L7aE+mDrpVCGisaIKIpI7dU8G6eR41m+JAdPTlMEU0KwbN4GQpRGYVksiIvMiwGahiWAMB4ide4pORl7jQT5ym5+lXegwy1KMsdWkvvtbT2PIMzp7jPIoH1u9TZ3EO9jn0JUWlGAaIcjjl3MrB1bMpymg/Z5RZQbjwyGfMAJMghMN1MYmo9cDhL9+LpnQGFsYrvntw9Nq9K7jTRmCJUUmHCuFUlMFSGmiPHLLCk0DiyEPZbf0+a54P1rda71Yb9nWyfPnpNGi+tAASZs9OHySIxmHCb3f5EA7IA3ev3MwSDX7pPrrQp2wrwMsXeE9KLM22taK8iX7wlwSDAnVQOsuJpyhlBqkYhzKkUH5EBzlPQsamvfhhbY95xUFhgFtw4Mo2Tv2q2/7KQ/3SgyMNg3UZUHTMMx2hu1ckHN35qv+l665iFj+fbZX8t2tfUN+GlkquyoGKhjLOhxuQNyCzaawACL3qrJu8yMiVftRP21Mld+yr9C2Xgau+yM/A4L7tvREehc+Fo3UM0LYvPROOdYsvGZ2dGDxsUWWR8SDr6ABH9VUaYmvAKnhdlrRMn+JU9+seQCOUoJzdcjN0E5bwhDrim+SLe3lmN9Bnwwf6cq944eYxu3g7wgNvZzRC+WFN8IJ/2ILf0Tzx03rr67a6/pxR3/N2WL1ubXOHcLAB9YoA6GgLweVzZTjABDavs/PPEZSJn7hm5SXVixaDMhe5Lrq9V/ShN4Bx5qW/8xzZh09gat2BRtv17UHH/bMN92kYWBkxcz/6wbX65pZ+bTNcD7XTR7QDOdqz93vwq3qlL5XoU5fyaGXdDsyqq62a0ICbugc8qdNnyP/4IDooWI6hTcDse9iAoa4hFjpVz7BzytSvPmoPDHUx9Tuv1UHqWo9KeQYb3fQoroiHZnIjqFB/RD8H6PE5ojAz+yBeWe0J4ygNU/cYmvwq5hfT5bWI7pxe4143GIWigtWKvWK02ahOxOaZg1XyQcSGtENYlvhqgvBFIohwz5U9mZZIkxKX/0WAwqI/66nhKomZnbh4O8K2IffoPv3YuAy20yGN7gLGOUODQk7fODKRtmvb6SjN2oRSiqb4wN22MDCCcEpNQXNfHNOWo/BUQgNOnqlxbgLhfLPftHSlpqMMtUOHqXOQ73Gq8KmWduNYgeM9nax9KrhaManh6OhKRuGh2CHUvH9Z7GKD5hjrfb58opx9udP3AA0ik7tNOz3ctfnkpu1Hq3bv11pOn7SZiuQUBfzYEqyF15VSevPqQfha01g+/8ry8qmJUn0pBS5DC/gjI5+D+Q7hG0PzOacIShO4yr8B6ThT+pIyt0okuOKeo12/vsJF6HSzXTK9OM5qv1zM2/kjkwDfY3Ol6agt6N/ZDQOJfMgI1KkQgpHv8amnU/pSD7xH1chGuY/gs6v3RErdUROKPp2OAa30cUZ9+xf3BDuASLNOPcvu7Zc9fJBOZButCenq5aCYbF67OTpUN+zVNhUEcsn+xkl6KB2v4FBl1tcBi3fB1hbc3bQF78WG/KOZtCmKjoqOy00nYz039dCpLmnJ1PrgCxyx7eEFtakv7ZRjjI6QDXzikJV37IHjLr7wJ6O9gS/BUT0Ln8Vp4BX3y0aqTiVUZdtuHtSv4BM70s9s2nZ1S+CD706lmehdft6uX3zEqO8LEp9X6MEdQW4D0fpBYKhiBj/9HQl/PkidcvC33H/QluDGnx63j+Ir+Kgv8l17UD+V7Ru5+7jCe3anboce+UuZW6/Xd7ccAZ1nlRzFJzylGMjlX+Qle/gnn2nX5Z7vBUcmnFNUuBW+AW293OSeesEuesInIuTc24EhfcjGZ93qSha8cMTzcl+fWHZhYNP+9RvRGfEVppipl5kxUmfVJ7uGJ8K2fs6Bw3VMO/0hc/60fYcrO3Qw33xl7+9c+jk0/ZZw7NcWaELq7wc88m42OI7//Pt/8WEYxk2wBulBSQemJ4uxaxkaRfNoh7K8HLwZajGUzNlsmHrJzgfGCqmg1J8FTjXJpApS3ItSWd9rkRymN8QHWML0frKn4FaEVCDgKmXWU2HqOu+3cS4evU4pw2A81gOfHmBUWA28OxgVQHTLmISrM9cZF6yT8RwSDFwYlY7AetIuJvQjTBd4iH89o/EVj8LT+9a3b2lIBghM39GzLPSCnQa+9DndzCAKznHQBhSCjrwKjZZXFibKBtkapTttyuiL+vLdPu/H3PNj09vW3n590y5+/tdt8dG/acfVZ2336FlrFx/E4fmc436MHkzBF9QyCgF+fzYZnKMbYllB2w4zv04G7R2wLxySHLW2FibXR79IwwhXUXSnml16qNDlYbvIhTL5K+8Mrm4GemGpZ72du3xbMNo2EK83K8qOGX3LA++Lnx9BThDyjzJ1QD1xd6v3zWqxRpww8KUHdUt9KXOE7si9ltmjG9RQR2II1NHQBWhRZEszdSZ6A44eu5z79QD6YbOvHizlQ+mMeqGMxb/stJdx+gCr7+qY7bus+iasDjvXnJfzdTGInktU1HHwA47VkuH7Rz37coM9qWu/5XyHG5TJX9+vtK79Sy+cAE7hGHrsIzCpJCr2w3n5IfirktiGPusdv9KnJEUpr/ppz5agR1Kg2yTzawdG4Pdb6MQednc37fbyebt58SuOn3Hvjp1EjdGd933ZPYsjHDoQ+Hwm56vIUW1xDY5QpWgpgzPlI8RVnbE99zPa8M92lEmUevqAo7yK3qh30K9+CVfi3KxWVVP2Zfq8jn1EVlxTrLOv7UswvrQFdupUPwl44OCx108dafHacxAw8CSQQAjciHgUb/qjfz8OfYRWA1PcN2WVlNqXwaf6rQQAlgobO9fPqjjhAUVZoKLuGAuQq33tvBYm/1nHzssW0UXqmQ5mlar4cc/3/YRt26zMNkGHOeLV23siTDfpy8jPkjy7YevGorGlowflq2keGa8gY/zc6wsWApSjTjhKInANByYLL18Zl6ABlmBLsRUsBxBLKxkIDmpOsiXq2Kfl3WDLwMtsurEn2CaVkoZBMbhfWZeM1HGUs7G/wKSG8G0fnIQ5nGt8ElU46USqT/GVniigz6wGvBxBOgo2SIjjHmFYx3KdiSMOiGzzhUFL+ouvDxkhf66sdJm3fbnHYKDBRRT+kGsSBjfaZ9EQR9vK7yQgnLvHcXA0ETk/dbWoU6/whuYnDWeAUS83J+295y/a4q/+h3b+879p+7tP2vXjR+343jfbdPYYZ4B82wYdFX5NQ7lC1mTHrDJBKTRw32wL+Bqz9LhK0hGhrykkM4MO6TUg5z4jPwNHHGUUup6tKh/5Ld/CA472IS11bYZXQROtD622darSJCm6QRs3V22uVzg26jjF6dSmD73tI3ylo4Gb4V94yXnxSTpKfovZKaV1L/gMf/nJI46O/vNFj+BS/He3TZePspV3Pk+zbdepN3SW3smjtIm11mbgtEwZ9CRQ+xBPitO2EpOCZ1DwnG4Cz+0NTm+2KnvjYPwr/qN32iJ92Gf6po/Uodz+08+AszDExftd7yz3L7MqJCy28b4w87Iz/VsndgOcTLEJC/jWs7730uahXB2qe/kSkfywvy/Xk1dAH5O4jJCPP6B7ZOR3gq9yUcvL579oV69/ha6/4L4LqpA1MPK9R2FjX47s8nELRrBe51ldeAm/xVPcKXMiIKNB+edMge2559dDnBJFSpwjB+tSLm5W7j7EhRddzuL/5T0J9n+yWe4mD6M3XnCeLuSouqC8UuvNZrvwyD6ppnzchFNnbEOj3oc85r8EmJgal0I4ge9Kz8TOgHU8OmBwFEXQEQXKvtx/6oqfvhz5HKjnd4lTP/hAL/dr6pZr+kzeAXwXunA3uqFs3UILp/WRao/0RztHMVkJGj2VBwZWbZn61LOOcvW5rHomwcIcf+d738m3PS1S+VUsNw3Vwi8/lC8FU8lRLs5rnraMhSpDHYjlou4X4n1Ri/Vkufd9FiWzKExZ3rjXiOlbON0ReswzCKuKJ4wzA7Aj/7xfAdv7RdSbvZTB6a6CWy9be8HtB2F1PGsITUAXpuVhLvWUjcNE+tAIygk5yp0/tBF/g40CjQOlcpIAaPZBt8FBQ5/56oDICoyjAcGjqy6FocF6nU9rUate39ChMcLMtLO8KVz2BFTxzLQtvHOEY7nC0BAMkPmyCfj2ZGW6X2Hc+zbb3bd3X71os5/+mPNV201u2vW75233jT9u8+VbbRbHsEbZpIX+oCUBSj44TRizUM7I8sBIbkugVC7iyp7gl6Bg9+hL6GAHhwJnYAt74iSUkGSpW2b2mb6lrjSiMcjNjF+HWXokjwSgOCUxn4hTvsqL+j7XVC7yQd64Wm/nL9zjscRPvYlD0gyhIV+Oob7o+fkq6c1zZ+qJg3hJrxXkq3xXQvI+BgqWoJ9NXfJCOWlbcdjgYN3YCrogxX30UjZ1yKhUmHFMoS+3H8r8E5b33P1Mm4FJvbKy+q9TjYPl3DrBxbuBZZnXb3YDduHLPuAqXxNs2AXlVgG3An7AWwd+KA9x70dhVFAvkCnwfxBwyi6+YSg2eMk3+wv/goZ33UvPpSVtKKqgC8/DN2jdQ7PqBOwDAY+xHc5VW9ugoujudtU216/bHaO8q1e/aTdXn1J+SX2fx9IOWbgoJV9oAY7TogZDF5E56nOa0xGhvEs//PlrEF4n0INFEiIK6rEOsgFRKKGBR32dckGP40et0mVe9+sf9YAhR1MGnEwR2kDYjiplybDJowT+qg1uYgIdEOWUsoFBFOKLuNenGw0nA5OrP/bIO3VjCcE/dADLd+Xy/iBlmfVyfQH+ztXmO3i/M/hpH7R1WlG6Hf3BQfoctTX9GqAS1Ngd+RkkHwYWnGdKXBokEFT6123Up9ifozjuaS8iKh01iqUvGjpjGJjSlHLK/OOmuEceNEoskC6rSBPn4+9899sfFnE+7K9pplK2MrTi1wAUgPllco5Ow9VoY1AEmYzyp81QtxCse0LI6ECFgtP5FWIKewAqxXY0UY6gX5eT0vCoBwG9LAZuD+BW+HLvpBZXaKTeNmjq+HQ64uWnhlQx+9WAMnoShv+LrkzmmOd/obuMTpK6IaYaNFmed/owFGEY6MILHLB1HW35TVKQyz3rGIgMqBVgcYjO/dNIITui0oFvGK1IT3BW4LSNwQzz48L2WZQvkrtIZQEM8XVaz1+EEAkd/kPwJOj53MORljwZGSRGjEJIsZ48/6KNP/1xO07WbXuyapePLtr6gz9rZ+ffaHN4sd9cYbRroJQc/WSU2fIepyJMz6Vn5y9M0O+U0Wl+ncPFNwZBYCSRkH/wHSjU0wQHmgIXfCmJTKjnCE3ZuzDKxCujNTyTX96X5+pGRtEaB4FMfoiHMj9xussyipSKPJkxKlSn9rRxutXvPfpbihqzgbC+b1l9qltYTGhQr5R12tFXLRXXaEv2BryeadufZV0vpOlhGjHyMJCiw8IK/gZc5AMMaTToKXPbGeQCN/cFVvByzW4fdhKdUp70z+3USaarY5G/6r3OMLhZy109Eg4ySaIiXPsUTy7Z1C2dh4FPuutG8T4gOM+0uoGQPjtu8i+2zp6gHKao/mX/1nNLQsi504TyAomGt/bprT4V+GYHN9uhL6EnLLWNuq0tKWsDq7/agp6PHPURbNbXbXP1Wbt5+Zt2+/rztl1d0dAVusU3mpB0oS/hm2Fk1DbYxk7Y4SfwgZOpXNHkfiU6zuxAE7iKU0bF/IXrnhd5/Ff6Y5lBpqbSS+9Tzp88CV9oIwcCI8ZCoHDKFv5kJGoV4MggdUJ+ipdwBRYt5J5UiJdezi3wPQZujc4e6g1tu47VyAx9zH1hUMa9CkZVlzSSnqCfc5+f7YBp0HOkVu3wGcCw7Vabwx49z4vy7FsY6SyY/ir+jTZBjnbyP31Z35IIGltUV6kbvqBjCdDcz9S8JsmFtDhNKg8zJNfHsiubenUCzOjTxACuVVAERl5y19isWA5JYiMGEFDgdU/ltkylNpBUkAuaQSBGOWzWjeGzKUCFUMahsAfHwS58N8sreDlcrfret43l3RDcPIpDv7ZOlCTZvIoY0XKOsGCcU5PdKKMKMiWwJ5k3D5QCRXkJxcAlDgaMorG2/qBaeDqJ2WSZfsUltFHH7/qZQLgrZB2vRlvPvXQElT07PWzwDY3gI06VJTqFWZ8sM8HINB50mHFpeMK1fVY20u8CXOWnP+PklgfibtAkTn5B5ojRO2oya8Ylc2vZnhJM57/5cZu+ZJ8Vzy4Z9d+89a12+vS36H9GkLtuBwKgXHWPWeCo8i4RPK+RIApGH/LNkbAf+45ig7c0uc/n0D9Tj6APo6aw+XuFPTgAoi3mk7ZY+JUczAk8XeUpn10843NQr4tHGNSuvsMp//yMVjbguGtQ9h0Z2IbrDbzJc0g/ZcW1Hw5Qjtq9uPvqiC/o+1uKCYqRqbiarRvQhFkyFAfpl7fpk01cdOR7gzJb13U3/5dOdcCERUP0ftdhDdcAaFl0wfoD3zLCSTfqhfpV9MlfDpQVbjXqMsnSVupe6sDXjr/to7tBqs4zmqSuffq/fUamHC2Pcw8uZePywHrKvuoMPoJy2xUunb6iIZDto18DRz6JTwJkqApWOY8NsL+x+6CbzWtuRsetBxqW8qc9kIyhFxMdHfJcvSLwvfgHRn6focO3+ERnK+6xefQq/dE/B8SMVoM3oP2R1zhQru043cojbQ++amfiYvKaUSP1wNIo6f8pQ6CDHIpXuWGb8FxeDbzJfbsBvnyAh/Kx8zVbYFUCKT4Bx/FhVTP1S4aln45ynCnSuaefAY/0i+/KPXfapkx94xgO0u+Ba9vmERV99SChvPOIilFvBTvu098O2PIrO/X9LFmOkJYfqdWGuO516msxg30A1wDmXngbKPUwygIA+GfZ6ZsBysDgtrU+NXwPMdOu7PJHmJZZ7x6h9v6cCrVdRoT0bVIAVtQXF7r4/g+//2EXTFdy9664XRgeRTrZsYTYudjlHOcpIgipAifMBRZ0DIpa91P+QHz1+QY2RHIv7a1DWeEiPBSAbFIIEmsb6yg0YbkFX7gQ+BPr6zypQ0EZlEwo3Ero0MVl4VVwfEblgg6dXNFnhl44eW3w6f3Jh7m/lUcbqgQfRytTF1fkKywpKnz5K8eh0g44iC+beBcG4sxIZbYEj3pRfbE4jQNM9gltFZyls+hytOi1WbSjB2l205mmEjiPxjjkUX2qS1qcE5/sRu3d7V0b/fh/aPObX3OPIAuP1stju3l23qZvv9tOFo8QHqMuP+4LzYqzRnrAL8bWyJVjpsHjkO2fIEHCoS7JN/tcnhKklq6iJBBTtxYiFT7iOCEoGvjqeaiwTQ4MIDrJfaZz7afX95CVmfD7/OysZEJ5ZIa+JBAPwXKPo+06CEGRgyM78RSe051O2boitfCuVc2OJGuqkw24Xe6lF45uiteeu+sgNGSdfDJb9MO6yi7yH/hhmbaR6R76t0x6OvwkcgOtlidDj4aUPL3hn3Ass53nBbds1K1suWxTeJ4nuaVZnMZQl0PwSZ/+caygVLopj9Oea4NSpkL564mAW8nSc+sBW10HhFPkhWe6zXnnlXXqdQbbu9snuzYM3MIlTdOmILiJg3poMBo+VoGOHFzctF23w+q63V3+ut2++Kjt8jt8JD3OXmjLwmbPl17Qi/5Mzi+09BfQtYOZH6/GhMaU+SWWvPc3+IrwUd2xPnXdVVmnT62T54EhSLsGVwJjeECR/Op7SO28SXX+o7DKlA/6y5mccJbIYOSWUacyoL60R27sSTbhaf8maM0yDY3sDHz6aNFicfCnmWSr/M5v59HG4CU+VEg75Vp0gxu+bgeRK2yjpjJ9fmewknTnT9B3VMwg43yKjBnhdypHge/C5lT8Cxd2rg1UBtSsxtQHzxf4mArkJsLCNzHJdzyHvsRRvXDWTF5YfjKlc8/ZHSkbKJVWVheLJ1cHnH5G45yPv/eDH35Y02mORFRGEIgAc8pWAgqD6UjD8Lwbd4ITVRT0g2CH+u6po5KwdWF3w/G+DlshmvVk0/FxnukYYMogyXUqJXXUNPvivFw8uOAIxQfUHvDLUBl8qSBQZQ8UtRP43Ev2plLDxcpKdRrS7Q6jEvg4H+DV5j2zXBe24ChVPspcBm/zSUY3rc3mjvIcCRA86NPl+U7VGITiWPhXwQ/kaFtOEToIeP4kUB7act9VUdLndFZGsdCYX1KIHMADHux17uw12qoM3CA1OTm2qdE9P84KzaNpY5CDMY7axf6+PfrNL1r78f/YZofL5ttQIzLn/WzfVgTL3aO32u78q+DB6JVGM/UCvH1F4uBUIc4r/aEzTnFm9ZbBenmesshAvmAOfgrMKUuAxem5IZ3AsI67Yq3gTB/IWz2paVvproU7vqdV9Svw+WUZA5wv+tu2T8Wpjy4aSjnyyZdipN9Rp3/BQ33SaeqIDbBUgQZ1QL1wJGh5jabolQrlBMpo3eS/dR9o4n7pqqwqO3GzrbMEIq4OZKEP9VQpj44urWl1HZO4OGI1Ecp99SZ428aaBlSDcsFIsOMkf1xHX7nrf+UcxcVn6aXr3QZjI1aEN5Z12w08NvuTH+p6klz+eQxsLmK/7JY/4MY/OIJzAWZsR/DI1EBBH6lCoXVj97Fbg5iyNPEoWkxCOp6Zcia4qcPyFO2jjXZmUC4ftN3ctMPd67ZbvWrXNx+3zevftMMVgQ+7UCL2C4qgZ3stEwdNoPN34ABLkOPIfZ8fZar+CL9gsatEDYzUoL6y4FRbkZcAVV6yBmwASlth9J37yqL7vrJxeTDwybahhvuUadN55UNbtxd8QMcnumUb6RBhANSCGeVpoUXYgLyAX3RPm3oWtwGZvb4SXHzu2IOjOpH36cCPXggKTlnCF+q4CRdOc8/kHh3g6E+V5WPXwBV/R2rpPnwQrsfapcmZNWUrPzSb6K2zT9bRj3guXhC8g3lZ7akOcBRPg53HrX2xG0gNrc5gqQuZlqf/+Eruiwselv6REb4SdoY2YUpP9Yt+ondyafyXP/w/fCjjylCoSOV6B60U3O1BESVQhxAjKcfrVlNcBsTKxhVWugVeNdX5vBkV5nnYkFFWn70P2ygYCACHuqXDqXP3PCeQUPFkj4JxtP+e7dhPX01VfQDGtv7RVvg6Nse+3A1jrOcnt2So7RMwpAta0lvggCM8qGBZWVPhbA3zF+4hmPwoq0IjGxU7r6te1e9TgnnHLIYNHvcqGn0ZSKjodzvlr4FP1mhw0pqvqsh/8YKG+kVxBKnSUM/vI0qpX6t3Rds9TtzpHWndbHbtFP59dbVux7/+/7X5Zz9t8ykZ81x+wdctAeS4aytfq7j4ACV50u6xCNQGxT6QnTEaAl8TDaeBDNJIC5r9duiE4LcMbXOcNwd2gwxcAT/xTDD5Eu/ixMKUqhO5hOaSsTi5Z4qIawMi/xL8MnKYqUPesr2jNQ1XfjsqG/RXg+Sev0soP3NuHVeuUb9+m097Uz+pm2CDbvQ+k0wog9Jd8THoZU959aN+9EAoLXF6lEmd9y3zfcIKtrYrGp3C6quU612sWmwmb3ytw3a5R11pVc/DsmFLwoM83KIf9GVQsY5BRPnQlHLl1fVYuYmnui5vynaFo11aT1ridOVJoffQnrPUV638z3LxyqV2E/57S6euXqZmcBMP63YbkEM66gr2BSuw4bfngUKf8sNyLpCVU6w4MAKSr8zsVldte/V5u7lixLf+tN3f3bbR2h+fBfep7cRHO9dOkYOmj11ltMZx5JCEskxJAxds2mGHLfiCu+xXz/URAy/BLLS5qydO5xlQ+qIL/VL+cV40WG3oPzgAg/vWgQnhg6M7bySRsAJ4qELCtg8DC90LNLzzq06qpFgFJyobIBSVfgQmESYwaSodhtFT/In9c34PjB2wdsDdc8yHoGkZfYvu2i8yIejtGAk7aezIsH5jD9h0FDrTv2ccuSz9oAbHJEeUBzf4qYfMghzAZ+euLT2Ku/pPcR4PeKyfRRrl82byNeAok5f245Smr5WO0NlMb9qW+qgFCOgHwZO+M6063FeUCdLUG//lv/hvPywnDzKDlpfzEap9lSHHCDgvAy9Bem0GpzJ7XUpahteNtoy1nJzTT3kdQIfCZhvhWbczrStML+v3LavRpsrrNXUhMIpNU5mfITBtvO+uGriJg9d7gqiqF6OjLL8ArGIp7GyF85t2pZhpq9NSnUzv2KQpI9gYbgWqPu3lJt4akA5Fmt06PA3ZejoenaBGlU+SAYv/gluICpHFP7c8uKU4LoMTefLAd3hR3yzVQMERx7kfAqPy2xOIXQTw7vquXfzDj9vJT/5tm+xetc183K5+6+vt5OKrbf58S6aL4xjdtZM5OC0eYRQLFNMfMd7QL/Kmr1osIRaVtfs8IQ5YlOmrnmWCn0FTnkOG/JGvxTfxdNRmVolsHGXBC1caO31bOlY8LL0zsFVQlNYuY4OcGfx67YKb0hHLdbC9zPN6wXwIqmwFwwTI0Xk9vxPHuifbdWsaYo1Q3gQ6cTJZKT13SzlH+zWxUnLJfsU1NYp2E516t7Fg2bdH8bfMTX2mKJvvhfYVukk6OXba3frRreNS/C09E7Yy8lDnhWNt4qn+cE39nojGD9BWWSTxkPd6qWxDf4P+J4iplxanSuFmxm0ihJcEftlk2VjRUMEPG+Bou4ykBxyLJ8L/sg+wvj7GmR3g4r3MW61bU9M3bXP7Wbt7+VG7vf4sH00fwTu/1BJfRDIYvyCa6Qf+owZZycnIzu90Mlxq93hRk0laZDqwPg5RC9N6ciwQ9Tv85F/o1bcMe0ZFdkT5GxOmYorkuDYxXMcHCJdzi8KGuqezRvFgI0HYUusE1puZBgv98wb/c0lbcM0oSLgGqg5RWwz/1UlrU19cExTZvU9xZATNpcf6KUbgJCUr2q0pc5rT3wU1QUcyCbDaR2iQx1znVTdwcA+NgwwM4q6Z6K8GxYeQ8Bdx1CPhoFWwk2fCVFfCN/ZKrqquX31BkxwDMhoFH5I8A7i4Slfo9Zpzwbsn6FNe8almOcff/cFffiiL/IvSZ3e0Vcr/RmhFoEcVNoEShpt5imyG7BwdlXB4WIDRld1d4ZnhCROU0s8bZyeRGkrVz0a1hyE0TO3Zuf24mi2LJuj/oTJUcpvN+xCpgVmccttpWIVjBWFfltVY6Zsy8QpzFEKuwTkAoZ+DM9mipjHHeU/rxXPvJ4DaPlNwGKbOniJfUO9Zrcd6FlW0hgvcsK/Z1JWaxVvL/c8pTkeVFUyEW5mo8sgUG/Xzyw7AE29/vYE7lDvC2baDP3gLHGFO1qv2aHPb5h/9oo1+/D+3s6uP2nZ6bL86e7td/ed/0S6+9k/b6CdftPn1i3Z6vCJwPm/3CxqfX7QNuN0ZyKF1IU/oO1zn2vd8SqkxNnUg+Ks3IAcujmylPfSAYzL+oa501qfFgCfvKN+RbYvv3IUs0CUv1ROBdF2U164C7Xz2c2GpR5091/LWkab9doehvtq+618GXoMuyV95yY3I1c179iVe0W/ai3tVFJfSD5As3Va12JSFPLBPWqUvA2zhaAKgTZSued+gyIF2wFa5Ar5sw0259+vQE5zhF4ac4KPesUVPZWjw1ZHp6NQx+7GCwaXcodeFA0fgeLRxAv1D39binvWEQZ/cyX3vKUuDpufqYtkEeoquOB1Xdlq9V0JGVbb0y15OUrjVn/JJj+BSZdUgv8c3XuJqsH0dM7tL7WkAkXdtdftrAt/P8tWWoyvRXQGqroo1+OgAeyCXH7qtYajRDhvq+3rDFngEu7yQzj9xNfi5alSdLFyKj/JBnpd6g6dBkgaZwRA/9E+tkHI3aVGfwz9ps8wbw7mwC7/ibekF5cqW80zVeU/EOTfBFl4BKVlmNGM9rnxLIwPZ3Ch46YsCUVfHYqHwpf9ZOfc5tz8ERDtttYLKiv6wpmo34OXPSImH/faPUdt/grAguSes7MqWMrQZHaQeZeJnf7Wz0Z8YqEte1/ugVhp4QgNtRAtS/DnC6XsCoaM+R3sGW1eY1vND+5en4KktDnghKeCpj+jg9/+bH37oiCjOlC1d0yH/otA6ZTsVWRvZsUidTGEbDFTSaYsyOZJyeb9CrJFSObyMdKwK48vAyqijGCAWNtBWKdbL0dShbjGatgYanwOAhFMd+Y03nZSGJGDgyex8tgYuGxTziwciB1zxt56BUpo0vrw/4jX4FVMkRYM0QLmQxGkxg4i46eAMkj1zclpvxpn7NAZlNmFgc7FLHNrQTv5lMQ815YW8Eld7zBG88jJ4eIaT3OXBHHWVATwEB79TCaoUCxcMpDkQcCxkVU619g+Jc8YNv4QOLHlL3XPafIBDOP/4p230079uyxe/xKjX7dXTd9qrP/jftsMf/lft7PHvte0vv2gnnz9vy8O6zQ5XGPIV2SE8ZwS4nZ21vaNTrQs+zFQmaLzPawE6pgpEMtLXC+oLKOpVKZ8Kr8NT/kcTnjh9pyJ9RQE+OUWnGrnYBCDTBdfolw7b4ORCgv56iMHFoOnIWucT3tk31Hsuj01w5H+9Yype8B89cKRqguWzFPGXk8pF+cvWymTRc/DL81V1HBqi8/BZr6fcFF2e+1oXOPYRXab/cjhCdI9LQn9Kbh6TyJG0lBe2D3UeesHJOtWvtjSHLyZFwNAZwHtfjREl3xf1nTPbx67dudEDjXzAfVEu/kWnZT4PVQ7SDOqU6SBsDLtpKx+99rz0Pi3Tv2S5iaOzHQn6wa2CYexKXQ7dhQtFwdc24UsugOjB9hx16HKpt0uAGfppx1mbzx8lCO1J3k5OnApGnozadreftLsXf992l5+2/Q330PN8nQUfIe6Spf1mdM9R/vnMO/Knru/PKYKJIxB9hbu8S11goHvqnX/yKrIEN38mJ9/65B7Cl8vApN8hKIdWCWezbWxewJIDUkWruJUvKP7bhgrs3jNxSBPv8S/TdwCwS/fAskucvX9qaB95erSKW7AAhiwVPVdpuoegVDI5EAf7RgfxY46s3A+ca1VwD19CUglcyYw92o9AOdYOnBMwHPTA63pWTyf8i52AJ1aCzCkw6VKHpsiJ6vFj6vQc3065/t9jZiXE177xK9LsPcvU5SwuFI88juFmdG7QW7sGb9cNuEYgdi4cEmD7H//w//jfZrWnQgkRbDqO/HGsaUUI414FihLSDKR97yuBDwE6f+57VXlmoFDpWcEWImZPb851EjohIIJdKWMfPZTSKuZCJg+AKUtAROoqsw/hxfGNJiDc1IPAtFMdUQD7HCDZ1geoCaqUqrv1G1zlsPLsRR6w9Rf9a0pMkulLemCw29EAgMROGomBCgIc2WAd5bSPI+bK/inQGFxEYTbuMn2Do05d3sUQuV+//OBqRHHQKYrbsKRfR0ndGCQUGiyVgfjWggjqasjc96dSjjiG7RoejxbtGQr57s2rdv6zv23zn/y7BL77tm6fP3raPv+9f9Lu/8lftPun38CxELyhJ5+CursiYK7bye1NG11dttnmqs2WKM7poh18/UJi5ZeGjvw0HHHRAWSUihL7e33b3RpfgDONk1EW8J1zA0vNMJhMDGqnKFMG7yhQT7oMp8osskLPgG+QrRETjdgtt0wHmU+5DXxX5wxKyiOOdOgtTp2znnFHB6LXOsHSW+EngFJie5M5M9gE8hwLF8tLT4BDuwQDewlRPpPyXgUHdwOftBlM6rk2uAzvHSpjaZaPOZqMca6M1R9HVEkUDGAYr7qTztiFLbKyRMN3xsVy/UyH15/H1XS9OFTy4ea1W/gBHvEB4ik97G72od7FTgf9kw/y1j5FRT/i0bYu3PH5r6wIXHYax3FFHvyzzBFE9y3ac/gVWVhUK6B9hr29u6RgTeJz07bo9A26vH79cTvc3qG/25I7NAY0/ciAWmCkjYiv3kGHzB39RoIViZYJHDpcsii905858ksglTXyEJDhB8VCd5OO6kvU5RV2AO3SKSeEFY5QT75k1MZ5jZqFZ2nOkE/VtSiu7Uvt7LDuy1sDhSdeQaNtuGfSX1Owlg5t/AOgEkzwEy/s02tITDt9+wj/e8QnG2Tt22eCa3DNM0MYlhE0dcVHel0570cF8GjAwo6zoMz7+lcAUE8ZFh6Fd94HtOf0a3nhV/jT2kr2L4842q/PJOu1CURBe+/Ftj2n7/vRBp5usMMV8PQx9ElbdSEfF8FnK4/exh/ElWb7Hn/vX/zlh10xFaTZWmXNCrt2N5XaSByjEjkyex3tIQ+FJXtQ6L7JZIhJkOJukOZc5+FUZ/1MjI6APaMoNxXXdjRkdzmxDMmng4Qz3NPQklEMDt8sLF8J6VKnPNMWGqa0ee0ogZFTYFHHe56DUAVMzn3ny1GNnfZnVfYnWeLte2Kl6DVCnU78SZzKlnWMNcqhH85lvmB9qdbnZfWemXzuoxRuD3y2o8Dnz/fxXJzhYgdJlj+ZrhIZuRxH6WiD/uyDo883xMoR1Zgguthu2tvg8u5+3R67qOXH/1MbE/hmq8t2QIYfMYp7QeBb/+m32+GrvwMs8L+5ayeL0zZ5+z3jejtcv27Tu11bEkSXq+cEwC/acrRqj+YjHJpLnudta7CU7wZj6NA5KidxgSKclAF/l+lSZWkQzO+iiSu4F0/lB6O4/ICsTsrEyOCkPKFYGUU2FXjc7csX/NMX5/Y3uLW0SzDU0OijnHfpj8cHXQdmptAMbOx5PhBc6sX6JBNs3rMvR9J+PLfDi4zhsQHeQJ9ERoHZBhzlgHVs2/t3E1+f5/XfrIsT1mA9sPUgsnFk63K9MNN+NPDSxYxG4ymEWXhbDmbQbaCtWYju0CtTV04krA/P3KvDTk/4KBBhaBvKgF36u+0qXz9i71FdrbZFk6/5GDgkRx9hHduZjGdUlL68KR4V2IQZWYgb58GD8ozQB5xN9uzruCfA7W/h21W7vv603b76uK0uP2+H1ToLU5wFQHrAkdfyvq7L5tgRSX0EAPqkifoZ1SErR8ihQ5zETSLExUJ5Dm7ZwEccKX0IGhlJDOXZOJj8wfroV+iLvJSreMFLzmMrHN08PtgzcPS1piQuoBGOMg3/4a88zipZ+w0mBYNOMuqyrnogbgYLpwQTWGhvctfvZ4GJeKETCWzcV91q4Qm4e03/rgDNs0HrAT80U+5RdxuvRd2T6IU6wA3RSR3OaeOzNnFxC8ZDncxS5IxyZcHR3xHMe4bAlm+qeepz1KeGn2kgX/AnvT51/NoMzFHq2cVRE8kqUXgWG9dDUFcbGX/7B9/7MPO1ZDgyNg8CARJRhek0AohzsE47qYpHnBW9goiGIiKUc997TtnoOHwXxDZRX+B2ZXLVj1l1ggPXGqajOqAlwut4IwziQ/hFgQ7W9z4UsHO1OgEVWVeHxFEcGUcWDsfExyzaOk6BHihz6atwnOrIl8HvdQy6SqfVpLOOCpvUGEwYudhH2msL9q1B+kzNd/AY/TCq0ulLhgyK4GEw7hmGq2AaufeB68hQ4YGj+PjQ2Cla29g2XzYPjvwzwMp3sQOfjDic7gSmH2ueNH8cF3jwmBbIZE8wum/n+LOL8bG9M7ptz64/bhcf/V1b/OI/tJOf/Zt28vHfttH2dbvE8X306IN29a1/3KZ/9p02fv/3MgU22a/ahD62GsmTp232+Gmc2eFq205WxzYZbQl+l+3s8ot29vrTNscBzSb3bX5+1ib5MVzoARd5688rjci24FymJt0cj5ucqOA6hKg5wk2iIH06I+h5MG7ggFUC5m6N09/sgOV6MzaaysxwWONgdxEOrAEk+gM872185qexcB0hcS8LJAg60W3w9PmQ8NR/ZeT7ffn+KNd+HNm6W4JXpnORUUIySZuWma/IY3wGOAOm8o08waU/1yhjFWnLOIdmR8t511HFUgdHznjAP0cluU918YFed5CkNX0RfCFVJoMjfJUu+YT9gBB6tScZ0WmUTemEzOOSFHoufshaWXlf287UK/dKJtTVeZQkocXgoxYaBIWnHdGGctvFWYGvtqaePjyKQNbdf2zWK+pV5h3HTlmmjoFTjl47N5nxVvHLd/8SnEFIuCZFBr391v1Vu7sl8F1+3NbXX7T96tZMA57FCVGfYGvgAZYyA3w2RCT4wfeAD7K832A/lFeCbCVrFl5H9MCZBgiGDoDII6uEZu16Ym/s/B+e0ZJ7wVtixFtZDnRaNytBZTLHzJR4Kl9ELH5tgD/0F1803BeOsz+VeFsPeePexTc0Itz4LE7xrAkE9pfnbcDVn9aCuqkD2fphWPB2P2izyM6j05w+azyZ4GOAa8CTs/o/fZdeSVxqwoE/IxTlTtln5oKyKKm4Q4e389zVP4pc4Nb1RzK19yQY0K2O3jN6dERZ06LUp2wGD6biJIXySb2h3JgROeBHXXcgzvVrM4OO8S/PxcEniQa0qIfiGX3mevR//u//O+rDBJWCP52eUypmTjonV+YphA0BTzJ8d0ylPhxq1JbsGlL9sYIphjezY5zMjmGoxjGno+V03nYwwgBn1qtS1z5up3k3bNb2pPk7Rgl5TgCyh/Ua5URBQT7OhePidFlZucpAnRg+cPY6T6Q0GS9QEp8RzOiHIMI9cVOBZZrZtmXFBJnvdJYOhlr882sCTtXoJHR6SQrsi2unKcLwBK3KaiM36qhUeeEdJmyP1yiSL9XCS4OkKmFFtoNBDuc5z680qDDyCmFyX+foS+D397eqTRkSZz6Pd0o42Z79MppzxK1SODWzHF226e6mjW5uGp6hzS5ft5PPP27HTz5p91ebNtpftQ34XJ+92z59+vvt+Mf/+3b/jT9uJ2+9B5+hjVHLifzV8YPDBK1fEjgubl+32a9/3dqvf95Gz/++LfeX7X6xaatzsCLoHZ9w8tbbrZ2/29r8gza+eKdt56ftuDgDb13FfaZy5XWWcYca7sC3vIeDImdRFDriKFc55BdCoBs1iszki78EgQKi+Gqf/MMI0LHJvGTfs0N57J//bH13B584i7F6VPsMjpGF0J06r+e66s+hGbiUayVsc5xwAhD3oi8kFhpfvVvm0m9f9EXvhK/B00PeVeQsgQ453x/Y6S4jVuDq2MVVo85ntbAx2wpfnXdmQh21z+i0DlV9pM5r5Hr6aBnnsiYQjoj25ycX6ccFCXfooVNEqtQcHXUuxcCRDuUTeE3n2Ae7epcRKYVmzpmKE9EiI0dxqhFYyU4bjP0gHHHW2ceGSVKUiedm05XEAYTIsl6hk8BytGgdN0Bm89FBnsHBg1oZXLZWM0XwjP7EIaO97V3b3t62q1e/aqubjzh/3e7xD4c19oLeynVfc9LfGCTsS/6JU356iUAnItqqspntkfW2gp+zJkV4bcrf4U5GzUOZcBKEBhoStDiXByW3mo3Ioxnp4J4yd4vsxUPHnRK2gc8FF70CXhJD2lEU+Ia2yIVNu8/XogYcLPdn0awrHPtUf/1+Zt6bQ+a+JqAcCiayQSPU7w34bPTtwPTZV+wheIAjnPRav1ovlMNHfaCzdNhKvSKgXLjH/RMSN5u7iYP9qlOdPnXXC6fWxSGxhE2bywwOdZSdOMoDX6NSH6RfPCJXzgWn3CrRQFdsBz/ljnHBRCNdAmeG+hgzkvxQpr30mUwjFekR5wWf4Pd/R11pYcbuH5V1XiLoMc4IoWb1DI5yjEGZjY/uZ+0URZse1+0UnE5nMOz2sk2211zTdnRNc5wbyqkxypgoEH8lbA0Ixzjx81RkjX5KHaaaARiVsxILAxAfnaREuppRwSscscxoAryK/2YUS+CAE0FMx+GWaSRONSaXmvusMRk4cMaMaJK9Uk9mzMHR2B1BqLQ7aMJ4khBQ5guSBkhQTH2nbt2nBL7F/Jxy+jheojA+mJ+3xfRR6unYxSf0C99ApiC5lhJptr+8pH1CcOfPPjhwt14BsK60O/3GieNP2HXflvd3bbS6a/c3K4IfgeIW54mz8GsJ6/0pzm7SXpAUbH7nn7XX3/jftPlX/wDD8Jf7t+18Dm30Q9dZvRW54BRH7Azs2gwY+5fP25NPf9Me/+rnbfX8p209ftkeTwi2M0ZESzLEGUFwCf2PnzCQwbHOljhhjGJQMJUUYiFaJdSIVFaAS7OORrrkNbvGIi9gVEYEnseRJCkq3dQJaxBO30WBxR8+SW8xrdoftshXZ0z7uFYMS93TCOzLTd32XLqP7RQ44qwhlrPJO5RxMtQHbGgxSCJzI7SBwPaxGb8pST2dp4nXGF4EnhKMLZH0wJu9759hE1MVLY5E/Sy8HOXbVj0RbzCkT43VYH6XjyeMTxftHr7vsbez8WNkjENbXLT1dNlu2oKQDE1m8/Bji206he4mjZOJyQUjTc5NImtFXPXtVodwK3KpNo5OxQ0Z4VAeZAEvdMoV/IoPAiiH6DkjUfRQ2pJ5A8s28lOa5eOBIOPI0C8yyXfhyEsDgc9K9UeH3S0B73m7fvVpu3r5cdttXrZ74DKESwADMfTBhQ8VYG3jiss4P8nARhB96RS7/YzX4LOFPu7DYW4Wv4vnXtbIs/gAKYOMxMvjQz3IUKdLj6so9ayjHkFvZm7gi6MsdUEY2WgrrvE/8CbtSwzFb8r7q1NOYfd+Y0PcT3JvswGcz+uO8NmPWm/AR1/R/YptgQJOBGpocXTo8zyDX3ySQIDrolf9i/EAtQM+PCEuGPzU3xODGTpOWks7H09U8AsuwYH+ghAyR2/UnSyEAx9tqg9WghP926+0SJfNenJqO2FEHwCs7oRvOTe5EeeSQdoLxwuqzLF59S3rKqjji/PqW3Qv/KzztP1X//r/gebKnHLIdm5G6nMYAddwG6YC2eA3YuRxvLtp71Dy7hQnev1Rm21et8cgtCE7JTIy+oOAGR1JFIHLZ2ui6uhF5O0jhFp475SZw1UUiFoSmhEOHq2PEo36nCAsA5yZMMij9I7hJdpg6RdGju7ynroOqT2tzFWnibFkK2bLkCNZpUjYn5UdAeUZk7WAcX/UQN9cx3BlZpinY3f0ZmBcAMMpUTPja/C+TtmMgKgyaADSQ6dkT9qhbYFHmQZYjgGI7AcX95lBUUcFmcBPp6y9dnM1W0aJlKls5lIjnMiEkfhoj1ODzOf45y8uHrft42+2tz74k7Y+f78d3v/dtr94Bj0kL5eft4sFgfOCUbe//I6TdiTg6NapwT3BdLxD8cFnRfnF7r6dX75qsy8+bvPXn7bFq59T5xN6pjOQnk7XaA+ygnfmabWarAxURW0zcFP24R2jDmfkpTcS4uiIeKDPg6YmLHnu7gjSY2WSbpQny043aSsv45QocNpqDIMWswVyd3Smrmny3RHrQGSqbSvBO5DM5WVa4Pi9UKdS/FDyaMwIqfkw3X5ph2PMl2+gVEMTiHrq8+L62AHXBJa8e+QoiIbpM3pLoCKI+ftx/shx+KQus+WZle+boW/R52GTpugiuDplNT8loTklwcBWXCDqgoSTR49bW5y2S/rYnD9ldP5eu1s8a1fHU3AwOJWOaRH+4K70OYpbs4frMpEtz/vBNfqFo9BGTCA8Jvix+wpNZmeA57dn64dIy2m5j0m0wBqZ3dHHKvXyPJBjHB6YC3NO0mROsFrdlpOVQP6JSn/uapv9+nV78dmP2vXrf8g3Ok2Ij9jyPbrl58ecGtfWxUk+AYgEbpgyZkNTsDFoQifUR/uYbJAjOm3ymPVl6gy4xS94juzrUUrRJAyP6kpkMegmxXVkU8+EHR1ks634e/0fBT/hce0o0fYm9sK1bZe7Ac+V2gYN6yoT4flPXbXeZl3BPXzlRH9wj2z9WkpmBpCZH/XfQrO4Gfz8/VGnM328ZPDzGV5m1ewUuDuura/N5gPg2I3+D0gghQ3Tr34a6dKZMi87kq/iIa7hA1unRRwT9NzCsjAtfNY3wvXoljTky1ZGIupzO3poeclWePptk93SRUeOVCve0cCEL4/t5Jf34IH0Sl/6o82JI0vKgu+//H/+d/dGRMIKzJLJCBJF2WCMOte5qzCFdL9uF8frtkAZD68/a+/cPm/vob3jq9eMFFZtyvk9jnrEcQqtx/lphtjJbESRsnyBZRAWVomDU5HKwPZx6oWwinGcHDM8J8bi/KfA7Euo3crZJbuhfqI6t3zHyDK3jA45rVEijhih+EpA+mZXOGuCuULMrwNYxqWBLXXYktVhIHsdEsIPQEmh3M0pUPHPcw+Edhit28lsG8N3Sm3m8xzaKyzx9WXwXUYXOhpoRkkViOdR6inBi3F7zdFjMNwbmd16RGLZkY2OQiU3KiIBkujTNjp90o6zs7aavdPunj1rd++93bZP3m3T5fvgdNEOUcYVacaWUdFNOzuFp8tz+prD2xnGRAADDzP7jV/I2DhlphND0XDKE3BbwtvTu3VbvnzdzvzmJ0nQ4fWrtty9arubF219/QJsdm05Qe7AyYhdWQG3v1Zi8iJ3VWyTgmSyCLk++M0GbToXlTU8QV8MLiAa3qfKiAxhfMq1gXeKvq6zJ/jQ3uA3I5j5iajNBrnDy/v+mTdxAB+fDdbL9eoLvGb04bROEg4y4hiNejGW9wZQruU1BgYxmR42bUtEghbvmyTquDKqwlCVo7JyOhdFTDYvn6VxRvDbU78WkdEGfo82wpJ2dGlwfHZhcPG8jFunhh6QiPnpOn/CZ7xANxmqq57701m7efq43T35Sns+/2q7fet3283iK9jlOQnNLYFilR/79Xm2CwWkSprtyqRAXHogUHZJNsFRmeio/AUPyAoPZ7M51+oIzg8A4u0rQMpqQ+Bbb17hP+ZtuURW8CcfHsB5SvvZ2SP6aO366hJaK3AoG7Sf0d22bbbUpc9Lf4Pvs3+Px/4YeRLASPTMY/3Cib7BFmhX6oZf8NZyF8EEf+6fpL4roPVP8P6A5CRducFbZ7biQ0AoTlFbNsgCS5iGh3xtBH6JY99ij+oWfWvH9p1kj02YXY52pXarG2kz7NJsEqIORq28Dzzb+fzZKWmf36kjJsBUqXbs3MJ/wEDsynAEc4hPnKNjCSpHE7MKAuKGBuEH8Ks0d3S3MWlxCn+A6UKXvChO//aT1cihSb1wtktfgz5TDrXUsB9gwo/Ot8wi4WfjPznvI60e6PH0wSc8pq8dQ3J/vSLtufbx29ggy3156iasB3+srWiCXIffyE+v5nNDn/fyPxfqcCVs+njfc/aOPBX3kThJlFX/T//9v2KgoZIUkgJWwTYYN+S1xyB1iiIuV1+0pzcftdPLT9v45qqdrl63Jf2b+W0U1p6sgeHxGqZPTs/bejlrK4g7meNQQeTtJ2+17cql78dMUYyd8jCocM+54FsyGZ+JLZa+OI5SjHCeGgX1zuePyLLnOAh/XkcSwQ2qa5iN4Klv9rRYLLNKLg4MwmeU+c6ZmYmZXHOZPo7N0azTKgZnHclhu2qn4HniV1nlClUTlAwuKNiRtMosx+WHs4XfOqQMPtXUbcO4lxHMBudyHG0yXabDWxKw99C8cwqXv4vlI1P1GJb3VW5HRXNoFp5KcU0iobDOz8iMue8K1tXtKvB1RDuV1iBOuwntdjvwJttfP37Sbpdn7UggnDA6GJ0xOkAb13cEGOQDI4G6xRlJIf37zFEl03kMSYOyz6sYfiDYbBHZa2g67J5U3FN+ioN7xMjm/pby27v2liPg2ysC4HNGotu8JuHoMVOU4HxHEPRcmn15Xad5c3PTbhkFnZ2dEiyRX18Ni0LrlJ3ilh8mLdyIkZkB7nONDE+WkY3PTsU5v9qu6JCz9D5anLU9weT2ZoNOnaKHwijDVrb3JD555YI+M9Ih2cpHdOkrAXVbz17t0/73E6cU5aO6dt82yNXpNn/x/mwKTdBlmqd2+iO6/cv44ntxcYFjYlRGv1ucchI2EyfoWyIzkXIV7MFRAHz22WAChUZMO4Bm1DsSX2SzAA0Dwf3mhoB2107WPm64bWdOr5/ctpsTRl1LeDx/3Hbv/n57+c4ftOu3vw4NJEHosq/QnIz3GQX66KBmWOgjz4CUs04OWUgNfNeB6azkhStbVXpHc/oLg9/aafIEEOqYAIzU5327XX3WltNlRuDqljTJk/ML7BldMEm4vb0tmbIlMVHPnH2g7I57H/3ir9vu5d+25f0LcIbv4H/A1zgd57QpYSEjQBcE2b9O2lL1TRqSr645gucOmY3QGcftcDC0Oj02NUnNddmg8lXfu01myb26iUwT/OjHumpTgh/nbuKsbVMIb30NqoKRHF0NyZ042p7/067vXrtlZozjFt+Yl7W54dTdTPdDeerS3pDvr5fn+R4tKiGqoOA06d3O5B5bMKGhvWP8A/5MN2jSLcedJhUWzRIwibfxMc6s5RUdKtuf+sr/BEgT0hrFx3/Kc87FPaN755eht7gx2Bkw7KOvJdHWbK+PNhn0cUs2gDjIQQOKPwJReHCvj/T81RUHIeKrbN2sJgcQMHZPO/ylfwKMbKRvwEh521Y99jj6l//6/0KawBlIJfNCYBtHO9xdbq/b17d37eLFF23++uN2fsMRpzZCAbcw4jUIry5O2zUMOy6/0vaLt9p6/qwd5k8wXOdcUQZoUXEeMzIxG0smQP2sVhTZAcnMGpstgYNKdO8qLwMZA5DTyVk7X+DAICBTD/w5zK+XOUtATo0paJ2nzHY05/PJpVkuzPP9lS2GOMZZxmjpQyep0uzurgmuwHJhDrAUpv/JixKE04H0Sbo4J6hHcBEsSoiD0lkqjDUBYEbAUVk0bh/0O/0ivARnfz0BOWkgPrMyeN+TtU9x9Gb+CscFHgr+dFjcY1KigWoUmYJ2+oIAvDepYBeXWbJtlQK5MOryO5yuJvTnjmxnVujiBx9Uz32ZFBpVAHFO8kgg00hdCVcrDs3eio/yVqel8sURwLdke/BdvlKtPRot21xeoqw65ROE45daaBxj2m5QXmnWQIAhvcp4TTLjNb3DIGVehgBURgfz9FF8MSD5k0eLTM/qTcZOZYFTBSeDonpQTlukKshLKwaFXLdH+ErVMjxkzG7WX7RBa5KLcpoGGiSBjji9A53AOyGp8Fmam4a/Bq/oMfJdwr98K5RWOjx10cQm75XSjwmd79c5mhQ/nWpWlKI7c0ZBOloD+HZfoyr5tEb2m4y4SXLiOLBN+iXatDlOAksB102bMsI6X922xeqmLdZftHtXQb7+PM/e536SDtxeMRL8+FtfbTdf+UdtO/9WW/lslgA54b7BQ3tKcoGuOBKJ40D26r7PeZRzbcrcIEPOph1p9xC1gRfiJ21xbozM5fVq80U7zW88ln24O7JYotvSpH4rzzhJeBJ9I3E8Gfq7urpqv/zJX7Xj5Y/b2f0rAjH9+5yJBFtWbDe4ZGRy4uwE/JZvzsLYvMPU55wQ/BjAZ7o56whcXctfJT7YxEGHr/0ADxw2CSh1LzhBb3Z9aNjCf2wJDp5w7ahLn5DpWnBwStj6SeaA5SyW+my/cb40854BVT+jZUcvB3hAiY+r4Aa/nYXgGBS4b/BzNOp9pzGd4kQ40SWfV6/gy0r4IGEw21Pm58m8X/qOLaTJkCToO8Ejo2D7GWjNrGDsHVzwd47anU3TdvUFWcQFfOm692vg0gh+8Sck+o6Es4IX2RzQN58HG4yjCxCo/+hTpOE1HfdkSx0yAZVHJmh+CGOK7MIn7dg/cNlhN77r58hzwgCsPuxQOqoM+yOvwASoeqsMRv/qX//fxDBZsCRkcQsKPr8no7/+pH39s1+3i88/bydObYL4Ncr+0eak3Vy8264ZzY2+8vV2v3ySVX7OlWcFkZAQlqOzNVmczizPg0SOjsuJGlxwNiAnwbXSkmCh41VoOHBXXJ5AzBxjWqJMeb8MPBWKMPPuiVTyLy+JK1QIDHEKBIblp28UvPWVNuVuMh+NAQcgMPJzef4J2ZpBUngKQHwNbgYcF7bAefAEZ3DISAgFc/rH+tLhtzTn0JGf4KEPFbKvVsq0K3xRad3kQQIIQVcHmAfj1FFZ+6bQJ0bCKER/rgFMRk6ZUhvwy7JsgwuK4LSYyim8BQFkarB2joeo61djDMhOK0m/QXq1dlQ6jLDYHA0YiNzEUWe4ImM2GHqtfsDcwC9+G4gUCYqbVpwRjOujw5U9Gqg0APuUb06la1DJvOl3j+ICmqYDBAJD+AZw2yQJoL70lL6YEFSgEYEabeh8kWVgboB5mzbzmatPx+367jYBqgwCzu/gKX/BSWUkeUjiB73iPD/VqMoxBycSp7zyQht5oo6i4uG7X/6fmpqXKmRz5azOKdfI70S9ccWosoFmn0FNzXR1OlTKB5qPjl6pqzOgbL/y27DIFJnplLUJR2qTo1k2/GP0Jv/nnE/E4XjVHm327ezzL9roo5+00y9+jd2+aPvzfVs9WbbXTz9oV+/9Sbt+/0/b/uwxHTAS2uxIntAp5K6DU+fsXDzjiCz3SKnyNPj1RCQydGaChE38EmzUo3ufhePw96/a2ewUGpS9gQS7B3a+zqHTpI28jAzgo7I9rOHBYOMrEu2PGfntX/2oLY8vaIdfIPg5pXfYOcIufsA48DC5MhirAyYG6gkygD4fZ/gTRY76XB2qPkZfwTf66R92pG5KR35lwLbgUQ6TPjxGlErUM89Lvo7gUdjg7xSwdPrblraxfk0z4teEw5bVrwOvur1r31QO6OAGTk556kNjofgnS8XFaiYULipzZLhGd47ymHL5qOx2RxJkgoszXna7d0pU04ZP4jRx5gg5JFETZ/rJ1PmAs7K1ofXlSb5ihJ8waZc+n2u7lkp7Ckx4d7RAEtm1xT2jz0zVo0Pl89Ww4md228Azddw+0YL81epfvKW+F1nKI+lyYGF0UV/i3/kzua4f694BR5j4SWyKatwjiYwvqCTGMtffK3399vj73/veh/qcfLUDxWD02Ga7TXtv/Xl7+6O/a88++XVb4jgcDXy+mbS/nb7Tfv6N/6xd/+6fte3732q7s6fo+lnzC+H5pXRGGMf9CsNUKczAfB6gsGSopHOkXMebEEabKifL1fDdPYdQdz/tNfeZBoqvsR9A0F9r9lmHxsAwg/awipGmUzleG+MMgApUHFRMKIY53HZ0wl4r+BSGbVAsn+1QTTxOFCKB3nvJVMBVbLEtHDcUoMz+OKajJEeO9ampUTtdztvZ6QIjLMcuXb60jipAtas2HSX6u3F132dOwljqlGGKzx1pArqOWWiLgMfgKU7C92sZVAod8+kJI0m/MTOlHuKURng149wgqCPPswJGQPWzQJXZ61hXZG1rVzLSh8/lHPGZEfvpsLnAVS7kGSVCiZ2qk5FTgu7y9LTNoFNHI1fya+kEJfvSD/ljviqmtqxix2TkKzLKayXwfDqnZXhOP85A0U1gkjSo6LZRFifQNIam6PKQMRpklK8f27ZdngOwT+f0r+ytC+yDcwkaEbL0J6dcti3OPrvM90bRockMY5pjlOjUAePZ3eMlDSjoAmRAHee0yzNh+lRngrdTLNE79cj67MAas+sAxuoI+MPE4KPM8u6Rug9fcwsZqxueawraoM8kdTT5KRj2KQFdWbpX4gPfbM91Ri3yANhb2t8Be8Vwd7tYtt3yEQHvWZucv9dWW7L92207W23b6eXzNl29hHfrdg2/juenKMCyLfbITPodjdrP0JdOLc+kkBuXwTPvUel4LIBDiGtwdJVdm/BJU+n3Ef2oZNd6wq53ZtUPBcU/+pA+GZZ3LxN7OeoYgUE0ZGRHIuPMBfzI60KO8q1n9md0cDZEvlDfL+GAafEnThmaQM0Exff78ITwmoTR5MfHLnSRrxSp5yYlCoLNdwddhASgyCY0mTQZXOATypxrHbEt6nNp4EW5iY1l4Y1w2PM+I/VjNWlukJan6J/n8YUeKeTfDH6YBIbvXOP9S1e4adBwytc9ryjAC6fUCy2vnRXx8dESPWIEysjWRVryeE9yJE2OmA/wYLdBxhvoCO7QAUwDiLN7+zV4c8/HBwdG2YigaSKWHb1ek7ysCOy367Yjid4zwrZ8v6LNLfiQnOQ1k63l+NWdK7TAbQ2iG/AkMTmID30fSWCO1L8n4TtxxsPk1jJwcMRuguP0touZJNQk5ugCseFefn7K6E7/0oCZpo6rqyNn9hH1p/Q71mzUCYOfqzGjhOD0BIE/e/15e+s3f9eefvSzNl/v2+V+0X45Om+//srvtZd/+E/a8Zt/0maPniTS3h9u4cYdIgU5nFWyVh3ttJ7ZqFR+Jd0ha+Z0nbLR49GXBqSjTHZrJMYgVBaNRiOa0s57ZiFxoNTXKWbIi3Jbv4/sEjBxsIiNI0586D+GitU+DHXVJhWK8qwSM9DooICnK6qXIG2jmmnoTmEAixFX4WobkUBBocnl6063iMOSbNjpTkc5wYm6ebETHNVinz3NFwaPZTJqd58VnZ6d4YjrQ9tmVj67NEimPQHB51++62d9N58x2lee0WgMoGNgPLUO/WThBn/BCwcrfeGdDgY6zfbirJBBeCvN3M8zOfA2+Mn3OBTod3m8eM3ny9RZiqNBnDqZ9gAneeLIPI4MR+D8vDjKO4NqEgjgyY/FgvYEO+Wik/Ll8LPTc9ozAtZx4AQSuO0nz1NrVsD31MLL6II4qh8mE9wH77ou+ZnJL8Q3sgMWI4Y5dPj8aenUjQlLAnhESZtK1CpBQefox6wyeiMuyoLdJNA45rNk6+b7ggv0mXtm6uIqjSknGC1JhmZz6wGXPh1ZmwmbMM0JQJnKRoDyRntyqvoU+Uc3qRMdpFx9FE9HDXP0wZkVC0xI1GsTSes5gnd9anv0uO0v3mqbySnmSQC4ObQlDmq5viYYXLYb9h3Bb3L6W9BxAc+v4gN8xlfJHraNHOSJ5aEXehJ4db7YaSU5Olb8F/1Kgz98LJ4GL0Qbvvb6Ioxpp74oOpV1RBeFY+A7Oozhfr0XWn2f4HH3t69xhKvA3xK8fJXB9pmqxFGDniqR4JIX1A0c8QTw0J2hnN/vzMvttqfMUQgqlMBi2/TH7owKHYUGdVMeeKGMvHYPffKGE6cmhaCO1XRbKifhjhVSr3Z71RZJ0jj6eCWG6851uh1sJO2xO+GHJcDKTJQ6oI+kxZ7R/x6aDvTrStJinfBc/z2FzySShFqDY2azQpNBXvyLLmcnTFzsMz4AbpU9uXK97NijPtvXGmZjAykdsfv7oL7HKu+1ueiwSQUMqYUrtMFnGmRdrGgMmIDbmN0ZD/tyi4+J/6EN7bA26tqnPcsvfAbwtb0802P3eap+SRa6QRLnSpv+wC3vaOrrpI3d96H9cAYY5ZGB5/6Nv/2db384ggKf8c0A/K3tbXvrF/9LO//o5+18vW6fj8/av1++0z793X/aDv/Z/66N33q/jTQgH7KTGYNXOSqDm45CRDFQnYAM8VoD9yji7g45uzNUoO5xXuwaSpVJ3EAdW28bneHolkyeNtZXuSw2SOXD1PSvQhlAzK7EQccd5QNIphtUVBQBqPQrLTUVY9/WS3vO/fWGwNMJEVgyDUWfzutTgpGWI04goL2Ozik64cZxsmsIBgRhWWePAQvjlJGUwcxNR62SO5UQJ8/mj7LmqxwDf6Qlz5A4t+8oL4K0jcvnY0D8KYNy/Cq3DlRnDxz67l+1MDidLs/gizgBI3SJ2zb3xE9jm4Nf8YRr8cQJ2p/4iJv3+rXTTeIoTaEj+gBvvO+RPlxt6LnwnXKxf4Mkko2TlM/CDb7SKe7wc+Lz28EBaTQGVfmZZArE7Kv6q+Aj3z1X3yIfzpOcJBjHH0QXlIe4dhoiQ47VtuTgdce330+ywO6WaSz4GjrVb9oJTz7ID9sIS93JObAMiiJuwiX9TpeLs7A9dv7J38gCfNWXjLS5EE7awMskZOBgPSv6/cbryX27ZWQ7u7gAp/N2T2Y+W23a2WZF9nsVZ388+yajxLfxZ3ckvyYi2Ck6UHC0E7wbcMXFMtxmZCTfKqDrbGvzvhoiXlEUtowA9U5s6mAW+nCeKU5swMDqffVYR2ozExvt0nC031y3mxcfkfFf1rXtqAhYgFeyfE8AdTTmqyK+7mO508I1goEXjiIcRYGzozVHWuEVvTnbor3IszyD51RehoahPIHctmJe//CX4Iyeuu4A1FWAOFtpwbcmEYr/8p9th360r8xuoBM2Sx3PYqd16vSri1ldqbiVD/oPgCId4KKD9LM3uBFg/AxZ3s+jaV6kd1oYz7yjPukIHDMtKhkkAINbjF/SBjr7HvmxWzd2ONwvHQy3aAxt3LfcxY7ibSIpTAOQPLButyPtoCduJirqurpdfRY+4c3Qv8kX0Qk6KIO/lhXvZE3x0b88L/WcvRIrgzB2Aw9qxgmm8E896v4iPhBAvq5j8jj+LiM/v3Ig+DMCwPu/+Wm7+OVP22J909YA+zfT9xL4zv/ov2jz03fadnPVVpvPCHg6JOf9Vf4y0E6AhpJVNmE2BEkAf+qrdZJRAztbEKyAAYbcJ7vV0GCSdd18JqNBOpqqLFddK0N1E7Z9qTTJAICdZ3H2BV7lxCqgqnydoQBNH06L1TJ4shnKravDVnChi91AJ46i67UO12AWhOkzU4TAFbbZuMLXGQrfwAJ6tNGZOc+n4hzjOEM3QA0a0i8NaTPACn60EBdHesLtTll+KtQFIwGdoCMQ6SvHiZOFVc6F+5xGOmzvNKXK4XSnGVbKqKvR21ef6rIP+4xihU8VXNRC+xRvR6j2G5wHfF3AAPahza34bTA2WChXAWHAe6cOlZ/4yhNwRc5ujnh8piRe4qPDixHRTseifBwdZETKHhVii6NlVx9UdI1DPVCfxE/8veczGIOYoyRxjyyoY6DqxlSyV3dLJuqs9wpm3RN2pmqxH+u4ibP3IzfKrBdnTbvwNPDquUboDvIFy4At9m4mP/KwcIdnbNqUMOpCnTcooUO0Vccssz/MMb+hpqXvJoz00Yvd2RlJx0Ubvbhtp5eXZME34LFut7t52779QWtn5+2E4cOUgJnHAvKabtS+yJ1NPvlMrYI5O38qTv44lWblIo3iHH5Bq1BMOJR3fqmFrQdQKbO9MTY0JCQ7sivHuLp+1a6ff8TI7waZUC98tT30c8xIZkjmnD4j/QFRoALPTzY60jPw+TNHTnFmygzCgrMEDs5anYSwjPzKXrkpP+2PvY+QvBcwNqWNAyF5IMyUQ1fuASeytC3HUIpPy0hMNccP2MVOJ85lfYygcKvdZ4j2iW7AN19DMCBuoGdDm83RZ8jYEZXX+G3vuTrYAGn/BsjqV92Up+4+PdzRGZXFjy69H26E95aVPXguX3zcEOyDjzJRbyfQWbYWWQOv/kw+0UXKhJy9H+QR99MPt20bLtqWc3UBbse+fUTh821bKF/x8a62B0sii3r1BNkqH2DHHuGTWknVgR5P5bx1SpZZ4yHHOY5/8MO//BBLaxdU/uD183bx03/XFtcv23a8a/+BUd8vf/fP2+xb/6idOhJgxNcwmv1kR9ZdU3wKSqSy4IC7BgaF7Ls7EiUj7LReaGSTWRqIi2MGpdH4k1SIGLg7ktTILFQvK6sohxEDCPrA5tx+kp1KGHSEVBmh8dJhMn6dOx2ZabqVEwJPlCWZBv0Ky6nSulfOyFWQvhohPKceDYA7DGzru3dmMCiwzte6VMouPKcyfUC8dX4agvpiDI+Ocr48wvN1Dh+Su2w4gupOh6M/TpuAK1wZAc6+KyhO9imtVANm0bBgJFHPqAqd+qqJTp5gZpAg8+qKu3KVIzyR1vmiHGwFD01HPMbDCFPYdC1PCErW8dptyX3xMpgk0A+yVSHzjBFExEOZZUpcGoDti9k+X8oIiT/r+RyOZqpH5OVqV52uQcpXAGwZuAYEdhW6v4isLpiMaVAbX5kAhoExegCv5JfJlE5Mo/F1GB+C5/UXMUCOZvsmDTovjcrgJ53CKhXFMaisXMfJ68yFS9s3tA+syX/YBeU2iZGGAuGrg1xrfMqT9vIlDsp2gUM5uJRuUmgZPAoP2OMo2MXDth5rhkFaqME/+e80tH2voWll+dmTdnZy1sYvX7XJ/V2bHDftZnPXdl9/t43e+jqAnZLatNmI0S1wnU7TiOwjchcDvJOPL+R/ppVkjnrEX02VW1D26m6bes6t/hl7irfiHBqobtuuNy5+cvdZuLMUd5cv2+3LTwjMK+A4jQevABt0JJT2nvslF4gNzHzVRX7al7iB59FVn8pb2QJD/OWNuzyW14mZjAj6CE75hXbwE7z2ppClStvpI50eECnJPT/k7Pq4LEqzTFoZjZH+cO3shTYNLfpJeOkIzWepfkKMdCZ1/PV0H2chSQBN8kx3DRJrEpTNwWtGe6CDh8kOU8GNgIh+qUsmjHRL+SALEwqxlFbxAXdfFUrgAH99Q17noi+0G1k686OvwC+lziJ1fOfPnS6AgxyVnQmHeDISzWpR1QR6JlzvnY+9lwbscTyPvfhjuFgo9fVVwsQ2QU0eUrHwZZdrnFiUTSvSF+aYmvZeskw84S/hD3wzkxDZUKavVF7c10eUrCn/3g9/8KHD6m9AzVf/9j+0089/SXC7az+lwt98879sx//VP2+LU5SdzGuKUfgZMhU4o4YAVbwKzhEWSo5DNwvW8dJXNoVgRqLzMFOIAAamVyWVRKRAPPcpcu6WP2WqUcuM7jzLSdurU00KFkcCLovFKU7gzdSrUxwSH+bSZk/wU1EDh/IIIffpiT6zeAP8ZVo2p2i4YV86F0e5u63PzPbgVFNoOjAgFEzgQFZwUGbSp9OtkU0J2alJRzXSaBuNJcEPh1zvwLkkGMGrFPBDnkpDHC+NMt3Z8acoA0edDBc676y8gpdxslTz5XFXSzrqVImrvc+GcPK08fnW2flpeNB5W/yracAkFOn7zd6DkvQIy4UCKpUBJaNZ8DOg1YjhPiMq4YmTy47NVlXEnqkZCNwyjc2u7E5Pz1Jf3AGOw6ICNM8IuM4AiIpoySP5KB7iYDKU0ewwlWsQjK6wx6FRR1AmAVm5Sv8mGbG+oY78ThLCsWe4KaOfGBX1bOsUpnC7o3EXsciATjJ95s6f13bhPdkizZl+i154H9xp66rnrp99dOq1AcPngG/0uQzbenHAwHDkaNPCQVtTN9Wzcuy34Hv29nvtHEc1ZfQ3X9+2w3jVNo/A8K2vkUU9w1ciV78fC90ADV6xSfpTntpA2T24W0UchntlO/gH5FYjPu5Dn3yS6fJSfBPYOYYWa9CP7U28XLbur6DkdRzabG6u2u3rT8HpLrRtdiQtJp/Cput6nw/wwM4iFfglbrVzg44NdkYvn/+Ic3hOnxmlDfKWv/kEo3BtZd0Bjo+ESu4hI4GvdGkoiO4hTxEBSRfN9JGfZfSQKckDwSULUkyCaLa3Lnrml4DQWsoWbbWbtO1h3jYEjOMJSfRozv1Zgt3e4DlaYmdzguYQTCa+UoF/jkwgTzrpy0QryZU6IK9p648CTyauWvbxkrJVBuoS9YFx0kiMTk6pa3Lpukj9lvIl0RudwxNn+Tz3B4vRfQK0n7kcce3rLSDBDixo1/7n4wtG3/gd6BndL7lnHc5HJkLoIDT4PFEfKa8MaxMMHcwyfWmSpaxKldRtEzoGKNBavhXt0eGCY/w6dPo878E22DLVrnxp66bnoSByHn/n+9//cIqRfePmdXv0N3/VFnev22to/KvTb7brP/sX7fzZRRsfblAgM0KyjGHYLTujJCItMKzLAKTjMciAVXUGIu4yRQQ1JJFRLwuCG0fqO/pyy3QRDPG+jqF+psSRksxQwI4caiq0bzpEHWwydjaNKSuwOK/gNsBmz5SLimofFDuiBDVQAAf+dDpRbs674xReZUbUo5GjDxcmZH6Z++WAT4KXm0rnr7i72s0FCn1EkWlL6LCfCvYYgH0NgaOERH+Uu8m6LLnmWhzMrsuxSIkHHCQBIqMs8LIf+W87r9frWijgO4kqkv37zM5FL+ItbhcXjwKqgn7BFQ+DqXXEOzIEZ3FwNyjJ1yQZwud++MpRJ62s7EudsH9x5hAazekyhQLILJChT/sQbvhIRRMEYeUZYtDiP1ii0tqP1NiH9fMFGDbbuReOGqc0ibvJgMmPAduFJj4rrOlJnaVHLaw7zoz+LaMTeSnuRYu4uolvoRQ94cS2wpVe29hf6bD1xEEnP4zOIMh+/IqHR2HInHAY/Cwze394VYR+QxsVehZbARfo1h10Sx2oQGqx0GrrPPWbrk6NvfX4Wbv/za/b9Po5tN4ySrlpu2dfIwh+I4HiuLpux/VaZOI8TEoEp/32kWofFQnXvuWPz7mhJvjGybApg+6Ac80hgYQ2lgEhOh38sJ363UJok1Yq79Y3BMAXRL0r6CSRS7CTJ/Kpgp9K4UIXBEE75K8zVS7sjgIrxWLzPrujV2XifTfxi6xFVl/hBcAjt+CaptmEYyvl1On3yAn1qcTR+9LZeRD9AAd3E2rv++6fi2V8Nuucj4FtR1ByZGcg3OGT7uH7hs697y+u3MPjjBiliHMHHOJXMxjUx8YNZvnmps/XgOOrURltGeDkAzI06ZJGE+LMSsWdONozMMELkJfmok8+SZbJq/Xkl8FTnQ8nYJmBB9ziu4oPssIgmV/PEQdwqSlvia46tepdW1nDoxXBbpcPU9MltfHlBD9pQNViO/bjN4cNjPHVnCcBYROeFAdZzwfZqI/e6/qnqLo9ZbXn2Xrb3vr0N235yx9B2K79w+ys/fRr/0WbfetP2jOQOtH5IgJjjXx22KiRyYCoL8jkSyh0bEdxdBLhXRjirzaIWqY7JN47VhB5/wORyuA1mkLSICpdKpDONVNBg7CEpXOJY+VPZa8VhVzDWOm0PGxRacRJBjhcR0EM4GXICAU08pkrDKs+iFtz4gk+4qOgVCqEoNDSDsVzcYij3y8HPyqF9o6PRq2Rer4PbOoWVmmj0zKLdLO9+FiW541c22t9Au2Y/mokocLJZxyO0ytHf/dtR0BVyQI4S7Tlo7JyRJmEg7aRhQkG/2xjIDo/O2uPHp0H7+3WvtTwGnH6TE8Z54VtNVBZQ5MAxNuFRa7GzAIWyk0ofOZnMiS+Kpi778uJ7+nylIDl9zYNkAQ4grArIP2tOvvVgUqD8hAfeevL31FcYdGHL1XLMo3eUZ2Bb7Op54fyWW5qzJVElDzchJERIaOTh0BGWV+iH62CR94z+AEw5UVDGUzpS5WLQ3+nSjk5+jb4KVeTJ/ErfRYH9A3d1PEleFkfXqqLPgMijNAH11aObmtDlMtznJbT697P1A7H/pNeOo/IllbBU5y1S+FQqBzcPISHLgzhpqtUR68v2+T5Z218vErwu3r0pN09+33akOHfXtI3Yw1fJ4LefHLKgAE60qI+epRX7p5XgilvlItllaRIj/zsyYb2nud0uYPtCt9ynKCBz2+kyuKyWQOdo9/bdnv7qq23jFQJ4LYzMXNTZ10BqiMuOwRX+J5Pf+F4Y7ugoV9QJvaq7ubrUfIEvLVJeqK/eKPQk5kMsYWnTpGFof5P/UxTgnN2kM37eMpF2PTtNKejSAlBTARV7iPDLTzc4Rs2gNqM9o0xbltD4xraN9jlGiy2ILvDw+/HO0aGe663jAI3eF+wAaYfTnAq093n+X5/Vh+QICCe6ok4yzvgShkUcTTxAUrqbkKO0/bSG59rxEHe2X2dzJCbo1hxD7j+3No9eB8fyl1XDB6BXR+R8Nr+6vEJ5dCj6kM2O3FkYiJP3bGvFbmc5446jur9YpIyo63Kkw09sR3JYkgDlsHSXz9xWhyMyk+XYnKu7otftXPqVd8l9c6rmEUrVyBxpO33v/PdDx+jQMuf/6Q9e/5RO56N2n/AqT3/5j9uZ+9/vZ0SlfOzIWarNHPKQiejwjr9YSAwKqt4leHSAYj4KSIdkgHLjz4n6qMEYJDOy9hto5JowBUoLRc/jVXHUoZMG/rweZtOJI6EOo4a7KOygoKR6Rphiq2KrcLAAEsc9ps5JfOhXV5HACWZ6YuSTkXZlYYVRooLOPt7a+Yigo1DcqM/jVgDLwfJNRVK512yvghOdizn5JeG0/mzJxiKU1YvDnD6qPVho7nZjjzWobiplMpC5c+INcptIHIaDj4Az6xIo/Nj335ZRLaHr/7lPv3Sp3L02Zr9rFar7DoTXxEwSTFYbLhe5SsrisDga6JjEMdx4dA8uvw/SYPCAq7t3gQKFQ5lpQ8zTf2hX73xGfJi4fOyVbu7WyWQ9NGr01dwP8fM/cM3pzGn8NSl0rNM9dQIw1cjDNDyR/75ZRl5nOQh8pMRTqn6qobPqOEgwUka5LlykP8GEuWeIMFmwqUTiZ4LG3jSZTDNaAOwgjaYli4bvF3wUyNi+RfGDpv6X887rCtu4ktQU5/R32TgOGqzdgONtuCL/OqqGXCmhxI4DY6y2sy9nq2KX/SLc0VgoiJPxMNXFLpuUpB3Qu82t+38ftbaP3zUDiRH6/GxXV0Q/N79U/TtMRHliqorcFVXwMXEj5FEPik2JBPyo7/oLv+UkY4lCR5daduVHMMJ6taotHgsX8TLdhWQtNEtOw41Pyg92AUw6jfeDu3q+nVbg3ecHrQbzITvt2cd+FNMvzQMrfDIoOfXfRxB0IX021MCH5Ud5UWfwV9tzg4+0qCF16Mq7k0roG0o94MU+bqSdkEffuXKYYGW7KpPA9sOOfmmYX4rj96zEpPyDeV31F9zvgbOdkZ9v+Wrf5K9nO8ILIcx+jwGokHIed++Ax+Casf2TYKVj8HIwJVZMwjV7/pObb5HexQTAtY9CWQCkFZl/YIDZ2kPllN4ZR8E2pMp1BN08y41lJDO0pcyQ85DAK1fnsFmE0Thd4Lcmr5pS7sRuGdhCfUMoPYhnnknFtjCPZkIQ1mTMrA74vNxSS3OQQa0sb+sYaD7/PIHHDX5QWx59UGPpj77bFjyreF7tgfagC50IG+VSQWAvvDUa3blfGLmO1Mxrm7y4t8GRX+JYPeuZKQNuQVZCI0G5ZZlKpJBJ9OMCFPldre8Ow+DhA4wIzW1CcFzO3UKAf4HZp8+SCltNWSr6GBUfu/LfPQSw9AZgAP3hV2BD8PiqJFlpIAz86VtF5vYVxwa/egY3XWAWVYPXuJY0zc6naKj+sdAcOaZbgQnHVzRUngmWKUf+uA8i2qGzNb6wSnGXsJ0NGSb8Il7bvaRa3bPvS/+to9TkEZw8hmYcK0T2NLizrnPVpSH1w+OnKN13QxOeWcwC2zk4+CUEEj4RT93BLzr6+vAyigVWl2UI14VSJRLD8A1AsnzQhyPMvLrL3d3t/lWp1Oh4iovKkjUMztHr/ZlYNDZueska4SncijPcqL1LNGpSRcf1VRavTdXoyYoj16qd+pRycfpGnid2QfpA37nBzC95yav3KzjdPDqzicpRV+XQed/n/r2emDncG49k8Ea0XgvCUVUuvCRFgsCQzsweKa8dMg904dc9+eOCkd7El7qSCe7R68zkoVm2ykHd8mxvz6yCn62Ug/ZS9fK1tTrKYmOztuPpx8en7cDI2cu2skN7a/u2mR9jVPBocDv6qeSXPcv87vvRXfZrB13vcvIkKBdNlW66Wf7lIey98tNm/U2uqFt+KkseVXPCrXxITHxSP3J9LQtz9+Gj08Qnr9CMqEt+uQvGxCU6SWconJWd7qoSd7Je/sD2+AnPH8tQf0IW8BdF+u7cgaq3T1BiQDvawIHkpIDydqasjvs4ho6rjle0u6GurcE1hvw8LjKdWu3gLyi78sddfcz9nm7Yb9ti/aaDq/pb4O8GeOwMxIkkdv7HqZJOcEaVPTWxCWk7jM1fwR1hywPyIMEHE5H7uqvU+Ye0SoalI5IqyNeE1YTFUe+lbTjPw4mhtbxuZ2PV5yiNpkpe3CT1z5jLr8L15RfdFa/1o/aStiJXmiT2oCxoWDI2CQhOepvhFt2WbNotOVc2Zih+yqK31T2FRW/2tN/O1D5uaeN8Cub55wdmnOEZ8JSD/kvfWoj7uJropj4oi9O4DeRNtgDwcmd7/zFtz985iqen/yiLa5v2hc4m5+dPWvjb/3T9vTRW21xuCL+OtBnGzp444hFRkdNLB8+mVWOD2LJhH0u1gmmcuq5JRhxLUzrysoOTya9cTpvyt3ShrZuFIc9PcgUXuJi0K2+4rDBx01BzTCiBGyE6nBZh+QDejNoR1HiIf57jRRUzcxd8Wk2bvC2U/GxrQZfi37KOZTDS1cVQIYVneEFu/goKOvY1voBOeAfGiSKzboav7gYWG1vEA39ZDVVFXpVAzIsz8TZNrLHlZxZTUkQC88zeipn7Xy5ZQbJBPpY3JtArHFVP8rCe941o6wA7C7u0uhmIDhFzuKj7OStz+J0an3KVgVQF/KsAOMW1zx/g2XJEEExuHAinPOzZTsbXjtw0wBdzKTx+RMr0mm2K14+78xIHZzE3ZkJtwejGDYhSXP4zBb8uLadOuGI4sv1HXnQYep3Zyz/KMy5gUFaHSlbR50zqXDrDkJ+CF99KSmV83CTn8J6w9MKfgYBN/kQeQa2Tmiga+hDvfbLM3Zk3QSZgV9Ov+rwnVL2fuGLkwJGnnWTRV/gPI6/+FU7MuxYzU7b54/O2vabf9zOH7/bJozA/IKRv/9X0+3KpuTriCErrjkt/HRWFegtLCcn77A5cE/SBX7SKH9MGk2YekJo/SSSmX0pH+ImbJPYzChw3hgF725Jpm7WuVa+jvrSlaNjg63OVHjA8GXs/YYAQTDwPWZlX6NStcatbDnPGQ0O2Lq/UoB1Mepg1M19353zFYI91xv0zulmpzA3BKM7nLW/jLDFdzqdueG4JmCt4OeGALPjfItT37Af0G3HUC4ymd2TeGdYSTDB0Z8QQEd+gYXAZJAb7bG/IyPqvV/fWRC6zhi0+CPGS/BdECCc0iUws49Hp9gPdnJQ3svIcs99702cvt75zI227EfwcYRsv85k1Zdf5qnbjvpp6IemozgQHO8pG9unq08PC3A9p7F+EFzF2QUy9N0Op+CjXaDno7Pg0XwHETgJvve0pf/R/Sl9lH/LIAo5+dH+Mbs9As1YiGzUF0vUd85zRMdS7gwMdPN3Pwxg81hDdqqQ2ox1h0AtrPh1+ssUMEfMLDstXfDyvQ/NEPO7kG+/115/7bfa3Vd/u52994126ueXDisac5MtU4vpiJ2jaqqz0Q35IV6nigw4XmusntdUgkbiQ9hCLEY1K2enkgd7CYIRmZK0DsrodE9FfY3bMoQJQda1TQKru4SaCYRgNoyxIr7MqroycUy2I+L2mxe6YYwjPDMCsEwg0wlrf7YLo8HBqR+Z6UIOA55tIcqeKC8jioFzneeTOiqOTk2NoDuZOGjLF+uImzjm24/g4nV3ajTjHL3HmdR7jfJMHshHdgMz58p0NgUf7mvY5TQCPfUMllklixNT+DpC32UTpgFVjhs0lL00O2oyGxcX3/PTGVlHOI70DBRRMLbT00V75G8BSjOwncKsIIJRDfiWXGs60nLfidTxO7Wa9/kIXukffpbDlO4KFv4ETl4GBxf1R6c0ItiYmcpDEbNfnVn1oZ40AmS9X5msctjEWJj2V4EFWOiQPIrcrMP5Xr56FzlnpoGyvhVuJjWOiIEFPgg1wSarMWNN0KAhome1HLzbgXooPHuqkXwFx/qpI4ObfdveEaxJgZ1Ju7RYJ3rJbj1pKDyd9sS5ACuPA6LryB5+5Z58H3iRr5nYp3/AToIAz1aLJ+3+m3/aDr/3p2311W+0k2fvo1Po63ENLZs4CbNwmkcO0V7KbN+TCBdeSJN2JG9rkQO2YmoNvf3dTfkg7llo5cIbuYNfSADMsRKMeqYrjw02pYOdBrP/G0brq9u7dkJg85NVkbX80jmCk8/f5JC88nmxv2AhP7Q3ExrGNW0rz63HntdubKvvoM6ahMJVmAa/kgp4U88ypy+30HRH6foEOIySd+x7/OQWlNd+U+scW5pBi59iJFYQ19r8gtEd9eOtna50ao66ThPOFvBsqo6DGeVjRuUn+l0M3GnKkyn6CO+O05qS9NN995mJQ44z6s8P+di+emlik08C2s5pvtE+n9yrb6JuaLdtp+A3WcgOcFFX6LemFmnLjjjTlmiAHfqOrHql7phAb5A1foWRk5+AlOf6FkOO7RYLp8LBF4465WpyloEFRz+qL/zxxOR9TzKMjkqnP39GauBkXH3KcAhY4CS/fBSlyS19HYtzn/l5dJU6JgYb9u0RNjKdE/jFibauf8jsmMnhaAe8fVvAhyW7g0rCC//R33d/+IMPV5P7dv30rL167+328t1nbffkcRhw3F9DnMrqFKJOtYxHM8hDXs5FVsPoqy9j6KqMxsie4Oe1mQZBxBGYWbOEZdpO5sFcrBFhaG0yTwdKPTBV4V2gkiAUAYP1AMf44wgnz1IUBG0lKvPYSEMHFB+m45EPwHUk4nRlMmlwWG9XeQgsVU43WNcpHqdsbJNpXfFhNw+hRoJfpu0w2Exx6gwUGk4gH1GFDxAQfAz6Ov+ghmCS9XDP+tYzuNiPTkAnnQe4FMBa2uEoqWOWlMAH7sozn1hDPhzAAyOijY4zwWmALQx6C76G5QTSKEQ9sy2eQx/XOlifExn8rOe8ugHQTWe8ZnSj0xI/R3XySqMIcDbx09kYfFQ6z3W27o5C+mhSGv1YsbjleaU6lLblBL2WhAQE8FG+UmGM8/USkwX5ldELFe3HEVMo5NpzHWicKHWin+BQ73nimICnQy5dFgZ1qOeiGW+pX9Eb9Rbd1AHZh/Bsoy50ulx16PNk6xsUdOT5JJOzBOqy9HJfHPweqjD9PJyLhIIbdOQLPKHV6e6Tdn5udl1MVX36FLT6I341hewzjzey02n7onT/AlHsCtj2ob76TNTG8lk9MGFxI7y11eNHbfvuk7Z5x58gU57QrNs32bU98IWSaURB021PbsoS4KM6RZl2rk1Ox2T+8Dj2Cm5+YEGcbCPuju7UnyQvLjpRDpbQXtus6Tz1wmvv40rJzJWBdjbG6d1e37Tt1fDDttQTPZpmV38gA8WFBuWqfUkH/e+o6G7gy07d/I4dMrNPpNCuwW2F3yC8wiNGdJTdgOcteK6A4701/sWPlDuwOeBwIRZ4wD4hWC/BO8/FwI2yIwY7nftsG5simENJ3Jz6nWeqwElips7yl2d3+AqsEUlsqY3++Tfy/VV9bOmadJ5MgEeiohxgEMQ7iwWv6Tt1fNZGW325gV8dMynRrvzPb4TKfwOUumFg9n1ce09yqK0wYPEn3WpTT21MbYjIGCxtS9dQhdibW3TNGq6XQIbRF4KQz9YYs1Pkzjm7zxoXJgHwUb3YoiP+6HZfg2GgVuWz2nfrylCCrV9Hgr4pNCz15dC4wo/X18aoTBsXS+X5InxbEGgRA2F52zYmwejm+M+//e0PHdn5w4JrAPj1b+eM/X2xZAWu8NEYosgwSzJQHI26nFUxw3MNuU+B+BNAjvASNFCYiekGV9axiT9vofLb3jLr5OE+1JZjLrhRbhiiYXmt4ccJkwlYRxPsGbRNKlOQkY4+3hiVNbN0FviOlDQkHbvMrGlP2iIkN7Pm0IL4JNlA7NRPOVpHjWYh4tIzedrRt4YpX9wqO3aEpYJU5iSKOhRhp49BUdwsq+mx2oTpXzn7uNeU5Tt39KMDkVaDlMElgRJ49dxImsthhC9s5SR0OvJEpZJfHuuZZui1T0hxt64jM/HJl1CA5ft6fl5LWnTEFUCAB3/DU+i0XU15GpQNlsUr+y2cdKo1Beu15d4v3CrYWuZ5JUehPDiImPVMPOSNm7ogj5JIADsOk028i6fIhDZOe4iPiROX7NYrXtg+OiThbOIj+M674lkdHYHoyNx1+iYD0S9sxODnxx+ysMe69GEi8ujRI8oITjgCYZo8SZX/fMdTuJk+515GdlxLX+pw9F5fXCWOSaboKzRynaTJOpi2KiX+8h8ERDo0xPGFR8qynq356y1+zHsDb2632CN1s2qYJr4mJM5lEsUXD8UL/AGbtGlZSTLkNTaqw6sZma6D6omOWdnKNz+UbRA0MBVubsKVxvy6RV53UF/oklGgv4fph6H9RqSf3aNHXNgxvwfp4qlMcRLJ/G1BP3Y83cETI4yyZqcIhwo88NKlhy/aALvJpAvb6hUI1zzs24rrNdd+JcXXuu6Qyd123/wG89YgSXnwA2ZWlfrMyulNWU5ZfU4NHvgWOuV+RPuQMgil/YlTngwLnfbzR3mz7+GfU4kVUTPly1CNXb+INrAzBKUut8lLTw7WpQ/VeIc+0N46ys0+xMe+hSXMfNx6z4CBIepxZxmRgP7zSgR66ZSsIYyUm10dMCGYwXsXXoET1/WczWuP1jGwSbd2WWX+1uKB+wf7O+r/SfYoS/8EPiQMmysJOsJXtdZX6JbotMrm1LI2oA5rX90m42uGY/yFeoivOFEvkJcfFjCt0nJit9zXRrV7EMmzbAcNjvz91ml8+j//8z//cIIizuHqcj5u544//R2mkQsOnNN1hGFWaUAoxy0Cqq3nMdwhs4/RgIjOgHE65ToUnfww2hP5wYhrKhQhDcSpqFqXmXQ50R4Uy7h7vSx8MLrHAeD8UsfIhSLooWTmMNoANZxyuZAZGXe9KqFbqX7NxDTkyhQwduEAQodpHb/ioSODUvowuBQuBq44KPDMMnRwcDP7zrmwDEjQLw4C1TlWe/kBfOp5qzLgGvVFoPImdEiJ9x3R0Dc45QPO6VMZOOqp+wY+29vCPiyTl/IlcIHXZSVfvdaBdjo8Omqzrr9vp7IIx4CQEUXgTMJXlVGOZrpY3gkfnA2UwlHhqh/7LLnZp3S6iWt0BXGqB466rCPuou15x9s+y1EDj3vpa+BNVhq7G6BpSKuhH3kwJBf0o/6Ir8HOOupZnJcGAQ+so9HVO3oYLrorHPGxb2GpCxbZtbDEzwxTPVWOyk3cdMwmH+oZUPjzlzz8bJpTvuJZtPkxAxMEA588kGb12BGg9EVmwHyz6Et9lRYDjO4iKpZNGpzOTj2niqBLXJSTsMTdLaMm8DVpsa1Of7FZtWezQ3t2Nm5nS2xjdt7my6dZQTciKNaq4uGZ6NC/fNMpRT7yHljywOvoBo5XfVA/MlL1N9zEg3t7/Iyvtfhjz3Fi/JnsyGfl5p8vuRsAAYGTle5JnutGfXTqoERtMl5HMMh1I836HGAhJGUHpuCFLgPfcZE94QYoQ9biSrt8Ho/dr+A4iFgoK6flxhyx9XNoO8cvnJpMA0tbzjuQBjdjuToEPpnNIhAB5cHXSJdByO+LGhzyjVF2OAb+4EB7cVQz4RZl7ugAV9yNopVPwN7yRAzeQjVRhT7QSezOZNzBydjRI30YzDwKWzWQT/llFsUPLF+HcNWnv0Zy4swYN8qWwJn+s3KUxnCQ++qXR+/RbwAauX1FgYQGWHAUWLb22oCGHjuyI7h5319JyRSlo1CTMn9TivtZ+S2S1sfW/Bj/Ep/gL/ooP+VUuqzssUv8kvovrupI+YYhxoC3i1MXJv7IyxW5jqgdVCiHJMPiAE1TYPhbpr66oi5lav473/nOh08g7OLlb9oHt5+3xfamffHqph2ffKXNHr3dJhv1X26AOw01ADNl55bzbASlM9vNL0vTWb0TZKCoFZIZfYGJxuMWx4hmCyfPVyxXqVQWznWiEm0922t4KRMBhUmfHq0jhTqUOAmZYR32+eyUtiiDOKMkfvzY33XzIW/qFKgHHPLdzoxSUdAEOZ2gQfSMTHgZgZgVK4R8eo2OuYQvM+r4qwMEOZXZJEH62Q22tShE4asUCtQAZRalI9SRKGhxVxnUUSBHUdntjz+fU4qbhiZcP2E2nwlHR0nWM6uRxJxyYdUUYjmB/hK4DtZgEKdKuSPHBQ6ZWwlWaoO/Q6jz0mHJIA3e53TyI3KJc+vO0+eH8rJGmn6VwdcsNCKz9nGCppmemVzJRjzOzs4HHJz+XOXc4BSByMHIoxyp+OY1DDanYzPKRh8q0ILr8KkkeWJi4t6nxOWdU03KiQrBRRzUlTgV5Sg8EjJ7tv+ZH4DGiPx0nbrYg7QOTZ46Ve0+gW4XTukQNHrvFx+QAYaqg81ofZB7EjxlD03KXZSkYbPRNdcozmCS53Pg3UfhBkd/DR7QwbUSLQNRJSwqT28XvrHPkAHChr4K/rFT+wWnOBDwPzJS8tcznpCcnv0vP2mP/uGv2+knf9Purj9vt0/fa7On32hz25iZ2w9OKYtr4LM6bt+FB2XgglIkCNp/gh86sN7c5XFC/z6juNpO3VE/DILSTvWsujXY+bqRCcrdak2AxIUS+LaMnJyievX6dfvs+WX77PPb9vLVXXv+xcv28vVVu1vv2/Vq224IgFfU3aqfkYt2hd4YgNECZ3b8KStHtYtTkxESP+1mgS2d+Usm8N0VgIwOppNRe4Rve8L+CL0+p/2CdqfsZ+qIz6vg8VQdwUbQIihRj3Wsqp+ylmQDofyinoGT0ZX6mdem4KW/vpBVjTAhK3P5iyVAgyNqn6lFroogd0ymYLey4T5ey87Sbza/BqPu0ytxVpFHJiJT75IanNB9dCTJnfZCM25RR99mkTYeiekS6FV7dGZIn0YZUMRNHyV9J/31A30/svaZnnD0XAWQugZQeJafMaOuGGamjSoTOjdw+VNwU18poSxf06F/TC76p02JlzM/mf1B37DQ4CjHTtHz8wX+GrmvkEslttDr6BkY+iAwaXPk4k/A7eHXfg2GW3j4/e9+78P3ufnk7/+uvf+LX7QZSvXzl3ft/pt/3B6987U2wfHs7+tHNrsDTaYHQgq3gh/Ojs7NhiJchsYyV+HpOBRoN1p3nZ+B03b9BV7LZbR9lGHooLhW2JwrIwm23P7zzE1YOh/aJxhSS8eY6RqlRwudtwtl3B3S04S64KmSpl+DpSupwJebCa4okfj5o6xgWsK0L3bxM2uN42FkPKOtgVamK46HEWJGy7Z19KAhuIk3gtE4wbueG9YIKjwJDWLNn5XodzE/D27Fu1E7w3jVaZXOAGiLmnaTpjKEGr28GdmUo4eewK+R4sCu1NNJGii9p3yLJgLkws8hVcCRfvvIdAwwnf4MXPmAEZglSoe4+4pFVndyT575Q8k69SdPnsTxGYx1/uJnedE2TLMO/Yi3ozE3V1Q61Wxfol3vx8GHzCao2uzylF0H44hqnO+dFn0mUd6XfmHXVLX80JCLZpMI+3TqTGclbuLjyNRdR28QnU5ICLjviCYryOjEhCd9AF/d2DiFiCOP7rJldIe7SsKTa3EqG3I0b//27WaZiNtGQzfw+MwyMyDUKf0sG5KO8M8W9O3PV2XaWKyknXqe1FeHoJ32cTgkbM+Os3b2b3/UJn/zP7XxL/+2vbq7aavf/kdt/NbvuBC+3fs7ak5l4dRMOpwB0Zb9YIGwa4Rb8tUhZiQO7jrCu9Utwc8vxJT1lJ4fkaMrbB2BlDU44nOKS51SdvJ+tfarRCft9etVe/Xqun3y8fP20ccv2+efEfRe7tvV1bpdX14REK/b1c2mXREArzb37XY3aSt6u8OefD48VqdHOwLdqJ0/WhL05m157kcdsFmCXhaToLceHXX4rCvn0LJAv2byXp+HWPJBBo7n8PcUfpyB6wV+bokOIXVoZkTLiMZPmJFGQrfBDF2A7Q4EHL29SXrliIlZBT/1R130L886jQC0SFLYgyVyMLD57UxHg8IaHfFpJMa2jZxPSNKVF+0MOABOf5nSdNrTMmirVxwGfLQb9AkJpl5+gT9BlftOwRKgM2tHsmTdvFaC3eXVCc5dz2CfjroBDj/FEdyEkR3a1R3tDd07kPgYuvIsD90wZvhdYXd1fQsdW2wjU9hR2UquTVjXG2cD9HPqDf9xD2YR0JDHKaM+mH27Ay7+V10ShvxUV7W6OXT62tQ1+O4IflN4Mv7+97//4SOy3Yt/+Ki99fFnmYf9yRZm/dE/bWdvv9+ON68xnvpV7FL4QTAQo0Jr0PWbbjpjcIJ4g4eOIlkMvesIdQQiriNVWLZ1xFKOqGC5aezWzfMEHJPl/Z4OQjYrVxd6xJnx1zNdKRU/y4KbOClzlNlgJK4W5KVO74JLpi+EFwc1BHD7oSN4HcZ77a5jyysM/EnfYt5fnaBPaOpOrJw3tQiwTnfKAwODzwMkRT6Ie4Kew3L6sm2ch2UP9Lry8RHtVTD5axYprjpXnYgjPemQH/ZVfJRvOm55Ij4GMWHZr9f23Xdx1YHWNLGB0VEkyh6+lfNO8CEQWR8UIiPbVHDVKUMX8qiRu8mB3DV5KV2Rp8rt7Owszi68AGnvG0Q9NyjaX09a7Mr7OlyV3kTJzsUxiwU0XDbhbdc65AoO9iUPVcNqb4Cyfx0Ju3yGF/13A+O8qWfgcHSkYeH2wFGHXLIQL58xS7eOLdNdjeEJ+qVuZXWnrMGoi/9VntchcCrKJdP/GGb/2Sv7jJzhs6O3LivvVSCRAOQNn53WFFc8YI7hIUdhnZ45y+E7XIxxTECRhWm1L3F3uvszFP7LJJpyusCBzX/6D23x6S/a+faqXS1P283v/lm7f/z1duIqyc2q2p8Q/FA6Zx/kv8FVG1P24qBT7fbrvkEWd3d3g5wJfoM8lLHXjvKUieeWRQY6pM2ovfhizahu0z7+mJHep8/bJYn48+c3jbjctptKHLV77VD/h2Roz1FHqYP3737DaKC1ZySJj86m7dHFsp2eu9AIn2TAQ238eAJV/YcssW+AqDvSYRKjnNTC+j6n9Zw2Y/TA2Zy+Z9janMbOeJAz4U+4cKWh9rdDv8DFiVA8BOfY0hGEHBYaqNK1eFOGPIxJ2qszLTAzddBk8FKX0YORrwn4SUDwSjDCDm17MHHys4nlB4/UMSipQ+7CyjQoeAgH6aSeGmAQzW/vGVyhFeQLH4OabdJOPhgkwXnwMTVytZ2+0BHhonDVr9q3Rs51BXv0w+DDn4vxlPVue0uZdlO+ebpg4HFKXfC9Xe/a7Z0zA8jWVy7oQ9gKKZ/U3CD38K5oE2dhzefb9vjxot0Qw0yEEne47yKpQCBZcZW+H1afnz1urxiYbUjsZtqjQER2AjPnZFCTuzXDwhWR1qEnhCdjgED6c4rMLDILIEBIZTE718FFwQdFr1V5qM1gcNk4JHOPklWZU2JuZTj0wz/vcIChKrJnbAqNdgZLiav6tUf57YtNoeso3cTNrMhMq28qsRleMnJgZtGDGQiXfm0kjhqhOH0Yw7dfMRINzh0xJTPn3F83F+c9vHhwLmzlwFQm8AKXCnwKVL4Al2qZXsCBZDQx7P5agY5OOAk61NPIXdDS6dOpOnXkO5U+aDcw5FNX3Jb3q5XPUyq4iIcOSkDiIV/ES0XMTjDR4AyKKob9OmI2KOjA/CyaTsxRjA5L8pS12ZPPAg1SMTLg60x1GuJk8PDVCHFcr53OQu44afEzezOAGIzdbVO0ybvakxmzO/9vfXXNwKD88wD7gReOJIAPHsl82Qx8Xn85kNhmCxyhG/gst45NwDy7ONeLwRRyY8OoJaMUHL06UStW5RF4UF+Zh6cZJSI74FpXfAzMZp/OJvhl/OnEH9Q9g99+Bs7pdeRtgjbg7LXIiZObxcrfcj/g68fWK6hrU+qldYM8O9ggP+vLH72PS+PzqwLxEeqzjrUcotT6aGKDTmU0CL12q7MeU+5rAWgVdTlvjmz93FglH8pbHXBT76PTwFDOfuDg6voK53WL0/EZn14KvYQnTnNqZ44YfXVB5yUNLrY53K9jD76/9uLFtv38Zy/b3//kefvpz160jz69aS8u1b2yKR3dfr/Kc/r11iDsi+ELYg5ODee7IIk8HW3aO2etfe29ZfvKVx61i7cu2pSRnp/scoWh9OwOd+i4U84mKPKx6Aqf6Ef71uf56w4uAvRoIsVQkhomeCZiBL/ZsS0nx/aIQcs783H7KvsHk337ysl1e8JgYYY+jRmJyFs8TmSm2LJ2Aqeex0M4YgOKP+Krwzcw5UdioceFJfrlHqyw3JxnJwDiqYFJe47OgpjcOyOR+uxjV91aL3UMIvpCApf2FfFINEpigOKeOsYFMH3+6m5ioveDH9RJwONosm2AM7nLc70KD2EAAP/0SURBVEGnUhl9nYyRrQGbmJE+hWlAhw7pC83oajZ9Llg9ZkT+5Mk5ieWibaB/xYhs63oT4Bhkxc9PF/ooQthwL/iYIOQcwc3Pxu3ZV5+1s2ePk6S99ezt9vSt98AHH4Vu+9x1Ch8eXbzd3vrgm23y6O12jx0+enKG7oCcGURWPqnUdKaS+gVyhaN+OKx1ifBWZcfRb9BIlySHpIy0MAR60rlrwh7Xw4o/jcTgoLGrXBp1dgy2P9/qWaJamAyB6zxn0eA0aNpllEGbMroaKSRA2n4IQN5TkcvYpauWXScD0TdkCXAFB9uhh/ARTXCJN0KcOH1HPTN4uoKZNV0YoFBZO3jKExy9/Re+BqPef+Frk+AITzv9cVreEzh88wv+Bj6dlEad79ANfKJT2thPTRN6XcEWZ4QC+gUb/ZeZ916acFiHLIUW3cr2Dbh+peXmlmRm5bSB+CszLBYFAl3wI+uGFjMlFcsAmeAaGQ8OHcd1c3PFeT2fkV6/2HF5ddlub28T5PJlCXAyAOv7VFzhZzWcSo+xXN3c5TuMBvkzRizKNLJ2FDYYmEZlVukLzCsciNMgTkHXyFUXBSj4Fx5xYZknfjXEL4XIK+nX0NQd+1DfkthQ1/seHd1mZEagsu899JvQuKkj/dmU8sjOrT3OzO4yIjQgwE9/KsebSKdwAXdXwdX0NufxnAZckxRsCN4VDqVHCdDw2qTFZNDXcOw3dHDfgVz/aHPeK6Sv+KzgqbOoL6V0vROG1wasbiuWBzfgminpxjecq/obaFpxy2cvPovJqwrgbH15oExNhioZcLahYDq1nL6g5+b2JnrgvlndkRQQaKjrcb9HJkcXsayoT9CJ/sMfHKxft1TWr15v2i9+8UX71S8Z8X1x1y5Xh3a7H7frdWNEYAJkEFT3VuG9vL3focMbfMKe4EfwXOKA37k4tK++O2lvv0Vyd459MVjVfA2+ZZ8aDHx1uSQw/Zak76xpM+V/NEt8h9OfJMk+G9cnYKo4cm5zVCC+OzdlXyDaM/TqAn4+I5i+M9q298drjndcMwJl9/V2A8PIT30RgA0YeexCZ8q2vztc053oqQkP9uEzSvtD6sE5AYnzCkrwAPmYILqwp8xa2+E8vkEZ6Zcn3ItmUk8dKB9ie0vzQ75ci4u6psyVbz+qh+5eo17ZKhGCB+oaPK0FMe7IHH2XDpPI+G76cBTmateMrqHdhTMOLvzh9Gfn8/bBu0/ak4vz2KsicI9tpK46DNWJBYUD3bKJm28jtPaUoPfsq++086dvt0fnZ+23fvtb7Wu/8wdt+ugJ8V5+Yv/Avnh83p6894yg97TNl9P2+O2lVqmBlnFyGm2p0YhDY5kCI3FYYVr+FIgIVqBKNqpAvvSn01HJDTDczDEjH+pHydjivOhPGG4KzkAqHgOf2XSIxeiaNi1Y3rePLhHLu1Ohe/opgRXjBqcUvGCbRofQxMVpkLwIDv6bzV2OOkm5mr+0K6dZDmpFP3cYoWvIivbaRgkYPQCnBNwGKKHVjFL6xNmyOAF2AzqsBCYOj7Z9WkEPV9mczlNaHGnBV/4csdlNRte5C53KwT/qOF2zhsbrNcEmAQy8oEFy/BFbR0J+T/Pm9q7d+k1Prwke14z4NaSiofCWdmUjb4KD+FPH8jvaaxwahPRbBnbRJ4OV7T131Gf//vSRozlxkj/BXRZnU590DDgdR8AGL+jMtDJKrNOT9oxyaJsAhG4ahLy2bfSRXZzUB49OUzvaFHenBi2DNHZhOHUofJwGhHtPtNyt73Xaga8Bfk1gN7hHd8DN58mljwZTnDB7PZNzxOnItAKZCYsByZW0GU3Dg8A3mRxwEm/L1Ilc2zdl4uzilz6qVeaxLf5sL7w7ExDk6LmyVVd70hT7gT6J1gbVEzVF+3FsocTkrLYAAnmORB6W5Mrd553SsUKXtBt1UPxW6I/0ZGEO/BG2fWcVqyPnJCLqnXg4KpC36BS4uNpV+fq86Op63378o1+1X/7yM/TR6XwwQgDyVbgrZyGS6IG/yYZyYsTtaCK+CxgmMGfn9+0r78/I/F1s5QKJCtAu8OmvHowICO5IDsrLxpJYqX76CZMwk3r4xqggS+hd/OPRd+IgHfy1YW2pgofW6btmc/ZTrs/B/SkV352dMCJsBMDbNjlctsnxhoFEjThVv8jafrUZ6UVndCfakDNMNRtTCaR6qvw4g5+2B0d0gP/iH7QhR+EmTpG5sHTm6KitVGhnWaofAIK/fXMZsNJfvrp8i/1qx26xMe4lmEk/tKUdW9ZJZGq08NTXKiP7SV12g7t9iJ/6HP3jqLot5iNG0Qdo1RcXXtISP8J9+wy+oaJ47rP0/khCHJfzU5KcGuXKjxMC28n5sh186Z2RG1qAT/P5MwnPeNMWlM0o3W1WA4V0lsUG/BXitYeRlkGFjqxPsbhbP8xUiGFInWucMtrpMTPuMtTBuQPPrWBVpiKjDWzuOo6UA9u2NaqUceXQZJ7GQ6P0Id4dngqiTDyv0RaOduVvg1WfydRhXu4PzNVhunVaFXJGCYPA3MXRqa26lOl+zLVGijoD6RWubeOQ2W2TkefwPLC+lWhGV88+ve9HgTOa5f7DsyiyFD8CnhWeZOAeNQJxcuujHwmVv7arVw7KUQuXRr7a0/ypFL8sP1nUszn7Ox0+GabTMghGGcUdTdxR9xanBYXQWYEgfKJf3+/zqysuiukvsouTzr4v2Oj4WS6N9icfpR3tiG5YT5g666urq6z4TMJAmfeUg1Pb8km+5Jpz++kO33rC7cHuod+MXAbZUc97jlikwz2OnzLxiKygO/QNuhuFGLaSndM6pSs6FfHkNHgpV59j1+8Ulgyd2rV+ybF0WV7Yp5AzEuVEeAYmA5R4Cbcna9ZT16yovolnRliRsXAYcXA/sqePBAdGWh67/oaP4KO92c5N/NQ/ZdX5aoKRn8XhXIeuPqjLHZcoP/e6XITvrvKJdwKfI8Ih2HY+u6tXNElf1Z/86c7Xe/BwckbwOGuffXTTfvmLz9vtjXbV2pyRliOqCUHzxJeWwy95oY715/ZBQ2by36EtTrft7a+Q3T9xodIpAyX5juwOjoTQ1eO0TV3A4bt03HN0m4/cZ0oO/JyexGlP7wHqKHvLztF3yCyHA2FHZAQNkbMEigNbRnC4kjF+x8d/ZwSQJwTkp6B8MVq1R+2mLY63bUzSHMkOehUQ/meRR05MlJSFCTDaz9HET98s76hoZf/nvHzOkFiSJJmkeNfFYW7er+1NX7aLLAc/lZktttJhZUS/nKc/2lcbbU17qXpuCcj34AZ/TZZqujO32Iom+6qdouFmfIE+BxxcxX3pwqXLG3QYnsv/hzZFX9/sVzrVL3HyWpBXV3ft009etFcvb9ChVfv4N79sn378K4LbDbB2SZz8Buz19W17/sWLdvvF5+3gNP2ryzb+3g9++OFjHMe7v/yoTV5+3LY49r9xquaP/lk7e/x2m+2uoMNRgAjYqY5YBigUFaEcvRmJAUfnY9Dy+ZHvyfVnXmIaJw8gnWM2aNVp5MdElT2b9zvDFURngrdln8cKsBWU4mxoE9wMyJRZKe3564FUmLbpGVD68IVLg6YZErTQU+qaMbmb1Ux1vASG3a7eGPILHT4vy8hkmCa0H6fQbKtj9Ji+MGTUJrg4xWmdPDS2Bf2bwfgSsJ9hgoHhi/fq98jEC16pyLDb93Doks3sm3ucG7h8hmlfwoszxjGqvMrEoLHw2R6tDFy+zuB0iYq99CPHtmP3Z4kMBirWFPn6qxAqmrJIksGWqQcNHHzUe+/bp0FHU1HmXkcuZF0GSeVk8NbY5IFZqg545TTs2mCiMyeQ+PwPOWVhFMHEX4Z3mbrL++dLV42iaxoLowpQj7MWdiUa4sLRKWvO3V21J+c1XgMi4ht0EPzVTXBwgzz9ELDFpUb90lB0lOPOQimnYyc61vqBX+Xr8m9nDfLlDOrJE6DTVn0r+HlGDILhCbxXl92UjcioQ9ItTSKTQBxY6jfXtLNNnhXTNM+KuZ/AxTE/T+MoQNqn0DWjf2DYxkzbkZH4a4t9hOuoxhm2JU5r9rNftvGvfgpgHAftv/i9P2mHp7+T36BsB6eV5Gvhn6SCdq7idKUuTOOSfuCrfeVldvi4477BvZ6tq3kShzQctYV+Ai1Yr/F1n3+6bn/3o4/bZy+uYB30Sgd18+WR7LS8V8DwhJFfggw1klRp72Tz52eb9vbb7E9rfeHYb186DQ8Pnepz9moqwfpWbSx2DT7cV9/jTOO3qIfuybv6VZHC3DZuBgt5GznxJx5wE3jyWJ2hHm1dGeqzWt8h9H26E5JlxiCpo0fyg9kxXkdm8NVHFn5KLs+TaateqNdQS3uCuDOK9FQpqf6J/ql2cIRKiUzyGSv/BlmpqzV7EL8JXvkFCOjVDvUpAvAv74cOf5lmhMH++a8HVX1S6GZLW3sdYHmUjxlEiJSyEm/0OroceXMLuD5HPhxdRBWCIhehrlGEV6827eraJA84tFG33d0ijwFOjjRS/p76EXP1ZL05tpevVu3OxyokZbdXt21Dgj0J/cLRVlq7Qy9uXr1uR/yImjb+7g9+8OHF6ax98NOP2v3lR1H4v3M56x/+s/b4nffb/HCHMoAwyAdd8QDxvOGPUByteC2jg9CAbIbEKloMh64GYmRKpvKoYxuZq2NwC+ihvee2KWdVTqQHO48qqmUyvQIfDjLowTzLxY72GQ1w7H1VL7W5kk3BOdoyqzz40x/Ay4PjETjpnIDtsvadvyRNmaMxHQrgAqpWVboK1pGurwmUYxLvUiu0Ehg+1J2g+HnsQGOzZb9QoFX69QoF6u/iOaxXj0wydKTjOSMK2t+TlOzvNRIdi9cYGjSfnbmSs5TF3VGBSiXPH52dI2L0Q/mJLDdso1Ndnp1RiVAKHhnlwHP5ldEBVTNyg35hciuji+68pMdrYeaVBo+DDKV/PMfIscb+jFF85E0WiYDLZkVgU3eg8XR53hbQYFDWeP3M083dreZIRr/MFJn88hmjMO2vRtLAHWsoYoGTntKLhq5f0TDjwMqh2b9lfRPXPn00S8AABkZcSUPRGz2FT8o8n6hjBFpTTMWnGQHe51ZxKMoHevyKkXTZZ17kht70jyzkK5WyJ8nRUXmPtgpc2g3q4VgcWOktpgXdcIOjSUr0nnKPDjdGE3iAPtAtVaoD6VbfqUVfBGt2kzZt4+h0sHxktDP79cft0T/8vG3G120HTz7+nT9oh7d/vz169Dijrr1TQ4qb/4Tnj+He3N3gkJG9Dg/aXXCVBS5HEwgfPagnFbylw+e5eU5N3QRA6t4B59PXd+1Hf/dF+/VHz9t673cr0Q98jB+iPvhJFgMWQU+HapLtegT1zM93jU/W6PmqvfP2qL37XmuPHzmdBb3QNNnhhwjO8s24hYlnMY/Tb/JN+e19TmUCSR11S1oyk4VclAfF2aybJG+4lhk+VtDRQF0C31TZxd0gB877O9EGE8Od35503ii/SWc9F1FwT/bt4M/GKbm2IeFwcQq3gOFRSWoENcAom1NHhZ8wSiX1yOe0NlB31Ve7Vre1vST2ea5JW+i0zzczNXYGL0z8gNenp3NvGF1H9uDDP7rQnrQP8QC2O4Gs7lHZevbOUX2JfQJnQv28swjYYxuCX1EQz+Bz9Ju7Tds4lS2CbOKgH5EXFWTDjcCVF8o1jzs4uqDFjyGsGeFlFbjiJPD7epUVfIQn7+wvCby6G3yxLzN3p8/tKKMAsFxieOlBpvInwMwFK3yKa8pJwzYTrqk5HYSjwVpuawal4CrjKGaUYhUBQB2OTkv2nzuxfqZrcJAKsXbaWJ/dthq9qw3drRCjAtfK0IZ69sW96l8aatMorZed8rTjKHyVwiD7oEQGHo4CElbh7rOhY1YGipfwDFpm+mZRjlA0MLlbz0qKLuHaT03BVn8UgIciqRGCIyUF7n0dRL6mggKF19KhxAY83Gv0gQMEVhwd/boQxSkTcfMhr8+7fFHcL4x4X165ictq7W/31XNSp/WclnM14tnpaTt/dJ52D+8Dsilr60QxObdc3LztaK0nKPYjPo4OnHbL9Kp0asBUli8+X3LpuYHHoKUB5vmVzx/BS6W+OD1rjxanmU4yORBG70ce5Xmt8pEv7OIRXNk1Zvnrnik4im2nI3NqqAK3r3D4PGlNu3pmJ//dE2CAnRf8OdbCmEEf2KQx8KBfvBFocLOde+eB/Sh/UYkTpdygZgA3uVDGSUZA3DaO6PruqFeZ20aYwcu2A3zlli+UULZEHjphnw9myoy+xDWzKgQ9j+Kg/skt+4vjdFTNCPaEBOtEWTuLQBAykcwCCeoauBxxu7ugRfmYwGSRlwkcMMWl7LCcV0ZW6HCmi7NYxQUvjBi3t+2O4Hl9vWm/+tUL9k/zHNUvygAgvy2Y51Y6qRIfe/kfBZugPz6gp5ftvfcv22//zpbg52s48lifwc5IymdwZv0n6iew9GW2VX/lDT0kro58eduPKRv4uO+9srXikZs0Wa78LU8d9MVZ2FpVS6m6aPLiqAzaH2yVo97AtHAOfudt294icD9jpH02XtFsRVtwZ3fhnTM6Jr2+byeIzk/79E8dCq/hbam68Ms/SluNaJVDzWLoPzzGjjnPanl8VLWU5chP5mozwK4p72P8StkZdYBVsjXJA67Jh/FEwwwUgxX9gIMB3mb+Zh+aU/jBVw1TftJFdn2msx66bP1B/Ejai2/5Xzf7dbMs9/suwuzKxEDtYj31xu3B20OH+h78OQ//4GfdFTPaa1iOmFQG7/iTN2MUTqWW2TaIQnDu7hYiolA6CAMFjQl6zqG7vPt0eYEzcVqtnEA3DInu044yTCcq03QQYBP4EaRBBAa4V49uCCcBsjKBMIm+M4oyYDpNRlv+S5mb171u3ikEbtohoWSB/Om0LHPP9x05BleOPSDqeLyWPx2v7rTc6z0orsNUldbgh+NDsDqPzkfxlBe26X1KQ94dpMw2HOoeJ/LYAKWjkQ555t7lIB7KqeqUo/Xc8mSy6aemE11dmanIof8sTKCNeGVHQbqyVRAueaQv6vtqgtOq/vJ7BYpy4HH40C6MOFn+xCHTJpR9GU4cEPj7NZr5whG/Cr7GGV5GSatya+fL03ZGIF4SdHw5FUryPuCCIC5MF+vcDottvI5+acRs0iZOylWBWUf9VKfkq/el2/5sK67iZjmsDw09EHo0SHhPuooX6aTKOO+G24OhuCgL5ZogNsg5I0/aBzfqqmt+yNrd0a1b+GUf7J4nYAJbeYqPUrdco7YPF3OMGCmRWDc/FeVrDJ0WdVJU3ezfLcmaMmB39DwnwXFxVD75hOPmZvTaPuLM2LUrn++5krZ4VfriFp7owYY+i7+640rIopcEve3utl1ePm8vXnzWXr76on326cv2+ScGwTsYuM8ifgNVnrcxYhHv8NrywNRhVvDzx5rPTw/t619v7enTa3hzST1HT2b6JiLoN0HtCD1HRsQ+/6bxg1wE7qew/GFaxzzS3mnu+mTf1T917ZxG9T87sOST/PJZeQYOXCtr/YtbAg56FNy9RoOxnvaozdsFJL4FLl8h4D0+rts5QXEW27tDPk6BSqfJ6qCvykfJ86/8bclS/IKzAYxj6YltKgEV2/CL69gAJeqduHkv/oU/20VmobMCoJt11TuLracvN2GVx/Uxav2IOhXs2Ozf4OeVQdVZKoO1+lIB1F39SW37p63+UR3yumyt/NuXZdHr92vpE7fSjSo3RnU/697vCceRYA+y/b4x4iQPWCE4rgfG5AOvOMZ7G8DMrcwy0yE65oOlw/sobjqQ7nRPENpiSuCbLdts7CihRi0DZyJEs2idn0iJnAaokVYFmAFCqWdbzmWWIvGebSQ8q8riXItAheQWeDoJRp2+VDpBgSY4aDNaFVyFV0l1HLYVpi+M+svgTtEqQoN3gvh9OQ8FZX+oXZtNTgmgfiatFjo4vegCkkzZgpcjVlja9k45cPScVJA+CAjwLkL0uR3KccxX31EysidrSoO3pbdGG9LvF8oP0MR99jFKN8kLmyUjXyrXUdQL1j4b0LE6tYpSyA9oACDwStHpvPrAmTlLNqOPOQZ8forMfIGbMnqFFmQKf8MnGshr2ztKMaAkm3e0RF3bO02+2a4ygqrngqUjvh4TNoOM76rNlI3JROZ+wAlY9+Can+KhkknXEgeyJOg5BRgHbyZK3+KhfA0Y6pqvJLice70y45P96pUJSC20MYBZX+XLFAh6aju3ZMPA9NnJ2TnyzPudGlutUsxoBhp8l2oyOwVHHCNwVGP1N0EIwnz3SD1zgcUkv7WmAx2MFtwNchpojJT+lH9gqIPy0BGa9sHuyCd0cy96z26dI7h4z9WGDjCkJYEb+NaRPmEDPdM8UBV8fM9QhyLdyk+cbCMCWXLOMe/iKkV5jPxO7ghsa3iEzishn0dv4MlqfZsA5lf2M7rifl5Ulme+EuJjkThD/iFbeXAg4uy2x3Zz+7pdvvq83Vy+brdXjOpvDu2LVy/ar3/zSXvx/LZt0BFt7QQc5vLsgD6QyX85+YW8bB4mo22bjW7a+8+W7R0/Fg5/Rqt1m4I23KYGvJW/8N6v//jsMs8dpVV+qwPxSfRr37IEv+UvtW/pyA/77eB11g3QzkGBR3+yaDfzyD3s3dGy+gO7CaKM8GEoKs819/nztH9302m/GeULYJ5iqwtoPIU/F2jVs5NNe8xIcHLvK0B38LI+XpEpU3yuv45+uL/mev3/Z+vPfj3btgS/6xexY8eO5nT35r1ZvjebysxqjE25AWxjgQCBbSqbyqwqqgrTSEj8J+cZCUwr3uABCZ6RQOLJFggLJJBdNrirJivtrKyszLzdOdHtNoLvZ4zfinPKYu1YsdZvrTlHP8cYc6655krPBZZs7Gmdi4sPHm2w0bNdtQtadMy+7NrlfJ2Dw89WPxSl7bKBx/k5j26m09I2PcVkbYRDL8gL5YZND1hrY6sruGqR1d2Ay6YMZ8852WUDys2iG13Li6Tn7JadZTtVHxh2K+LY+efQpO+wTMDcQHlsxzkcg+d8HpqZ1CeBW1rQJihKMPfxlN+7Kk54prkVEKPBK1SPzRacmZia+DASU5D1wzpoHyYIVEkNTubxBguC22GfM6EVuqrsZQ6oG9O4J0DF2GS/mAQzBzm9N0H2zMQ6h7OLmcsxFMwjq1FvhijnTgYavXbn0/PgaMJhGMjK71eev3nJMbgefHOi8w5i5yM0Umg7AhM+4FmHvdPeObgd3tGDyyGYeVlX5Rh6Exxl7Dscgu4hfPDMBIUUkvl05TI4ayDzPOBJjtMzRO8+ea4SH9sDywAZTzyMHgWXGtzVVTJnaGVTHyrvOcMM95EfuQSXYu3e1zR0WfHq5ETaB2b7MXQVWdV7mAb5vID22Sf1sp4nr0Dc5yjfvH49MwjxvzLYwDHV+u2r7aaxC5bzEvPNu3GMtbQMSx3Eb9DXQNXdZ0JJIlkJgEj3ANr7XpzUc8ObaK3Gy3n53UQA7/ldtyer9IAOdqAXbAieHXrh1he9DX0ErZ1ONQQNyYSf7Z2645qh6Rme5tySsDJ0OcExncyiy6PvcF8/7IoT4TVkpD4aRpbJSQA21G+kY78qfjv8g8vGwBastsFvY2djN2bahsPxWg/261fJ0NqlHEB8nMtN+epzXmSDB7I89i2ThAt0ggXHM8+do4l5u7+2vrN7fUCWnUo+nqaHbUPZvXiXjB9X5nSTHabL93fvTtdvXsW/F9dfZzfpWMHq11o6ZBc597t5Ud2ow7tsIgduPc/KSXrN5H31+qent2++mkkIL5+9PH33s+9P0P3pT356evNVPR1JRrRYF1i/Nq0GO52c29jIPN2MXZF9beY7n12cfvUXf3D69PKz0+Ob+L2/Ol19qP1P0sqZ5q+Sh4lbTyPVWITnYyyEHCWMvlDr3bMPbKe2vaMzHHX1pzlVrr1LDOq0H1Tfo97eLIUGoIyEKc0z15HMmCEb9JxdkcuuWwHJs3olrkwE5D+T38uS2y+uHk6f5ZuvSmwv6w369tz797W/7vscz8OH19Hm40obzCyubdHsj3/hslchPtbnYiG0gx/v8z1SapOcSubHdyCVv1O6bX4n/xgLRLabbfCL1WdDdDAJ39hc8GrvUymeJlA7hnED5BlG9chv3wHvwtA62GYTUngWw86XHoEguu3wOYcND39thz277x6Yt9mHNXBRgmPt86DD7+1BS4J02GhA6KbnSinCoXj+MUMp32qs/o7ABBln8tlnn80yVTMRobromh2kLqgn22S033RjxyzcHIegcRCmngLhc/iGDGYYtDoCyjE8NMFzmKfc6rYTPjwCpONMhBlrXKfHuU2wDccE0eqYli0guw/eBLAcMdxgLB9nYwrOyKL6fh/CZgxgug8meDOxoWsAOE7GfS5vmwfMYywL++CBUYFD3t7ROpKFY6/o0EZmM0SZTMmKPAx/0At5M/iRQfLSK7F4tCP+bOrBa7iDcSk3Q6H1YL3o7R58S7Pnr1b3WZ7QesAZBzr7zZzv9eVVTw3Ocd5tB6+jO1xGJ3INPcAxQ83px37IGRx8Hs+SfK4GPvQrA6fA7HyR0PX2cMhw34fbd+lWhmfbCNfuhjEN/74cG4i1bEK97PUGH0v30UucxCfZst/DptDoZfoply1EwsgUzfSn3tFr0R7Y+CwYAFl10OX9Q0eyOviGC5/K2ckBDnUkgHj2SsHYzcc65OV9O7KJeH2fcG8GLxie7ZFsqg/mIQ/6d89klRnpyFQNuV2WmN1dvzm9+umPTu++/snp7t2b7q0c4WNzeKNQMNGqLjld3xYo3/1J/L0JrmHSdHVfj9KzoRz/sxd6pVWtzm1B/338GOociwn+0U6PZAF9a/MSjnxQv+n5e9//zun7f+rzYOILTcuPOrbjWRfxqWtnf0e7J/fL9h1mTS8FPx/FteZp7Hc93IJE8NRxZGPomjbXxm9tYlN7DNaUcz1c+5vd29avuLm6WL8qWFwmxhf1GD8J7s+XSH+/RPeT093pqXWUC379NzoEzz5LJXbfxLuH97XP6rGxsRMo8Bvs4TneDt27z4bnCx3p4b3vsxrwLXE5fL3707mY82mxUz+Gh+fBUfWh/3xv2kd61lPdlYD0WrUbtkgPKzs0kcc8E8VHuD7SHJzRV7+3LHqX3/mNhvM2uNs/1j3/1vlypAOwZsQo27QfMl+7OvPWfujx4td/67e/fFSD/Md+/x+eLv/k72cAD6f/qCj56s/9c6enP/il09Pbr07vawSlD6fnLwz76flVmTw4HsaVSAzH9at765ANMxLAgfBQ1NZlzCkpZg8CMTwP4duPLFj9aWzdV26efTGwsq8JbhSCiRo74RJyLKaAzTpS0eDlECIVCxNkD8fbv7YN7lHW7zO9/rp5OBNG3aXp0U123/lmQgIPY8DPOk48DVF4AoMc0BsuQ1mcYdWHXo4IYQsHgesQbQxjGnz3F65ZmRyI4QqyXjSc49CaDARarzOMbNs5Jb2YMcDwMUx1BQGB1YvAXoy2LBWj8UwNz8cyZa75razezuvXXtDeiSyHg7UzOr2It28FL06VcyCzTTLIYp1PLjr66NXMLEa5KwVltGOscVQrdjD5hUjsq3tOngOXGZKLWisD9zVG/I34u+gFbUHUxpaOF+3JZb8mL2gl46AQedyO/ofvnOGFSS7x7g77MHy2zmSH19HPEDbIhcexa0MPmB3ZiF7FtANZJ8LcjxbOipzMoGSpOwJTsJyEKnug03aalpAYkrXKEpjomMbNzpMDUc+SWGgMrpVZ5msJ9U5XVu3VkV0/gzdcj8viP/mHX50u/tZ/cHp48uPTQ/f+8M//Z05vP/3h6eH1m9PN1z8KxutJVMwyhZMdmhHoaxbOJTN08vXX9eTe/CQ7+hMSOT29+mSC/Ndf/1H6uDu9qndrYsuPfvTj05/85I9PP/tJPL67ShBkmQY44vi567eGAhca53lQl/gWHyT95Pnp9Gu/9vnp+z8vSfvD07vXP6tHSKcr1/UZZKbXXd3kOR2UykyJ4LAZRuIZqccHM8s5oQ0ONcm8SuQO1gR/wSydz3A6I6YDOqwuuNoUW9ZTp2nBE569v2VmVmwndEbfNccZEk2IBd6CIezZA4LnI8hw578mcFxILKtbgiLoo20S9/Cy51mAguJtw2hbNOJT+xu/WJl9Ttd1MMb3Kdb5/MAzM/aseG9a3QYPH30SBqKdP5vZ0uGe4c+uodWQ5yzfNjJsz+4xTWR6yx8sZ5cfI1c0SVL4jqPDALx669vJf30L/Nv29jeJonX2/uNLxY2x8/FdaNvA6v5B//qgQyP9/ou/9TtfPvtwefruT396+uwf/L1K3p/+doV+9mf/qdPTX/y101WZ3KPrN/P8yZI7+50mGRcCNaxV2Hz6nmDLMO4e9DZkiIhdg3SOeNs4oZNnCARGwDEYwfOcqi2xDcHe9yIETmIzFwKhDA7DBuYKspNgMjL2lAAq8BAfPq9zKpgniq1B9/3NunPBG+HUEChiXtqcYVB2AzYDi+cxSk6jzLzzce6OOSmt09gyqiG9z+k6GtqwCU54GOebYgxbzHO7cM9rFCFbP2p4WfDDc3Ldi3ONrMmZ0c14OjlVnsFH0tnw00e036Srd6ajh3ed7ZNxqiOf4HK2lkV6d10G7rmZl0Djw3f7Zr2+eRawQ4pw33UEn/3c5ExnOKF/+74gEjewvHvnhWs9F3jQ016vQmPSBubrzIyzeje3hsVkZ55J5UTbZ6jZsIvCYOIrHaS89tX2fcySpUA8X+QeO2AP6dGrN6MvjeBxzhEt2VeNX238XNdL924cG3306CoHTe96dJVAbjJEkyHBR4+NbAhoaKvB4jed0N1DTh8NO4JhxZp3J59UCcXpOln7cOotW6jO0JY8Zjm6ynMsrpnafX3XsXKGbejgPvmOfVXvtuNN/N9W9jpc86WIeZa67WfeDY1XQ/vXEoPK3EaLTwm9K6FBo6WvON15JhMNH+ZVgrvT62jxUvKLH391evy3/+bp/skfn27S+b/3c79wevf5D0+Pum9ha+3Y+6VhnGC2oxz43ueAhlJ/9ON/ePqTP/6Hp7evf3y6fvvH07P+3p/61Wpcnf7w939vXqn50Y9+Oi8V//THf3L6SmC9ie77l8nUsHEM1RMhmYwwnrSVdfI131xq9y9K/J54teHy9Cu/+km9yK+zmR/PGsTigfb6j27xKvAlP22TjOhyt87GuAos/fJOofv+xleFNIuItmyn9mKCTTeyl3NgTI6SH8dJhG3ROt+085uctVWBo+veOa1ycs840pu6F/HIO/Aau5qMVUdKhqtnwsj9RbIWrNARXWzORB7By6YNCH4CzkxASX7sqh/9dS9fJrgKTCah6DXymcpaam1kED7zCzKmrRl50+kYGAKNtgEanqaVpXd1jWYZcalMNPqiy7znCGZHgWgCH0jRPI97+ADu8SF9JaePw8Yjh+oKWPGOKo80dlTJho7FjeaBXT38u46u/egyXtRefZj34BWQCX5HAJxY080xA/Wj+1/5jd/+8vnjq9PnP/vx6Tv/8d8O2P3p98r2vvqz/8zp2S//+dOL2zeni+tXI/x5v4wzJ8gAWJwWgfOgMiQAc7CemzAh77UR0g7zxUilZayMzHRYTI3SMpgdapDx7dAOxzbf+Ypoz5YMq6FeIOCsOBL1JqAmh8maNYSc4Dxwj0Tv8+ywZnQnqG7OFwAecjJJe3BwbvAFqb8MKoe/Esq4NaD+8MvQKKlKfOfMtDNkchmfVwLGg97LPr9TVy8MfIsIc2iMQJbqueQ06bJzzsU6qRv0PB/Dfw46GOQWmm00kTNDClr5e5NO6CHKCtZsQMF59pchXL97PSuouDayzfDeJRiz9XxOxvJi716H2/p/M4Hp6DlYMcRcpzVCn4WJhBnm5Ji3F9MFDYRtRtO8V5NsBcL5mCixdtwlqtJxu56uxIKjJIfBX5CclRfa6XsWwA501dLb9ijmwblrXdxnv4KHDDc6aoQ7fFhj1jgqMxOX0sah/7fXlQ+e9yvFUKMG155dVX8nM+GX80AzuHrgeqK7nz48S7bbW2aXM9SF3yoYFr5+t8+4UkS4BXf6yaKTh/UNlRcsZnQkGPNcPf15ThFbw+9t5ZZnQ545MAqozCzBF9w7sOLPb68MSGT0xJJA90sw2UO0CWj37GmOySTYF8FmBJNgcvbx/+7OS8BvT6/u0kVQPv/669Ol4Hf60enVzeXp3zx9cvrw/V8+vSwIfbh9HU3vZtLLDsnqkRpS1kOlw+vTV199dfrJV3+Yvf20wP2qxO/16dNPv3v65IsfnF69eXf6h7//u6er5y9OP/5RvcJXr8MdvOi6uyuxeHg5Mi78jx4FahN1Dpo1k3GQNbaLGHpaQPjHvn95+uEveD706vSQLudDtpNsbU9h2njb4Xx9IT1QII4OCX1AJnTtRql9jYZWOfFzb5u8xr8IDMFOlJLR6SlSnLbccZywMgED74lkr3Y8X1OHzz29/gCgg0bm5f/w5DHm9yaoAuGT+TCroPWQb+Rx4JjeTLB8Wsq54tpiLr8S8VD57U3Vd0RoV7ni7fVUYjz+XG5jg+TtvvaCTEFF4ri+ddwpu6oue1VGEARAAq6sIEQe9DJ3su8hLB1KHshF3f2ArhRDQEynlhgT0FOCzpJnfU/DaahZu5gkBB0VGH0O0ck2JPYNrMpUvx3KNDbBftrhHN0LJjhTsLoVnnbc30wADP4Ev3/p13/rS8i/+9VPTl/8vb81Mz1/L0H+7Nf+mdPzX/rzp5c1mEdvvorJovwo0jOSMpMHTnEfcE+XOvWxGSt3cJICQqUzrgSuxxAdnKTnOAQkI9keDpJII2NFe8RxMdqB7MPKKpy2Fm04x0oSs+gwBxX8GX4gohBsUKSkYKQcq7dP1pRgBSwCM1nj7l0NOj41bAHKRtgzSYMCK7gGkRBVig58zhBsG+FxaIZQTdYwLGHh6Hc5GEMkvKFhEo72NhxrtNGWLNCDH7PorJcoyLCd6XF0LngdvTY8jsOt/rEq/pV3gDjtozGGI/LODbo6OambdLCzQC/C7xtpZmPWI3j3Jl3kkHOydDMwoodjFmDg8zHRld1eE2Q2IOwxYkbfgrEyHPw+V2SwG+xcn0YbTZKd++BvYJE91gSjX6/MPRunPcNU1ZE8gDfXOV040uPiOeudvUVbTXAm7mQF4aKTGt7D086tqZE8CnImq2D1/j5nnt2wN2U9L7Mlss7Z1cSdtuXjfXCsc0nX9D7O2ZDOkyv5z6xAMzPGLp517ZPwWTGwXP5Rvy+e1+B88y/4T57Wq6r3Xa/6w9Nnp/uczvvLep3B8/HN+wzzPgXe0PH7p13PloJzH1zrFcrOzSwWwW9M8ikJvMkxvYvYt3fZWLjUuWt/U2C5FtRLkJ48/+x0Wy/izuziZHSrrXWuV3NbQnt69/XpOz/+yenZ3/4PKv/V6dXbq9P/7f7q9OyX/sx8zPXu9R9lZq8Txzo0+vSeH10+3Ifj9kO/C2jpxsvtnqN99vL7p88//8Hpw+XF6Uc/+8PTfTgkMz8Oz+uvvt4e80O6uXtZoHzZ73xGzpgfmIlnHIC2X/s5ZoEb6WGrzzr+ws9fnP6xH3qV5/Xp5nX297Z69FbbZ2vaWIZYrXxBge/hNgeczU07SWkD0e/0q83OKAGdd39mwVaPn5jsJJjsQM9xHDpdV0Y84ezHn4CrbnI3U/Uy3i5uk9c0EzA3GBabhi6ghbxx8J1zx8cIyuMS2dTTdU67pDR54udWoldbi2pNLz4d8XgVLeuPADABzCOKCRrtMKE/TjtXLnryoffn4Gdy1CEzk8JsztFG146gDG1k2j/3Dx+IAoEaURtY8FXCmL2aAGci1CYcaAqGYPe4Hr6kLeFN0hqQ/SBw/AYBj/we/JOQxrcAfgRDOI9kYXjsnw6WgDZOsIP2ra4f0zPv3vB0rufx0PAG3v/oX/tffHics/ynfv/3Tr/0r/+fTg/Xr0//Ro357/7F/+HpO//V3z79/Lsfn+5+9AdheSiLzmACZmjlze3X89HKY7aZLyg8Nmcrhficyye+9RSCEVgNqHZ1elX5t2XM3tl6+tzwaMKoofrY4mUZYlSNsBF3qQEkvJu3r7PXnDnhsbzuGXL64EvUL743U+Z9gZtgfHFCQzDTcwPOw8m7WpS8D8Fz9Dm6u3ozxvyfZhfDU1qUKD9+8qys96rA/SQHdVGGL7DraWQwH+6Cq3fGozFhhmWKesEvh/j2TXDDd3xM8vmz5zmEFPmQc8jSvRgr43t5iR5BJmdceQ3wSY4rXxqNTwpcP4v3MkOvUITlgzUJ+y2L0ipfeH8yMcxQaEoWpL3DuA02xfcnmDFSwxPvZO7RjwcvlT+PL88aZqHgcD56miNmbO1geU50dekZD13kMBkNG+4+OVrp3vCLWadswYxMDXnW/rx8ER859PSgblIPpt6YIKgxfJhJTV4ONgtXOZrzaSBo0CzL1VvmEgxnjE3Egy8tSCYMkIU22Va+e3j3SZeH989KvNDJRrO3Glrdn/TP2Au8ydWw4kO9Zr3E+2yeD7nOM70N34v06BUdrxdcReP1Ddw1SsM0nc7HROMFs9cFUYkLWXEiVqkw9Ej3QQ+fIalkitrKm4pteNtsXHKVoMwL6SVM2ogEZgJwjpa8j1VSDJ0/Z9/Zzk2B5uZWMsZpk61k6+68NJ1eaz3b917YTxk5+u988sXp4mWBhkdtu4oXX7z+onZ0lWyefvXj06/+vd89/cK/+a8Xav/o9PdvPzn9bz/9x07f/6//xunnPym4ff178V9v8+qT5Ph8Asnb16bdc84F8fC9fvvj05ubr+PnzdjDL/3gz5w+++7nBd270z/4o79/usgO7+6fn/72f/R3T1/9yZ+cniXIm0cvTu9ufi5YX6QLy9r5UHZtZHzX02CzK3LVXtlePYxk9unV3emf+acvT3/un3iT3RdM/yRL/7r2JtFKN2xsRxxWBw8+jXNdXUGp6xFyulSuo5X+9cgY3QwPJ+9x1OlpEvNk5R658l2Gi9nBDqFlE2dHW4FxwEYjL97nwh+CXzNF+3xbsfr3yYC2wD4c8PQWtamu3VXuzu94f6RNsoXax0/S26uK/yz63uSrPjz+dOQzQRn6R59M+5jHUNHhGbXRsUlk2/Ut+UJ+ApH818WlBNYkJonxrvPrHhtSx2/lVxbx0G/72JSSUx5uF8IZ48pO4hquUzSR0b3hzWx/Fkb58KLyOdrH+dzTV2Mrj2uXeo34f1mbeJpermst7+gy1MSl/euB6o37us6O9JEknSxt08Prb1+RED6TX4kGX0ZvfJav96NX+7Jp2xE71x79a/+T//GH9zXCf+rv/cenX/o3/y8p4/b0r5eZ/b/+xf/O6em/8N84ffenf3j66o/+IAIen7747hczpv/0qh7Fw6sxuHmfImOCsLYYQTIQ2fEK0w7RVzn6N/W6ZgYX4d7kjKrw/sOz09voelLAnPKYo9S4uEqevqD84TJHeZHTK0h5b08P63Tz5PTiyReTNfuo5KOUJ/h5oVum4EVoTgK9NkbtlYXpidxmyOF6weQKfjccmvSs4PN5jeWzguB9juJVMKZsdAhY7/VC9WLzaM+uXsYrI8pYUuv0ElOSLzprGAzTZ2J8ITyvenob/JfPL0/ffbYOjnlS5WVZ9lM9lfuCQAq7KzlAGwXJhB6untU4ZEKM+u70tqyKOb/ousDxMgG9CCYH4fe79PBmFG3JsZx51w0pkLVJLxf0EgwuAqHvBdzQke3LFy8nqDxLfpz1uxlKE8w2MGpktmeV/bxgISi/LhHSCzS8rAx5GDr3+9HlM6Fqe/7Bo18ZvfVKrYxhxOGTEh/Zr2ccDNyzrdsbPUO2FB3xbSa5h++3NZh3laPDp3pS1fO87Gm9b72kn/zop+lpe+0auyHzZ+nXkl6nEq8nZ+f0tN7zRQHibT++KhN9G5UvsmNJz6OCN9m+qqf8tp3uyVFHUVZ7e1+E5fxkIGy1gDW2/65Arn58z8vI1XsoaI8z6j5H7ivwdf/irR7t6eZ0UWJ2NXjPTs3zr4fb05P0bOWW99munrSZkQ9F9ssc7NWTnGBO5fFFwef9T08vPpFtb+O+zk6m91SAf1LZD9HmPd23JSg3r96eLpOD/ul3X16cvvvhZ6df/eO/e/onf/ffO/3gw5vTv19v9P/w7LunT//F/8bpxWXy/+r3YrPE03PgJ5+dUtDpIdvU39bjuH3nKxJfF3BrI8nRRLg/+2f+8dOL7748vb5+dfrZVz+dxOTTz3/x9Df/rb95+gf/8e+engtozz4/vXr92emrrz5Nty/jR0/OBKQgc+gSgOmdbNLhKwzeIf785fXpn/3PXZ5++Vd/lg5/fLr+aT7ibTLLNk36YTuHQ5we3QS/7C37omtB0oxOK75IjjwTfEwvbFr7yI4mAdZmaxMBG/sZGyx5klQyBu2az9E6p6dYuUfefSZv/jk6pn60zPPbyWq3Z8MvGUk63u/MUOb9wJvKzbtokTKjJhnP1wW/wtTpTTT/7Oau889qoxbjDnP0Tk+xXEy71oNGN1+2cwwCPR2R7L2y/LQe1+mxT0jVS7/49GRB73mXOPybdAqgOIq+zieYBQWsCRQSEVJIThP8/FQ6WTuH4/TB1xXwLQkzFBu/j15Wis+Lm2zOpBfPAn3FQfB7Ht8Ss3f5jHeCaGLhS9E9o1oBN9wJCXjDe0c0umYoVpmq1L72sdWQ0v0uhR+V5+S7Gy9KEuaZJer/V/+zf+3D3dsM6+/9/ukHBb/ri5vTv3H96elf/2f/6un5v/gvn3749qenf/Cf/F4N6O28x+f7ZS8tffW8Bpih+iquCQwcqIBHuLNGHCagjQgEf53gHtfYBTe/n1x/PQ778nmKyHG9fPqihqC3EkwN+f5t2ffrwZUO5pthegQE9j6j+cR7PveXp7sc4qOU+PDuugBappwDlz0aPqMwr2TobegKG7ajuBFM0npar4oB1tTG4Lwj+ElB6NP4ehMPnul0e4ICBVhCSvBDv68YG34Q+Bk5g75Hy1PXPE/K6M/DW+D/9E3JQo7t0wLkZKopnfMTKB5eezZUTzO6Pty9q0eaIedMEl9J99U0nPucKB4KNSOjz56/LAhFf8GCw57ZawLVJy9OXycnZdFRZDk9q3dniBZNt6/LvupNc1aWPXv07Or0erK+AmrO9vN6rE/j66bA9/r63WRjd2BPJpUDyPCeXF2evij4azBfXb8pu76P5nqVZZDjHLo2AbcG+soMzeh7XlIiKNEHPfrcEmf0w+efnR5i400OT+CYzXPO7IeRz2sV4Qm793NPj8L9NnnlG8fZ+3TJZTxwYq+++mr4+OKzTwvg+uZleoZ0ou9ZvSIR7Luf/FzO/cUs7H2djl8VoG5yck9yhpr+0+REbtfJhIszJDQ0lwTpuePtRTp89LygLeOsrEz/Iif8rGRosv5oYQ+eVWtwHKtet4b95PGL4tz7YsmrAtP1ZOxXT4we5LjC6FtzT7t/FZwPJZE+OaW3Ykj4oh7RJ8+/07E2cv91iUC2gnd2mb4rFcfRdJ8O3tUua5smfHke+dVPflqwKOtOQHdvfnq6fPUHp+/9/n9w+gt/8HunX6vm33zx5PS/P31y+uRf+Jeip0D31R/UPl/nD+Ll8pMNIO9eZeMSnJK1t/VePWRP79o93f/ghz88Pfu8ZC1+2ZpZxJZK+716mH/vd//uOKJnz797evP609NPf/YyutLDZbp5uo8yHn2QfBniNXIgKMbOXf9lD9/77v3pP//PPTv93Pf+YW39R6e7VyU179h3/qCAL8kY+8R/9MllP1zXFg0NJjvP6tibRwZec/Dd0icSJbKL1gl+9JmP01YqOW2IbO9Kvn3UdkdHBITsMVErtSvspKtQsz3/zatX4TIyA4Z2IieZ2ePZ0DzW0Kb4IiQF97Hg12/2rh3cPHt0el2Zd1nxV9neT07Z8dOXiSJ62y+yrSclQBPYbvOR0WVhc8Fp6CvBIwfJKzqmZ1QPm3+WZMyCHo88HhFCNliw3YMHk//mmWy4Iiua+ABJyVqZyWyP3uvVdexeF/q3H7n2DcfHT9hrwei9hC+ZPbJs4etsIJzZVyIKRbJKhr6c8ZZMIiZ2pp2AY0KN+RZ8yo4ExLvkJd+tjfLvHgcdejLaNkPN3efr8eYx2fp7veAZW5h3jV179L/+X/7PCn43p3/hD/7o9L1/4/94+vrhzen/+f6L0//jn/9rp+/8137r9Gdz3X/4D/6T04/f/CxjSUBl5YKU4RTPQa5rBK9ex2zO9NkLw0+i/sPpOzmYndxBp49Pr1KUz+tMryfCPilQuW3FBM/Jrvrh21lWUPEitfHpVzdl6wUez7nev/Uel85xNBQQvnj5nQJR/ixhPjJsURC4qgFaiWQmJ2RQ2xYy8Bz3PoDVIyHYDX6GEPtRe1jhuW5JrWcy/IzQ8Na8zK6XRQFl6CM04xyMqcbz8pPPxql7nodeX3+21JEAeSrzTdWn12XMjPS+Mh5+3xf87lKSTLP/TyW/Oa8MP/ouMvcXz82C2+zmsr9dk28b3UOO1/nTZJ8KusYh15No16iffP55CcHjeT5GBlqlhQc4cI3g5vWrGmsGlUwMrT5NZjc1YMnCvAaSyNjy9MbILLkENjjrDKyo8KFGZrjC71clCPrWAvEMUQTjfcY/Pca4eZVtTfAr0D6PBkH9qwLfT958HQ9PTr/48vMaQQ385m2BgGOlB4kL51BsN9mmnosskEey9qjJPrdmq2ogBcMQ1xA5wWiLbguEX+VpZ9abYdFgPa7x3ZYgCX7PyqDvr7LhGtydyTbZoxeibR+SFUdVU0pG+77ki5fhTEZRFu561en4Idi34ZpRjAjNdZXAlcz0R5bd8fx/Nr8TtxgcH1awMQpXr+nOAt7pNcf3IVxsxRDOrICfDJ+YsQpW1yR9F/WyPnn2RbyUnL37cYlVtggYmaVrX0WY7ww+5PyLS+9C6OsTefbT25yE3vBVevr6R39yuv/j3zs9/n//P+v5/e7p1+Ln3//ixel/Vxby+X/pXzp98WnZ+qsfB+v2dJucHtL1Iy+yv6pesvE5oMd3ho6tlF+SqleanGcJui+enz75/NOxvX/4h394ev2jvz/t9g/+4Z/Eb9xefnp6++6z09dffzbB79mTu+yifnBwPjxkH8GeiRT1HIww1YlIWB9Of+r770//7H/h6vSd7/5B1/74dPNVvYm3EaMRCca1rbFPgU2OlnMnh3n5PRvSUZ9PFiULa4iyScHQ6jnaLnv3bPSRxCYbmOd88cCe7nLktYSBP68nVS+TGqf9cXk51gFGdbStoMzvA3bCPDvs2pPrWcj0Omsnge5+/LCVaNOTf4h3g4dvuvi2Yl+F813h9u1DdmuVl/BI2+n+/V09wurQPxq1QzO25zl45bTdXZeztlSSeXfrORnbdguP5P1Nb2p6VtOT3ed12pU2dHnVj8oqNR/fffgkwN0rKBrK1GZGBgJszunRKb99JyDWA8z/Xz6RxLFDcwQkG3f5AKMUySPZG/nyzI4u4Q10PO7QLZpCGP16qxsIBb9dkNsweX66zsZFnZehmRzEqXCRgXOJ6JPgz0pTdPE//Z//jz68L4D9F//+T04/93/9P5dNfn36t2Pq//5f/hunX/yv/M7pT1++Of3o9/9uzunVZMWfP3tRdvYkR52z9Pwmp2OyhllMnr0ZKpiFmgssuYpBSOm3HFT1MWayidVFzB41xn19l7OsgcgMORtZ45XXKpjD5bMC5ecpWzedM95GbhmzfHhZUwGlchcJ+Gm9R8+YJguMedX3FQaOWxaekhhW9wjQsKTnRox8hB7tVgHnDGV11+HzTHHf0wKDADtj7Vx7p9ZmnG/cpaBXOfA3eovxazdWbQhMl/vl8xfjbGXhOjZMRdDNzArujExvMFJzUDOOTqHVfVLv1ISHCSrRKTPVMEWkWYc1r2uGqOWbGIrh44je4ZDK1/bDc7vv9sXr7Zvr+cyR3uNsOUvtY4aMGD38Ob0xKlSma0tb4H8WoBag0/uzkgQN1dJFSSW5D/HjHC46krHk6I5hJze2su+IlrDo2ZdYXFX2s3o3ntW8yYFqOOSWNsaODBlJlCQU87Qvw3/5/JOc5afZkN+GgguuAb1PeJdlxllB+DigAqjp4dFGXI+MSNTzu0w2nr1djx2EB5xwPDOM2p9gD5uslZOj16vpWa6dWNLrXTrO9NIlOxB7Dfka4tHw1mEaJQnD2DJdEKBnIA8FmEpm912LBoGW3aXU5C8wJm+GK7mSTCUnZfD4PCBPk5ft9q6eY/RqU9rMOAcjGTksr9PMaveV0IruCvo+VOyrIM8L5EZ6Hn70R6en/+6/c/rP/Nv/7ul7JQb/SUnQ/ya6P/+v/sunH/z892aGt2npD549p2vv4t2++9m0N32eD7ePT29eXZ9++pOfnX721U+G3qsSkcsSt+/+3M/1+9Hpq6++Pr3+g98fu/za+4DhvStwv73+tOD3RfJ7mdzvC8hm/5poZeSnthT/iSNbyn7oLCf3g59/f/qn/+knp+9+9x/Ezx9N8Ht4Q3ixzTdkb3pMdHqrd1fDuEwGTwx9lrBPgMrOzO4U/DhWz/ZoKbZJfJIwi3y/L7kbB1t57cyrLMN3vsTSZtrqo/yFgDrv9IX7KvuZQJeN4DfKAhi+6gt0U3cMcdsaKWYE1dX4Oo/heSVDY2SDAZgl19pjYSY0fX374fR1PN1kA9rW9CCH8HpX8TL+Nmyz9Fo9NxPMoIbTrsfl/v1tP+KBa9wC2+7IAX7nyJoZmLUb9/XwJJUzjyOayPnDQ5wSQh0QM04vHu/qTHMtph7MTM9OTEIUDJ/72kvZzN3d61gvoX3yMD5YL/lR/l5zMiNejICTnE1MGhIjedkQqJNr+jAD1sVJOLSD2tOzbMEImLjyyDBw9/QW6ZN+dBiMrEkCL/6V3/iXvpT9/sKrAs7v/p3A355+WgP6W7/yT5x+/pf/s6fPXgbo9Y+qKDOPidrCtSwwh8E5m5nludYsxxNBhh4sR3XHSeT0bwpsZsbNNP7bruf4UvHsApSZU3otZmWljmDETAJwYqbo+9uU0Z/3wTCBaUtqXV+/md6Z3eSBwORkCiiVn5UrclaZ2hjh9LY4oeoVNzdoRAFhzkPZlGl3ztlpSDNU0f1ZsDZhzUrn46gTan+TOaXo+bAobkIJxg5tRHFwsrN5rvX8iYz2adltdMZDDE5jnN4JxVJO8vAO0DSWZMtBctRgzwNeSkyu87C8Kox0ZqIaztO1lxjkoObF0vP9kXMZmZ7ExKZkd1Mv1My8qxqxWVKG5uZ1kgJb6NtwzcAEgIhzP2cCR32dnHo0h9bzLMO4z4LDyc/agzW6efgsAESPHtIThkqvlUo8XQPqXXo1zEXOXn/IudSNmOyfqxAMKjc8VImcpytTpgvEI8Mrk5lWOr0KEHqao/EanAb0yPDKuJiONRJZv0ZBzlXs+CSnWqAJhhEKD/318uGba5K1KPdMdp1ENAlI0Uau8/WD0E0v85nVdWoYugNL4AT2oY++u2gobL452P1xrCUVPmnkgfzTp5zlQwld19ORd8xGbunWsA18vl/37Ik+NgTwpNOSGMmeZ0yzrJ3nQDVQNuz9Ms4AHdqZIMyuJCn4fZ4z/V5Yv/e7vx9Bnts+Ov078f7oF3/l9OmnnwUrOsB4alm/cLQ/KRHVo+hqFEVV5b2MP6/zpJ8n9VbIz2o6HLPk6OHd7SQ+FyZWdY0DfvTBc9jn0RXMaJmkK5am557OZ8SiazN7uxtPLgvKn384/fCH7PZV/iLbu31WAKbrrC/7NGnKzFg930lQtUONsjZ3WW9AewObLGbmZ+W0t9mYRPLOROJXsBcI+s2mosmrJHQwSWebF/KP51Ez1BpcifDYLf0CiIf0NHD8Dv7OHO9X1wKbjthBxtV1SaoeX5VBTQZTa/TlvcCrR0apglwRr3BNAAKkiutvJE2VB8N9AmUn0cR+5zmaytrB/HUvf6HdLglsU7vpdzvy6eNU78wqPTPyxa4gIdfgX+hN1ibIYfxS9xcOv6KtbLufCVzJifz5oJnhmy+xUDb+jZ7ARboj4bM8Zxbn2Lo2pO1GN5gi88Qb9/DCPyavrr+oioUcJnnXbivP//OnWzI81ZlPUf36b/7Gl5zGn76pO/h3/qNg1nupW/23f+UfP333F/+JGk8N541nKTuEMkN8FF4dQv/oMOyAd81vivv4ALU/zHOSmPACoiDKgU4OxNHKXif4dC9Bw2WcF7zLAofhK8N3FHWZA9bL1MjWkVRn8FYe7PN+xakwqnFK4Y+XJ57JEbpGWJknV/Wouv8hR486RjUTa6KH4XleyHHhczK3KH46Q4/ByZld5vhijJmPEc9i3XhBV6UZhOdGfis43/WLeUOZYBvmdRQ08aSWbvnzes7Pu0cG0wCqD8Zl9Gtkj9GcThg7Za7Mnp6ev/i08vVUwkYmhlCfl83O5Bs0ZDBm0s7QanLEB95MKRe8GJTAPot4o6tGNS8LV25mi+rlnnuNx5Jh+B3Dwj89xZ9e3j4rja/oESRmcevhh21o2J0bZgo3PukIiWxHj51NWHVGz9owybPnqw/rrKIDrqunnimszPRGTRSxJuoTL0bnNCtSHYGAnsMbrxqb3gJZcxLsdFa36ciW2OCuRFO94Gn4zvc3GjbYeY5pGBZO2aRXgSRWz+LdVzBwIkPGi2HnsZ/0pjPtZWbfpnuaLT5nM1EjiB3JjZerZ3Fkck4o4D65+CTa0HW2+XDScT+6p0eyCdHae+fxq6zngd3sepejn9w+Sb/fT9Av/v3/sDb/k+TxcPpbn35yuvuFP3N6+dnnE/RNFtLrHZj9sdHRdfg4LfefZlsmw7385NPTZ59+UZD6udNnn3+eSh5Ob999XdJR8pdsr156dl3we1QSXXJ9d31VspOckw34ExCyvX1mhW4W7Bj/yerzTz6cfukXk+vTN5uM3b0oHyr43XN66qyDptXRbMzqVV3ctOdiJCI2UFmroUkbnBOgIEVL8gHHiIMRCsPN85HdrrMLDnbgVtdzP+2FvrRBsgZmRmjSvbbPXkZ6e2MCMlrUogc2IfCq65NItpHBdA3RG8X0OvSvnzKS8/q+jkVBecsc/wsiRm2McK3ssDlJV/RM0OaH2XxJsXcsdXbKBpIXP3xOFk1GqQyMj54Ytchvsu1kMTCjdzo7/cFKVcriCg2C3byjTQ/Ru88J/VIKXkOX0VE9ozs6GuQ/CwAMsE0aUfCQr4NnRlRS+/qiZBXc0VsQARpa+/2i+pJI78ca9o/7aFzM8JUxpV9tKjiWN+Msf/H67vTs7/wHyeL16XXZ3d/503/u9MUv/pM5i5C+ezPCgZSyGL+ZaxrcKKdtG4UGmZA6h0mDp+AxxARY1VEEp2c83/R7wjK84WOb06jAqOCz5+tgdHvtXp8YWJz0mQ5DJIM3Zh0Nt+7qAZRbzyonOHAKcL4bZ8To8lnlz0FLpmoY4320+eOVnuS4GLqJBBwtuHb4rNogAGjw83mPfnOmF9EpqaL6yZCiDx/TFW8XPP1mOSufcyY9NBdcO7dpQFfKtz/r2nyHK6ODW2ATUAQ/RjpDGzk4w2vTyCpj0sHV1cuRo8ZENc/QGz2GrF+YzILu6qF/PkGCfvR2eVpcdchQA4i0cXCSj6PnMk5X7yK6BL4ZVq7OYV0TDJPjEfQZqGBhmHuGmSsu4Tm+58c5bBAU2MFED93vIt3Ts2bMNUr3Li/roUXH1TO0C8Dpr0z+efbjqxACioa1oxQb/CQ7FtAmy/lOXjyEcWjU8Gyjg07pCT56cm2cUvvoT7nkcMh7HAJZJwDi04vhHOnPsLIRBKMgY8+CXzA9d9ODvXgigdHLk/HSkeQgfGBFhyZr6H+y1ODVluO3NpJtr9PSM4uWYOOAY6YHrwRJjgxRa5uoFkgmaaidmRSGB884v6hndvX/+f+eHt3+KOO9O/3uz3339PCrf+H0yeffXfuLXinhJK7Bxwd7tvnNFp5e7bDwfJT46tPTy5efZ4dGSHyb8asTy9a7pQOO+/LFzenF51+cbh4+OX1tLQZZecIb+s8beuGaNkdXtc/P6vT+wg9Ldq5e1ct7G/vJst6ed8qm99VG5qCYSEdHj/XwjCjVOxRw6JG63XeywVar7SfZsYHKkL3hTM+3TUq7yO7Y8ejFsR6pwEcn9EdnRwKOFr1e1zYhT7TZwfRCjUiEDqz36Is/chzY2SV/gAG/Y3l4WcefrRsRUDm71qt5UzAwUWZKdN+fwDIvsQt+9BOB/OX08tBUEe/FRlCljbos79MGVB+M7aMLSuniowIVZhWovMSKfc0qPJWVgC2ddo+g8O+RS/eTCRrgsus5jruIubHT6CKrsaX20XUQnKNJ+5nhy2DTFSWFEdjhqxDdcduqTcL2PJle1YnSSjy2MnTa6cDG1qP48UxZb/ri13/jt770sP2Xygou/9a/ffpw89Xp67Liv1PP79Mf/mdPl89Dcvdqouq802dM/nEZC0OLE40bYdNz6zdizIAbgYYNYQyPcBiIsWPO32xJw5uMX/aup1GJysHDEARNTAUjp/DkyfsamoYUM5XZ9TA34nPeDH8YbB9Bd41RTAZP4vVc3lNONMEhsD579km/68nK5jpeoiNn694s+hys6fpTRng8qE5/w6ugscM+2SMD6HydpmC5tPiNQHA4KhvlTk+O8ZOPBqDe8KwHwVHpxnuQu2Pp86IvIxa0BKbgzISV4PgFhqAzOhgFF/gFCkElI9PTHn5ryHp7M3MrWF4u5yT0PgVWQ8NEZckivSV0mMVpgtOzZ4Z442v4TKcZpSxte9lkl0452GhBH/7nmmRi6hBFGjBEJiB0YR484xvS5IwG18DQI3z2Qu/OzK3r0alE4XAw8x6oetHheeckKBq23/NQ/BjuSRhsUU8vXg0rgw9/Fwfu2Eu2Pc8xRt80lRwEAA6xbZ/SCDj9P+99dp5KveRNV3YNf3rl6Yp9GIolK3Ywe7RwtobzpiHXi5vnRwGSsMxzznRewQKKXhVbzYEnk6zuZOWP9wXMm3vySIcxCO4MJSVT/KB03EIyOoaz9cLQTdbEgUFDf5/dvD29+P/+ezn6H58ecqr/8Q++fzr94//86fkn3zk9e3g7w8lWdZleFfmGb4blw0WkjoYJBWUNY+yY/sOlrVVynolfFhQflSw/e/Hs9MVnT09ffKcE7fH3Tj/66fuTZdnmvT57dE27yWant0J/nF+y/qyO9A++X1L49OtoKADWYTHcuRLSXsi0NpLMTaAwQ9hiDl5x2PUqK6mHaDguHfBP46PC9yFbr7uQwrVz+DbyzASibH7NLP2CT37JdiZgnX/PbEdBoet0OzHq3L5n7dHkNP6z32N3CchL7Ho109uq/gyp5pA9U5/VnJKfmexmoL7v3gePvrI37xzOO3LZev2rylQ28T88KQm4KCnSWdHm5XLBrp8YHr1Bj0QkhXxatlG9R/lUPIZ46J+38ysze/Zw0js81zFDGU2zRF7XPpQcP+JLSjDBevDcb66DjQbHlPQ4HzPmm+/SLiSl7TPKBH71H5f0mtQ1ZEyShM/OKyPxOBaqmAQjvzBD1Olpymy+0m0+oZO5TmbJP9vUkUE5GT8ScNsFdY+CLn79N3/7y4f3F6dfvL05Pf+7fzO+35zePL46/Ue/+OdOLwt+j68S3s3XyeYc/ApEMmjKYugiMwuYDCAqXLcfWdU6GVvGbFhT3QwDnINL36GT6bNF9QStKKzuPluAx0PVJ0/1Ip6yvXmG+NGptHNyMxyrsXSuEc1DcA022ud1BMYWxAnGZHAyeeBxDhmWDT6c6wy1do4OK5wIcCiabEQjU0vgCfZklPGjgAa2csEzIyMbhV0XjMXgHXI5gqV78DgXLAxDcMbTAPTEonmCBzjxNgEvOU5WCXh1yefFi5fpIDn1W7CbZ1Yyv4x2M0DWA48i7/d5TDIhf71qvJuIhD5BTyAapoOnB71DvefrlYnq7sVf/Jt0wXkLdGjZocloadNzmwDUP8NIhjnGCVRHLyIqT76IQIa+aSeJ4QBMYYZP/mMyBGIkQ2Q4dMnm72va1fUb3kETnzNRRoAg/ypY0YPqj9/TeyN3jaL/9SQ3EGHN9bWRw67oETzP37asRChHkDwt1DCTgDReDY/zTMb484yFLBbmoK5I5aJn1iEt6fTaCybZGDiCHximrXNCksu8QHiv5jl6AosOdtWJbRxB17L9SUiyAbp0VeDzfMgQFHtiMfOpGm2soPB5Ae7qP/x3wvvHp/fPHp3+6Fd+4XT/a/+FdPzp6er6p/PO5bzDGf3DQ4jI1jTygRFek58msYv+7WFXrmCLPG3hxXNfgPn89OLlF7Mw/vPuXzzyVZDvnV6/tpiACWJ+3xhImYRCOzfC4V2wRzlzz60/efnh9MNflBB8VeB7c7qzstxddGVn3lWlFDoTZPb7h9q8ZCEis6n5Mn3X7IYyrUKTAeYgs4V6rx6BkB97wMtDtwWeGuusjOM1pvvQ+LafHuyMIODVngNPuF2vrPavHZS8CFB1UOf4vmToPnwmYTyup2y2MDgCw+Ngshe2O3swH0wOMTomiVI3eTwI0slY7/2++vcc+cvs69PaWJ2UJy9KVD95fnr6aTJP1kwLfSYhPXkWj+HCi9c2HpdMXH4a2SW1j+L/afcvLusAkX39kMxtAu4pni+ig4wEVjAedf29wFnZU7tFp07JwNGrXi8+z588z/7p9Hm+q7qPu67jksmPrOaVtatgXFUv23sMv0Qq2aBZ6gTe03gqm0mu2VS4L4amdJhtoN0cLzYTuNQWb9okHaZfuvXc7yF7BBMvXmlzrEnxyVcTTGQDHNAM1dV4jHlPoErI63w3Y9DIpqHhoXJ6HLLjbRwh7979/TYYQ0M2DeW4P8Y3zoTD2KGlUXh/mxlt451A1P2jvIfYN++s5i67QpPeoB7a2bm2cebKb8Alirb5b/nbbJjjOE0D9t06DlmhCUSVnRlb6I+mI/M/6OE04Rp6wqMnYjgLn64L9vhyn+OW/YMDtn1moLatTNHYdqZvHS3nEv6cG3yGC/G4Q4MbfOBZeBUeGlYGjj6ua0Ubm6zcJAdyxTCayMcyY14ReZTVmLKu97zvxBTY9B4HxzoK5f1Go/rgDZ3hPnC6jxeBb3Tsb3Qm2iyMOe+6IUrT4dWlaz3NGSmAT4nK247ADqcg7aicbWWbXfZbMqIcWflNgGQH50xwylGDuTJjf9n9uaxEY+hPrnr7B0z0+ze8VEFP55D50ZPdL7zXeroPnrqSggM2idOjc/eWx7N99xsMQf6wrYMv98mWjXp94PVr39LzHcbrgSd4owkM2yQwno2wK8y14XPsv9/KgumoPj1v+12eOIibsva7ma3XXqDDBztiewMrXOqbsYyWkW1ypdMj2TnkM8PbtQeJ7MrJMO22I7O/57FEXlfP7sUnH06//Ct/ql7gJ/Nbz0Nvej610y7RMPY3Q+3d5+xmrDHWBDX8sBv6z99NQilxozsTe2atYHwmEz1wi+TrB0XwOEW9CoHNa1YzTFoP7dhnyLOkauDEr2dr12VP3geVmposeVMAsd+mivt+GyI1+39mC3f0xOs2nuwW2Ld6z31Jzm2e/26iUuxRGBo7J+NDjvZ9dSF7SmYCONod31fVAhE2w+Rmbpst2eVJbowo0YPFHuoDl6Tlyz+Y8l+wJJvK+N7hQ7juEqnVZVyDS3Ipt9exmPf77Monk9iZBHJG6+wB85HcYwk57SRkWyfc82wueH5P+erqZD3kdx6KqndlF5YQPLVvYpre6Ty7okc2LJFxzb15jq0z4NzkquR+lf3OhKkz3/yQeQr8sV44Hc5SdMHz6IBfmWfzYhx7+c3f+mtfWqbplwN69bf/3dPF/bt55vfvfOcXTt/5c/9c2VpCfPfVDCdAQ0mCwzSskNgokdPQgO0al6Mb8+C0sv5cV9INDQuxx71p0N3y25CjQAOGmZxqEIb6JipIaabxTr0NKhyYjTM5gtTsXeMkZXU7Tt0W3lHMDIdEw7n3BvdUqN7MnusIN2Mcx+Z3ZQ6npXfl2oxxG9oYBra3a+KNe4b5NELlJRTucZzgjAMxrCLAhBcM5acBVEbjlmDYlzBtV69aMNnf40ijhwxdGbjt8A0uWWONl6w4o11jM3OPf3xi2buRhkVnYkQb+blBdwxLfXimIXR/XnpH29C9OOjsCLicB/oO+3Ccd53aPJeU5dK/V1KmwQeDrpUgK3hHZ6P/fSA+/IAzct6AN9tZJ/McMjgCAtqz7aGLLNUzagGXhiGpI6uxUbCTXx4hPs/JU2XskpsZWpw68ZGzhGdoCwLXSpdkoSye0Uwm8zUF5o6+TvDW6fznMrps017OzpwbwgPcCJznN+7X5ieoq9l1fJARe5rzyhw2OoEhPWqjM9qhfvZCZpNYDr0lL+n/pfdP/61/+/TkzU9zZKfTH33/h6f3f/afn57ahZ5fvW80r5zOeGsr20PaoXTyQbsyqyM9XoG8enRVPUsfSgAKwZLuehLXZfDPa2M/PL2tB/fTH//0dPs2/u/QX3vi4zKhWT2KS7/7cPokFf3qL3x+evn83en63c9O9+/Sy/ugMTWTWjzbyxGfrnOO7b7RZ2jXkmEWuP44kkcR6dmkFe/5CXazRNr4tzZ6y+ambryKubOY//Xt6VHwvSe2a3pu0BrHW5nFl1TaTbC5qI1dhBddT8w2Tb7eQbssKDzumhWpLKD9mGzpKOkIPOTIBvW4bWS+ba164ZoZqNFu1aUxqg63726Sx/Xp/XUww3m6KUi/Lvwmlw+CU78f6jSYGP4oGT8WcAL/0P33N0Ht2ociusXuuYoPD+nQurHvwjfvWaI5Gh7yVRYdmDr0Ur3OP9wkw/oQj267HpyHd7XbN2QWV3De1H5ulQ2uL3qUMTy6z2+lP6+wodsqY+/f3Y2MRuY3+c18lee1jwd/Mo6GJ3WlL+4LcqfqSyIqR98X8VmqdXpe+8wTzCtMOao5r8M672Q+Jrv2J+IFHyFrYJD3NbjrshPTU3WLX1ToLu1CQOw2s3EkHdqwjaOTEWpkHAdnRh8TJDrKBsKR8wiGVsRpuNDdbSSbkSo8jTcndJSTYc77ehxh52wksVSOQ83QplFq5BltdTl6Gc84uvBxzDMZ4oyDU7H0mk/ZOGpYgsE4yHMDni8FRPMQhAzH8z5G2BnsXOc0IkHvzudj3mUwhgxlLRxNDtuzoPu3OZ/ud+xHNCYX9QIkI0bjvDqQtuc9tLucTTp45D2e1Pa+/dFFQbjfs6iyoRrVo0XdcZJteCQj36mbADa/cwbd56jIHN6VPX1UP0fOQT15mtyvHpcFpkvJwaSh1QmOZIuDnW/LlWFmP9mT56Vl7wUTL9GaDWrW49VTmXewxzEuLvZhm2fAcWQ9z4QQrA1cGrqh1ulhpldHPZ5rDTm9etWF9cnq8DGBNQ8x7+5EZxIrG09v/WYfkqJd3szqNWaamhBlRrDgxh6zl/NO33vUG84z2Soz9tdmqTwrlRjWt/oHX+NrFNc5EmM3T3LoFr62LN2Hsmujr4mqtvjh9I4TqRjY00tKFtP7E7Dj30w0wkcDnixhhoYjmB2B0TZ6pKius/cJbB31HCUt5EyOY5/qJit87ra2j0+BSY8Hfu+oseFH0X6THp/fJaP3l7X5bIGS6RY8ZAQfDjStPe356iPb0EtAI3jpxjt0DzkezvXiVC/wySfRik7l+dGcWnDKlU6fvXx/+tVf+cHpl374y6enj6z4ImkoONc7uDAyEVQBiw+yTNnlEyuKbBLG/of3eJvgxdkJWNGvV2J4V1dpAl+/z51LRjcBLiGGp+PYjiNZn29XdxL8nO+H4Ap6EwyrN+/3VcY+HdHqllJ0bBfc4vtpDvtpvRzL6fm6xkX4Hw/z7fkBz/HncUR6nZ7ihwIG2Y09BqBteqYhee+Vnaddy08Y0tOOJDSlCafnwfmkNvtZNnbxruu+gzuBJxlH9+OuPw7eBNlo0CXdnhpa4qVANYEFSr/rjV18KOFonzFeSy8JUCVK9st855PusZXZT/mBdGyptA/BrmTX44ncBPjkOb3qs7w+sEVtTaJg9C4ZwfkonQvI7wuK129ra7Uxdk9f1ktlp7NyS3R+sM6gPRzv316fnkb3VTKepITuqzfJ5ui0pKjjM3qZxKB6JXQUTeePZ4iPAdS+biNUxtqtiZaOoRwHcgzzCGzOpzHVCDS8o4ExxlFcSq3Y3JtGOcaaaKqz9RJmxjuNeiqEK6LnlDGAxxLbpqH1N72+6LPNBIMUDz68jha7Vo+D4FCccz5LL3w1nkuzB1/UiDxf1HjQKYN9OjPWOOAhvI3wwNXA1+muQO0cNmd148VhAStJhYJ2ozcZkVu/+TpddgvnekAuGOOZYsHDx0yYMA6p71+9eak8qRcxcjbWjaw8OjlNKIJDJpzpyt9zr/PQ4NnxrS5WnuPQ+1PWmeFTdHh2ZUjJ+37UYMhr3vnp3FCC52/eESOTnfyj95btRLuh2E9efnp6+cJX468mKTKc8PIF+ZqVakhv7WVkKJ1Mrh+fC7cfcmUyaKVjtNMbmg1fWJbNEAUduoYv+mI74B42ZzdUw4GMI0sD4Oo1+sIFXCPvLrIzCRvcq9eCX8FHUFnYyT362LBncFZnsZvIYIa97/DpndCR9RiroS0FAz8F8xr2u3oJ87HeYBoqXHtpD69gCscxQ83m9wwJnq+hdW05fs76HrpEo3jYgKhdHiMIa0+2YxRgYKan4aU/5fS+vZM370ZmMzNcT196xeBrL+E0mc3rLBJKMhkYo4PsI7k4J0dDyxKUmQiSvNHF+Uw7ym6jurLrJ5Z+NqTus8p5Hnpz+lPfvzr903/hF09/9te+c3r6rHbwyGIXdJEd1y7oat5fLdKYuDELOfsLHxnZadzkM23EXsPRkirLh523zsfGOp3HDtEUkrml3Wh3TAdcHQp6Up7tzRm+C0gblDa5t0/iOfWmlblQW2JrwQ5ukhnaOky0zIfPsKXnfbLFB3bWvgW6V90dloYnOvF0BD0g0N69mTySjK6682n1vbPqPU+2qOmvbx0Kp22nrdmljHnLrmt72k9tM7nuYuJYw4xy1YsENHoVzG5UYZeRW56HJrTR1cCt7RblTI7x3Hf3/a3X9Gi6yBHoejV8Em9mJSefWds0HfhSim9ZKiFJFAemA8S+hzYa9ZufYI/ZVu3G80LD2JOo6qnHvsRi/EEw593u7GLkOTylLQ6EAQE+TugMcAycEqi03+tgQtjGIFwz7DFGpE7XjmcAEyTCOYRpYN0zlKb8ETTBmwbRLkhxErJ+ODGr3A7pnSdPVH6HW91PMOFA+5RvRxuYcMuk3719l+MrsHTtCG6e1eyQaPz1t85vh9SsC3fQj76Z6BIPNg0d7MWTWqojSz96DO4pPGVGnixwf4PN6Y/jql43hm71xxHnoI8VaQ4d2PSCZ+wazBQKZ2KMvpXf6Kx7nkOphxfXyRqWaTxtDMMp3tS30cMMLYfDaj0+KyJrmgy7wu598cUX8zxTHU4cr2DPFl695oFZI9vPHu1wLXrtzsny0M1Rd3o4/V7ZbyAYXU+vfZ35PCOSjPR7+AFzapNedhPscdJozuHIKjni0UcFwfeFcccJOtnDETiPodCVq2QjmXFA1XcP7oN2NqLcBNn+PA/bumtz7tk+yqXN9bGB4M2XGzqyUceD9wnCXeOg8M4mNyEsOKRr8EZ24dEmZmZz5dF2bIOnfWgIvXM4tCM4lualzX7gd6RPcNneJKpkWBlBfkdbvvEB6HDuGjwHPMFaXXi3fSzf5LTy2bAj2dLGV6clVE8/L7H5fvg+yTbvs6O3p+997/b0F/7Cy9M//uc/PX36aQG4oFiaPvwfHzpOqzk1X5XoXte/zePoKtr8Rs/8aBu7QffQtPvSu7Thwzl5KHPYxVSZ7Ru9KnvI5Nicbvlv2UL7x2sH3nCu3NbvzDZl7At77PAM2zOyx/WInr4vAXz8vOQk31S/6iobyUPN8otWhWL79qdd967pYbsf7aLN+f42QlaAu5TcCEK1yccSiezzw74eITBaHMJrbYIiHY588md0e8h7YZNzcqt8XbPZBaS5Fx90ovDUOdMyttQ99KBTOeeOh23Z5lpV+DznroPg7vAYHHBJ2AiQ1XCMUoa9oKfUttvdAFrd7tyJ9TH2fHKOtP1uMpGqZ1wi9EXnEO/D2YdpNDOsieAqDlH9TeONoJnh170JjO3zvKl7h2L1MrzL1c9BPE5gYAiSDCOCY3aJRvwGT44afI5pnn2deQJHZTCGEfiUOTcEN6e32T7wkqe0a5f8QdtOlBFQOUcfe91AStnxqkdWBrEP0jMojY0RCEThmz24+zqG4GbI9mIcCCMY5eQUvNIhSMhwzGAUx4/XDSIZC1Nu+AC7unqPpu1OD7tCk1F3Hy1kylEuLV2L34HfbzjJCv++GXiX48fLykOjlykL6htgyIoeUugkGHpsghA5yo5iqsZS7zOZ3byrXo2SjsjpmIgBp2fGb16/DdY6Qj2t+RpBZQe+Xjr+0cMJd9+oVFjD43nh+TmgrHYMW/A6fwEkXDWhaK5hxoMH6Z76W1pJ78H58fySEzN9fOx0bCKnm2zwaTiU/ldP7Oh8rgf3WAJxNqwOcNKN4Sm9jnndpFteCZlJFZWdxts2DbbdMPJM2JBJl+ker5Og2Wsqdqu2RHWyOA+1BmPeEx15m5SQ+wm3YUFr5RpOJT69yFnBBq7om54FHrvelbHPCo+swVVu5NY1yc/aDHtKvpVnYx9nE0fXbY7vuh293mOb3rln0U+17WNCm+vV1Ray9+3RseO1YY6d/j70w0ouszRW5/Q5Iuv3jDo8MfLyWXRYBMC1kraLt6eXn9+ffu3PfXL6s3/+i4KhIJlOqX6e8QfzrmT29nWXkl/td15byC7mPbZslfYmyUgmYxZdM8zOV5Fr5pJck8uZRrIXXC03OL4tmicpaYeWphwN8zOdFDhHMLX8mU7vCFe78OmTZkGZ3aMjvTxT9993NFvUp5C4bAJD7+FHyG4nygQzuuifXZqlnPZOlrSbSRr0GB16OHpJs8pUtmu1Gm02cznd1rO6LSDV+gsI6QFe5v40XE/Dfhm/j29m97WcD/325fgsoDq16f7u8v337aDcS0IKlD4R9t7anMGwPziv3oPPURmPnBmY8T/D2uHxGkPXvBoB0n3lomjkEsEjF71fMiLLB4aE72xkP16gV9w9v+mXzOigeoLdset++C6mF9qvO97XNqcp1/b3ccvCn+bvmqmqi/R08Rd/8698Sd3fu//69Ozv/lunp9dfnb4u8/8Pn31xuvgz/9zp0+cvTu/f/ck8jxJ89DTGeFIUZTCY6U5SXA0UZr0cK6SMQUbQZAEJhVNbzX8r0PXP8IxG+m2HAh5HOS2nQhvIzs8cXGt34OCCNPdngkIXd1hIozdcu45ts8dlmmFN4IK8fYw+Oudn/82SUinN99SOd9GmZ9bOucPL2Ma5np8pOR+yYuHb09sNETox3Tym41MGqaFmPDUFGfTIoU1j5GQMN5IJjQ0v3fNCuHscn0Cnp0X+HBO5CUabRHjWthMVJqs/O615gN45eMuD3qPh4TLC5KqnKdA5amA+aiuQ0+3tdUbL+XI6rCngR2ByfdSYTtXdoCw4hJvRjdODF4x6Lxe+OUYe9C9o7GQbtiERUV6CMc57tpzXg6nwwUnHngdp5YaDZ4i4hq/oMSxsg9frGkfPanVgSIg8l9Z5rzM9+a6hpfPIg95s9GEVISsQGdY2dP2kQGkoFl3zjCt8yu3wPP1lG+8lFgXKzGyWRSP77nHkqV3bHr16tCABYLfTw49/Mr2Jf9AkBIYevYIzn5My95zRzBD62mng5rgz8eJ89LKU2NDJLiZgtrMtK89MPe0w2j95eHt6+P1/73Rx80enV88fTj/9uZ8/3f/av3h68sWfOl3efX16yKaS4Nmu4itxPySHe894wHdt7J6FtgUcGYafx0lD3YXtGbE52NlEZeLDb/blk0jvbr+qsRQEX74/vXhuJMaoQzKqsPf8nj59e/r5P3XZ/RL1d/VU3sYDj1b9WdIssTBxsLuQHIbT8QujkGTBviewhxcpAh79zZBp13d48ryTXfXw9z5bMNmJ3+Mr+LdOp46yygw+ejnD8uWTC22WE08It/FguHOGTolLo4ETCE46GHSP1nmNio+Eg50F00ePBWBGxJl7N5tCJCPg3bGX8JlAOcvtzao6vr5T4Gx/mky98uC1BcZoZaurl89KcgwZZp/R++Qqf9nxhYXNazcZ4SwKclVd7/SZeTpHryxksk8Kgo+f5N87t0AFO9WeL4NhfoKFRC4tkhGMx9pjwbY+R7+j2asRl3fhSk5X2cEZ/mV0PX0R/c9K6l9cna5e+HSa+PJ4Ru9m9iu5JMen3dN2yMDKWfTwtGRt/E916M97gXQlUfHaydNLC6eLN7Wx/+av/86XcXl69Pbd6e5nX51un3739Pb7v3r68Q9++fTsF/7c6fME8HDz06rnEBLwodw15B3GGr3nECj0cMiyWZnYGDnkZe663giarDGCh6l2mxdy2dJ2z8m9rDcHMfDC6wg+gzDuDSn7mWEVTILFmFxsk7Hu+psFp7QzR4bVPll+/+bl1E6GJzx0bZ32Bqmnj60h6VqO9cyLDa4JxMHxLuI8Dx0uBSnDgRSwjl+5cebnxg6+oo5Hr5ZjQJetWoOvkgWxdXReCJ0XzGMbTHDABNt2rxcQDLAEOLysfpwb9pWp4zGoEyyW53WQZNJ59f2+jHaqfPVqe3ICRyCiJwMdGQ/xZ1kIYMew8i7hNl9h6N4EncrDM0Mo6dXkGLMlTRrh/BP07J4zHM93BOPQzbb4yF5vJr6TyaPTTsqaBjB6T/bDW86t8uyOnLzriD50oH3e46vSOl1l0aJnpaefnXUO1+AduAK2YLyv5HgXkqym1zW7pGnrLo8CwVKOLZOb5llYZFjweeTG7sJxXU95F4fYHrghZDAle4djJQQ9ar2+nUmanuf58sr8GB715/eco39ksTtqwLXhe9pc5ccd9Dt3MI798pd+eHr7w18+vfrBnznd/al/8vS0nvjV25+eHszCywnPNHPDW4H/YALWIz3gcNZbNLKBvm2ZFQnHPGOPFnywezIiu5VTcov2TYRXVmZh+07iDru9P33y/NPTz333+6fvfveT0YPnUU+evDt977tWksmvvH3r03QzYWKm9JcAzKsJJTJhjshwpFeat7IR0tBy9JAlEOSxiRvK92//5Tj7s1Qd2dKZHoyqIYu/tcJJgEYg4axNjYjcl5SBQdaVdV9SN+9L9rcLOlS4toWm9QfgVMssbPi6Z7H1TQKXNr3KHaKuXNfodROQaOu+sncP9dtKaGs1Bc/4lhwMXR2iF8+RU/k4CCdY2rjXF/DiKybokNCb+fn+Dl3L4/tk+2DCTMfpQNQGnz4uKXuf7u/CVdS1ZqvnjvY88PAxeVZ0RP7SAl56c815WLtXGw/2EDe85C+qSDfzeKh2sF/gSLfB5KBQb8eTemQNHx2zt+nxJxNIZyJMfz5TJiasTPNH/82/+DtfyiTeVPDti89Ob77/Z043P/zzp7sf/OD07MXL0/OQWzlfJjcIAopEm7MJfjYAuyd7NrYv0gp+q+BYnOTWrwwlpgUwAY5zAmeGGXOSFKkNByoiTycLDnMOHNA6nu0VoMUDWE5rnmudDW0aflgm2D0qE4lZDlcPcINxwkxg4FlijUHNBh8jyGlaVcTui+Z6K/iyEapy+MEnA5/eWjDwwCgNwcFNuWOgCXnqk133p4cVbg7iRb3q6Ukrdw4+MDEweuOsJ5GIP/SQywSuM81rzCt3clyZ3M7zspV12OPXkNzx7hXTX3b2OPDTBdwCl94yI79n5FyJQBC+CQDpYYJRFUe3oYBnnv1VGoyZZJJNoG31TvGMkNwkNDlDvFVP3enF3l53XeDbh9+GF/EJ5zx3lKQEg52bWTbDq/gOHyImaPlNev51PivhRPckBF3TKyDPsY/zjl6b8n7bBtZshhq3d2so+EUOudofg/totkY48mf76XnXMcw2x8ENafNbAiEYbL0a7JBJ/lt/aCGv4GjQGrdC8+Ae1qG1++GQ7E3jrszaQbiDQfdoGplnC2xmRivCP/Urw9mjg2PH5buAv/nsu6fX3//Tp1c/96dPp89/mA/79HT5oZ727Y9ON9WtWvUTvGdB+Z5HVu43XCyZeexLDtlEejpk+TQdW6IPD4aI0Q8GmmxksDTPz+iQgGiXZLYO9Mmjl7W9z04vXjyfl6+/88WL089959np00/yA3pQb96eLq7Dly34ssadCUumtUfXLPAcn4/Ds/MrQlSPfx9dZHvpb/xI9KF56D7TciSA87kw5SVo/TbZ5njVYDpgVfG6gaRw3iPzFx6vVZhdKIBNvZjcAABO1/ttiDJw85yaLoI0upgmctt/OXrLsqk/oy2pmJ/hyEfnYHb8EMxd+3WIOF3OyMrdJFa372or1zn/jj606lWH22vPvitzGwyvF9xlD537CLMZoGZr+gDwvZmWJnVV/8Nd/uIhDPxRbv7hNn36wsv7AlzXT869+vCQD08XFgCfJB+vyeO+AHoXnAc0CKRwzFEQExyz5YzwwZcfbth9PddouH1XcniN5tv5cMF8iDiRkI9XIOZZf4KBZ/SZnMwwtszhtLHkoxnFwUzuGnkna1+gmUUepl1lH7/+m3/lS+8TWTrptgz1umBz//LFfDfuken7PgNkjLbKnJFNQ6wJ5xQqU5OjQ0eGM40v47+5t1K/obiU3W/Z4Ux5ji6ZGucJHgdFyfdomJk/G4DWMPcT+2ZnHnjVs8EzDrJGriGNkWSZ4DGn6RGQwKZkwyzjEBwe4iuxDZ7xH7KyDMm3CD2bmdVMonsy2BwZmifr56zCqSGvU14n6rddNjW0zHVOjfNYet0TiJT75pWMcHBmnoednT/2wMDf8FRLm68yPEVoVHN8aKgup2dIResBz/MuEzzAJL/J7hhJsPT4JAArK7AWx/RQ+sOvq8oAuPVd7+44BbSfk4XwcRSMy9EneXy9Q29k9gzQFyymbPgkNTsc+uj0zvs8XYy08Nd+6s3s0CJZ0V90Jv+ZBXamcQMEfttjd5Mq5WsMk1FHRwa/k4g4I8Mbho4lKAWCHPLMxDw/Dzv0ZpuhVL+TsTVgBTDPJtkMuMoJoNOrig72A283sBZvSaG9Zpdudmgf6Mmo49cQp5EHr7B4HjEJBdusjGdNNj2+kXe3p0eBxnZ80ufgrsI+Kw4nzMhvnxmudIGeZE/g6hMUmU6xAI9Tqtr0NIKAz+vofVOZV2RawqYnHQM5lneVeXuKKpUHZon3yFIE1COFa+wBQWGZSTnhnNm5wZlJJPgZXr7R4xH82CseJ0kMuOFV+hWkDlu0HJcl3p5/8vT02RcvC6zZ5fW72T/UVuaLDsUVchSMTN7i6B51fZrF9C6SOBo7zrD6yLffIVibXJ9lQ4W/JDh6lVyPf3sa3Mts4/wHFtFMrWi/iKWZxJguBMfRY/X7L/gKs3ehE1fkuD6D71JmXwzveud6cpM0SKCmg0BOYKcztNNdcqZTOqbHWTM1eZrxOcOl4dReBlvlkLCPWVzfoEt/+64ibsmo8iOvM4+dnwqS/tDG5GuZBe/oPmDXQ5tRgW6y++EVH90nnchbWPP/+QzZHScBqadfeOw3+1UqSrz+EB5Lt5CDjw2b6wCw9y0tzG2VK34JhDwLVJ3lC/pf0mICmftky6ciREI67cR596bz9eu/UfDL0WAAUfMuljFhsucAcr5exIZhnGkVCc77bJ5DJfMhLPHOkeFPlmkG0fn3vmC8zneE0n0z4RAxQaWrnMpkt4wkhv0pZ/iSMDsNrkxoxD6C1IDGAdegDDuZcTQC7m+GVBnGDLnlsDjJYKPXb2WxOk4noV5U7v79m2rfj3Ar2fk60g3UOyyGf85wHF7G6Hj0Pmf4p9+79JXhMsRoTB2qR356SSZhTKY+/HKUqTAdTA/i3Fh26rszjtFMxLPy8MYg6k1QqBXeyd0zSLMu9aDwNAEymvT4yN4QKtoW/spwHJA/vOQIBAzJBpq3R6/XQh/gqa+xWXdStr8wZv3Ic8N64RmD51eSm3RCBwLSfHIo56j5+OTUnWHMdCObNuTFjAOeHDfZmOeTXZvXJTTeaVRopQ1bdHSdzgWieR+wRskOODg8+u19xBlyqfr0SMsaJ/lI/mQxgS16JxHxTDEZg+31EzIeG7Jno5OYaGBn2jboEFXycSVaBD8Ok/w7dA537sNIQKXm+3/KBxuN41w7t41D7tr8Ibjr64Bra0NDcArQMwu58rPjIXnZN9gk88BRzSaoW5KznF6yrUv48P6YVznoXblQAPix3ftbW+6sIxc5z1irz8boZZ6JhWvKYbht2mTX0OOopm2d49qRS9qTnjNq6BwN/hxnYk5RbJ8j1TNEb7w/EmA9i755FXzrm1U6tOMUo9ML46MNM0wCPSufJNfIKxHfBMN2yHwCcffQf9yz3QUl6jvjb8Ir8MUXfYOlzcxtOoOjqnqDCoDNZkbHihy/tf+zb7N9PFeIfMmljSzGUdd2K7A+x3X0TRm0djzoZbKjuzyWyV+KhUurolke8T46axkV4o+r0n02Mu/yAgFPO3KmA0H/+aMdeqzderabv7fmr+f3RgFMQEvrndeex+4lsDBUn1EMndf91tZTEn+rQPBzuANXjLAe6DdbdoifapHNBD9yEzHRHp+u7ess8ZW9290de+zvqUdd7LJz/nk+2ZasJrGrIJ+4i5MkL8/8OBBC5xgIW4F9zrbGN4v+RvcgaZuGlNWNozo3OgwdBDAmTC28c09iDL0iI2SEMSxCj5GOsxajxks7YRoYITRkmRgqo/ZSMKfgjAEtDRRhKu+s4lIBtHNaB6ypEh3zgdmUyPHOc7nqen6h0Z8u6oUUTJbGampZ3SM8dHLCS1898BzpAddRHeSNE8gg9j06+PUuZCoce/JMJhhzDu7SsY6G0UyvIkVb29FzK2Bdhxuf9LLDl/QfLTUEBvGswHtfwOKkzbZEJxx2tK08OZanOVA9xGQW/+BtJrgGB+FNTkY2LfhoiJMlwgdmuw+iBm3oAd9L7pN1g5Mz3RVk9gE1nBvMEm+GKRjcFgwNxc4MNbyKcZpqDWOCfPjwPPdrMMfMUWZ3ONGRVTDRoJc5npaGyaQN3o+8V48D33plhgW8Qz6rj2pyrul6+dJQiQLMtg7wqL/P2jh3MNNtCQN6N/BFZ8iUQw/bncQNjP4bOz3TMXvnfqMF3Yczui+Ak7+G7d7qj5PxrqCp/gDuYXgkPfSxvcrRKfiCK7hkBaZhfRNp2OfYdgC0AfAnqY3mGcLu9yQ1YFZGq4aHINCLf8ehfUS0BB20HqMzrip71LO7qIz2acjbfb/BV3+fs7pembkW3pDMs1d2XWJyd/N1v3OsZm577qfNSETb9VzmmmH7IT55c4Lto5e20TJ7SlZD19jW2obtfToberLNGRXKZ/C8Q39bZjJ1yH1op+uurzzIe3e8LbbADOP+nWXht0vkfsbvOnhKmcQheGvbjnQ2iU7tBiy9TL0bsGeP3w934a99fcgmzdKn267MLiGdXrFkrB521j9ue9uNstueh4doH/5jaoK/gGgPgHZSSlbZgko2BMOWUVYMSEdlAp7TG0lTNuR7DJWYsfYHVzLvb54DlijKGCVekzkmdwtm5Ea7XyzpaLjeZBV+ix3PxLXq+oTaPErTY6R7bXMSz7M/wPO5AyaWSYwHxm/+1n/rS42e3ifoGeIhcMruj9OW5d7JWgNGOGOcEbS9F04jAgt2O5a6DdJQKRiIImQN0LZGsXBIg/NxZ1fi70r37JPtR7jeogCqPMeu7PTgFD5vlGYRXGvgHC9Nzgy/GITDb8dkGV16XzIxRrMw5vMWnb5/fF3ZDXQzFDvDWIJpgqqAoSxwDsfyTbKQ449nDQwtjGXfadRgOPeUMhvZreF73omnrkwZ4sDSsaK94GnzIVDDd3Da0TIZd4WHL3R0LvhNrwfv6ZATQ8NRbh1gRlTwe8gwfCFbMHr54nn80gX55nQrcz0vaQd3nM801+6Hq38Ch97h6k+1D/NVZA30tqz8+u2uMoMGQ8PLmwbAEMmJ863BTGDfXjTfkssPVnqMbzbHWNEuCLx9Sy/bIA/H6hzukfnYoDorF+RKPJxzfBwMPAM3PU7Ar/4R+PAapLFf+PC2jgCm9FHZ0XmycY/uul3PiU5WbpzzAOs+Z5YmUTm25BdZjr7a3U9cI0+/0T8BvwvKwGGmrec8U+cs+5QdjZtw2Md+2tG6vAQnWqanMaDZLeFu8Jvgxk7ik+NCxI6GkCWZ6hVbXYgds3vOLrhnOPCQw0fbI5szHtvQ1HF7tBsAtBu3iQStU7T/Nvitv+hGOtn2MJNDanesjpzRnhCrUmJE6DfvTg+3r5JVeprgt0kD3ncIL3wz6QJS989trnuLnzX359r5aPtGVp0fiRw54SU6zF4/+FQPfX6BaSFtw22a0cCEa+DQ5Zn3/o62P1uVB8ZHmEuDutNRiP55vYHdg117MYNyVnkKrufDejjKT23qvGGf2VO0+yDyZbsxhyu4uq79+UC2z2fxjfMi/thpvOotm7BSjRlyvHgWXn43W5ujdgVfdhAuwcXvfeVFkqeTszz5n+jBTapz34SzWeYOLM8cw28Y+5MXL2aY2rPRGYGLkVrbeU+28ep8v1uKxn2R36tqqTwMwW/3HFMAPWDH7ezKbDtEO/nujvaLv/xX/tUJfruQrMaBUALpvr+EezyvAWjWlkvWgM3YbkCOSMpxzBBggnsye05bRpIkOEPK1dhsMhq76ePuc/p6ZRrxlCPUBMUJ2taJCtKxmtIJWCO7r7FwSskm2u5GUTNERlGV0WCV02jBnR5uNI6Bnu1Quaw7Y7iZYGOx71ipLrnAxHFedZ5zsa9mPzo0NB9Ol8ymoRZkZ1iPIbcxCbTYNDL10D4kyEy6Nr1t97rEaa4/pWSBdx3vvPMVHPVuc1CeTw1vgjN5dN97c8+fvQgpp60x4VAPORl25Hgo0fJYvnfoXEM1pOa9JzA4wmNoZoZYJ3Dgk17ivXsan8/KaBgCnsC5w4EcsO/5eb9RAuE5qo+50mUOc5IZ9Z+mf5OSyIONwGVizsvMnRMFK7lpKFeWKyuYagpjBxTev87R5yv7zsnCbgo0h4UuU8c5V5n+x23gSnA4W70cQbSgY1KAXkMFwBmbSyd0cXsLNrwCWmVKcrKQ4G7A3OvpchwBG9VIyXFthDPXvuY8mDExSQo8bEOTneHu7qGNY2YL5GMontoEJc5Q0yaccTbVn2cc6QpM8pYEzdZ17z26NzOTkxUblsiNVWSnhvRwoqetHc5rKe0TRKetQLFytduOQDGyjyd64kznGV/0zohNx1kBJADzh1SVaipsy3X0sTH6TJzjCzaRcAt36KwWt5GtPVy/OX24/apAWA84Hrwyw16V9LfPqiob7CBNbXzO2rJwte+1QbDncEfPumqoojs65rmihMy3P8+T+KZ8lUe6nez3GNXk8JNrNjY9ygpokzPi0H4kbcOrYDZySl79qTtDj9HgOjjdmuTVVP0UvmXnWPKmfPaSZjSSk883jZccOQSxe1fZ5LMCyWU9tScJVvCc56nj/wSC+J0g33742trQ0TbX30dLLmtH76IjfxLmua/cBj3+2r5xwLmy2jaVkaXlJJ96WT9+yM3OdzyLt5cWsyCrJItV7zf7qPeMetW2Op2EOGJqG/vqWkj63fVgTAcLxH6zQRP2nM/1iWMj3TO9IWBk4QLi4nf+8n/7S85P8NOAD6O2UYRrfIaZj+OQNdI0CzBEmMYsgdzdX0+D4bAJQoYxmXclOKKjtzM9zAiRXYV6nI93Tfbh7png6k90728y84iY9ShJ6nxNtrxBETPczjZw74KtwghEYCUkyl65jYHhq53AsqjZp5vehcfzigNHljPCowe9spZR/Mh2AtUEvDM8G/n4bcLMfK+qP4bs/jiSynB8xzND7+aBZ5NxUy5paobpZyYR3Fk8dlrSPgf0wu7xftJQEn8beDyTWgPQhNEmYHLq2yPad2DGGaOnxrRDiNtLwz846rjvS+RWvdmk5fEs2bWLbUeLhhc/koiZRDCyy4aiDZ/4ts0zyTs4zNp9MfRrxJITkxU2eVpaBD5B5PY6edUIBfgJXHCmy2fPBL8SpXDNajIMB6Zweg3heIZE3mzYh0lnyPagBY0mxMTv9GAq67nmvQQkGIlx5CZwEG0gRj5si8wesgfPK8er0VD3592kc2PyTt5kydmfZfQ2QQvm2Ma2I6dmsk4bYQ3+saHuocXzN3Si+ZhV6rf387z3pgc9n3cCK7TazZxXfnoLyXED2cIFh7zH8YZrHEc3JUMzi3nws82cQzxyOgQxz06nTrSd7WjprwLYHQ9HzT7oaJ284tk53ru3I0Y7FKxtj6Q6dwRv+Avv1KmsFgLFPEPuN9pm2K82P8uNSbRu354e3b86Pbp+PTzf5aCPUSkNYGZCCv74aMf3JNAAwzvwJSyk02//46U/qpznhBL6KV399suXz6b3J7kDE9+gjb+pjvMJlo7tcOGPnpVnk3bbITf79D6HDj6HPyUL9+lqdeLdQPFcsukTS5IJC2ZbEnF7uu1zDCb9pzP05GHqNQ41c338bTfUIXef4vKoaoYqZ0gy2dpNQjG1c57RdT7P7NyrfOXMQXB87BNDj/e353fzbFA5xxkGTR73JShB4M+ms2R08L1ng1ajqsyMZHgmZ36BEaxoxkNQx7d3zasujJ2cyGdltb7LdSZKXmyGXiW50zgqZ1N2bPzjcXUK/sVv/87f+FIPBcE2gjscpADj6GqqqeI61VFcxCBz/vqtsZs1OsFoutA5B6nqGR7JC3aMjtOcvTqMAkOTPQ40dTewciTHkIVskDA4AGvCzecvZoiSMDZ4M1j2ztj1fsb4u2jKtMBCACEYh2cntQ2c4Y22Dw9vRyiTwWgw3ZPZCvACsQxGT5cTsXDyDI3AEcx1Wt0eJXEAaKJYyiPD7rXDI8tTjnNf3nA+YGbfoJRcqvB43qvCmSDeofoT+GvkA5aRRAM8w8ckI24sXte2Ue350NOmx8HBcbJeazher1B3hiLbDVv6Hp/G8uZNsgmPJeJkaVMyeF5rmM8kkSeC28Dycja4lqei1e157X3BgdiMFKyDZ7zXp+vrtzPkyg0u7cnKTc4ofbA9jnhmY5aRD5fDJnnq8SxdM1zGCSjQBq/2sFJZOc31kXH2M/LdezZ4NOQZ+msjP7LZREIWeZENShbhW/1VITjRmMMjO3R/dG7dnwDTPbgFOskKPeJ/HPGZlqPO2EbX2Jh6aDCpQLIxbTD402ONsO21JsfKaXObEa9tYnXsqxNOSIAN/MogNukUbeAbqfGYwszYsYfKKTs6Cp79kNnA67fNuTL247cyyu7z3jRaWfY2PJ53+q/w2Ifeyns9u8p7vDFJaHRx1not1Uwl0epDfjdfne7ffc0Ecp/rIwTJKVvwEroOOZKF1wuolszIdBIFVHV/8Hd9Akk/7Tv6w1ehPR3UO5kO5ehbRZeV78RxONht2lp0wz8ybvv28dsy+7YsDp3NBq4NTsiib2xOEHCZrLKd1Yn2bgueCpLF6XUffFWm/ZnOSOVRagUeX+y4Pwe6DwJdvjRtBUdgix4TW8bf0hEb5cva53gEx+xXgHRNuco77rM/9ruPqdZu6PZdu2eBC7NsJl1HxyRI/Idri4s/nwDFBg5ZoXCC3NJCOjo9ea+pr5c+PHdt9/QlEBvNqLxyW4dIk+lv/OZf/XKGGQg6hTk5sn2NahUnsHWvc857r61BA6iRcW4YkzValkm2hvDpSUZQNlnZYFB016bH8K2G5KOYmuc677r2DHB6gtAyAeWD3x8Gxim2uX/AW0Nydd9rky2iF20zhMKZdtQI14msUIeO9lx5dTPmRxvwtuEy2Axnerka2rAw9GVZOKp8Ros158Fk/B7CCywYZ7h6JhrdDDcFYxyeOmeAzifoJT+Ob/HKliUIZOraOqTpnYWS/Gng2xNSGLfhKz3TuRa/rnNM6nEsnLPv6k1DKDgJUENTKPTojqRFT418TDjxYVP45nlZR72v6a1E0CyGHh8rz/iYQJpe8d0+zgDtnE4FLGIrWE7wiA96vb3XMOiYftS1UkU2MI5EGfrbjE/DRye9rfgEdbaQPLo+jQUDYyLdI08y7he8yow9bIEt137Yj2ntM8EiOYwDjhY0kR+cLtweDfbjtrYLBvsM/NBjUwcuNmmz0PW8C0mv7k+bGYq3Dtse0vAMN7vR4Ndm57lc9OiJ4ErVSaqGVnXYievZBVmcYesV0ctslYPfc0X32djgjr1NaPCXHoK5xNBxDiycUz18IK0e9xmlgO76tzc/JYN4IIdNxKK1XV3bBPmRkIRoe+P0M0mkFs8ACAK/N29PD1aDqQc4dq19dH1fMyjxjIcnEteoAw9PAoBtaMaT6/1pt+sXuuJ6MPgSQ/R+z2gYgTytPbBDdHRFKyN/0wwmaAZnfWEwgkVuR/v2+9syOXgfnOfNuR1th65ssHmUBTe9zquQ4ZhA39nU67oq86pL7cAKK5LzfaZe+RKKi9rOpXvK9We1mZt0OcPUuHmsn4g/5/v4BQajIF2I3vivbNQHUyBDI5m1hwT/7M992/IHHnv1m61lJ/lwnYL52LGqzrPRkXHnMFRtfvOfaNUWYRtbDI5052gHY+vqDVptLC6UGb/sN2mt31z/uTKDHKSZ8MLZblU3YrRdFmucNLuc34Tr2YkioyQGm4AnakeM4cHbu7fZ532Bop6WZXSkUXG/MChnkXMqk8HXYDQ+4+STtRYgGB9lTibavkTLkHdCjB7LOFOCr0cwvYIawJB+FsgKrevRP68VuHY2KkwfG8esrMAwt8ti3J/3yR4Yscas5BoAR3CsYj4C779LY9t6ii6c8TuyD8NkM6soOjj8yagzKD0ihrbUJJOQkI0hwoEzsPbI4cheGAPZkSW694vu70/P4y+SOmeE4W83KcX9Y8bevkS8RmCbwN0mkMwqMslPgCcDi1qz9aMsHRme5bz0AjfwPj5dFxANNz2tvJIc3ziWWKJDx2PSDwOdAJBcJCJGqUyzN9Rpgd23N2+6H1xBqfvsRkC8uiqI53jogxh2SFIGyY6yq+Q3zxsi2OQTQV8j0WwmY4xODRHvi7+gTQ6hnWXB2tYxrc34EjfCNRnPySzTxIlsdpsOuk6vhnnpxI5X8I6gooHrxeI/zQ9sdcmWfEZP0WZD6+A78zROo13PdZ8XFfRifIYP0Q15bVEPjS3NCEjKn55m5b1ioy2yJc8A0aYNoepIftZvJTe9KeDQF47NtrVHWTl8N2NHXhexcWRrg0v7ttO4VXfkEo7Byy7X4S8/U3x4hHdtY+1UwDD6g5BJULvn1RhO1fP/WdjB6ydwVd+L2g/3Znm+zoDeMPrRheHQiJ9JIDMcvmLvX/X1fNj3GafdaiFewj4mk0T+8OJI/tbL5N9Y0mV0PHqWDJPXvC7FjiqrHtoHXed4ZWPTmyeL8KNhZ6BWqG30TybRYNs2SSwrr+O6engj25RdABTk9ez5MXJEKmI7HuftS3u200W0zJ1wrHW3DU/ZsZ7Qk+gdnPGQPR2K2oSA7VU7fS5tfPM/qnfI51GT+9E1+Amj0yMwhXAT6aExurs2PHRHLFFmPp0V7JndOr3WEqUKzBqd3RN3/NY2p63hoXtrh/xm92IVvfSN3uG9G/DArMw38qXH5evit//y3/jSzX5GDEIB7TxAXRzAlRzCETsC1jj72+gsogMmE687HKyry3oVFk0dp01hi5jQpn5MIm0dO+HaMbcC5pQnmwqPBW3v2hmV2YmeWxk/3kkJ2xPbHqryUbX8jdBnGGeYHrAZcnRXbpWHpW4Ma2hSfgNMqLpcgym1QxflbzYVfURUnflMR2mZNR8nMOI/BWf+8bwCH4fYv6Etnmd1AVoK+mRTbfM9vWgd2VSOI+tsfiuZaEYuI5/k4VmkP0FBQ//k+YvuxXeF8TO10BclYGxvb/k6dADWtd5Hu5UxJAnHg+Tnz6/GBA6+JUazxmrbDJX2G10TqCujF6LM2zdvprfg/iYbDIeOOWTyWMeIP5Mo0OjzNN659PwBb0fyQ08L52wr8WyyiddL9n0tcOOjshoMekx68Htln3Oqrm0aQrhm65r705MYm5HdboY5kx7SAzrY39g0EAlWmUOHA6x/en2SP3bmHcJjlEQRQyzOo35o3brkSQcd3UMLytETjX6Tp2sz8aTz1d8YY3v/YbRkCvnkf1uAEpKVV3eHj1b+iyt6wnvonYyOgDv40ALnBL8NmnCABee+qmG4FT/4UzWZT122Fjn9P3t1B18wtaUD5+q/e5WdoD7X1zbpa3pO3eVTJsGIxgmKJuLI6ivTfzOxal9tKLh4z+/69eCPW8o4xzt0hNPzpugYxz7tmKMl29jDQ/TMiEvbtBl48d4G5jDfdUmYV44Ev7CGOr+khPbOjgcm+lUMd7S7/ezli9Pl82fD875HecDddnUcv33O7r+dGOBbYmOBc35H8GOLyBpZ++vHtLVg8M1jV3iO92OU5WCl2p2Gx//ZrQWk4Z32UIHp3JxtdG1n67Gfw3Zx4Zy84LZCljag3HFPOYnX0DVtr/vgqe/ft3gembDBGs1eB0vCP15s6tr5w9GhYzfWd9LbcL713MNPdfk75+oARC4r13DSffVG5n/pt//6l0BwYNOj6pwxjjLPBV1DADQ2ZzMFuKuys4nIiVXwW3rrMdY7ks16fgcp5o/slsMQvcfBEZj7g3KvybrhQPDNzbsCoExab8ekm22QQ8WZGRuFCgiUQaH7rG6dDwdyMDxlg+u3Bge/I5oureGnQC3EM78uV6eGyQkUICrcUWNcxUrClOWgZ9Nj6W+Hs/rLAA/BTzZVncPZokXQe1rwg/MwCke0HbLHo3LWzuRUzEY0BMntcA5wgw2u3WxNzhtQgUYvc3nQizK0vHIW0OhcD9pir+RNJ8jYVUzq1Z3L24Yuso4XGwdF7+AIonqI5N6/wXfInJPehr18DE0lBcoa759Rg649nyCOD84SDrI2xGp2YsHvZpOKQ5Yjm6GuPZzom/pnvHblEeS6huCovl6IZMG5gG1LDIBMGXWfXBq2fhv9lCwokxHdr81zJ+r7myRuWg34Wot7Gp6Ex3MLDngbN/q0A/gmMCYrNQ79D252iZfoJMeAVXNQDz72o4ekjTkXVJa3s3yCOXzS17dg0gUf73xon7LoZmvBGv3TOX71fjxfZleGmc60ovks/5Hp2Wf4LbmZwNdvcNEucHZ3cXUPTZyT8q7N44fggUkeOzSb/MLn2Q4fbrEAU9mvnpSYVf/B877rt8Eg+8U/8g0miczXACYkkSEJxWFEGR2YfmpAp1y7pEe9Toce2we6w1c9pBk+zMlPDze6Z3my2pJ9enR0ieZv8SRYzXAd+Xdvrp1h21ZXZ9mfj0fgG525hh967DhJN68fHwccWttzCQ7/KyiqCuY5CcR5ZWaEq12iOqvRgA92f0bdbrOb+VrFoD7LAG9taDs29+zjw7o/QbTi+DxsjSyH0m64trpce/Hb8diP31ut3wNXnYXFX7CNyFy6um/It0IuDR70qeu+3+OX/T7LlP1+xFOZGTXqnvIX//Jf/O0vBZsjc7ONUjpquJONnSsiZpgaQWlQnMrcai874gAZsOFIAOJhJiqcDcYlgucsOMsFeyZklL9CsK9yKp+Ad5jv2enywpecGVWMZvhTfspg1HfoBDzK4bjrIXKc0bOKAY8iCVQjZADw6XU4UpYxfpvehKyITMBeZwHPOreuK1kd/CB0Vr3xjloyQdVIMLQ+yGriiJ96r6jgRMbg25mKBro00S/40dL/hisHPCOrDkVeW8OOQifydq3EYGF4VaEjRffnHgdmN1MXrRYhJgNVvYIyEhHU8cohxMMx2YDcDI/SBfmh93DWXazObu+sGXiLFsFFErHTs702McOu1X367EXB+3k9PXxcnN6+exeIeizBmsbR3z5L3KRoHPvZHsfeEoadHvQKh5bzfbyqdwS64b8j+I7K4J3aRt5404gmEHsLKkmNHioGSXWmgT326SXPvvR6OHXPgbqu3PT6yQLOdEF259mr0/i6x54m2AzeTVAkLZ6NsW2gpm3Bed7Y0vyu0iYU1/0u+OHyzA+9ole5GYYMFqoGz9lOhuUuTJn2ewE3nidB6TfeN0snD4E62I+844leoxDaF5ua8BCwsx1yRN+6N7Jt93f0eqY9dH/t5Uxz1zZp3GuH87SpN86734LJBJJoYmYA+kSR0YlImHbkw9Dvr1+dPty8GTh6fmFZmZ5xcUrwsTWyYp2GIecjsslI45pm3O6Afs/vBDa9f0Nss6JMZM00++rwKdSdJmeuhi+jzzBr53SuvdvZnwSUvvox/EyvJbrIcmSG1kE/0j3r0N/KY+64gfYIrdY84ZkP6Z7rj+mFX9mPsqUb8gCiDS76ABeMsc9om942MP03fiT/h+7EPlQoq60vHWc7oJshKhorCybYvN342PzW8AHmmYDhGa74cL7B7SwDG5hz6FidkVkbMxs+HeZ0+d13KStX2fUBZ9iVOeBM0unKkjoyGt/Qhl4+4Gg/F//1f+W3vjyc/EGghjrAKQ/AqaBn5WEqQ2UPG3A0uMDXwDQ2KDbQEbQZm5zaOJXlYhz4Zr8y4p1AwTiM+XsBF75pNIojGCy9sMfeQfHqg+x+6TomHBzCffnSJI4aNPpMUIkW1/2eYcuTqd5rHHYN/uHD28oOlJRcpllZTnqHatFW4IvOp971iVdTc/u/8uu00cqAOKl5ty9aBmH/fJro+fPn22hTAuejoR+Z/WbCFK9xRXO4LEy7zwMFkPPM1vSz06wDG4F6tcpOdj7LyJkaz0iT0wyBoSzpxfvTpy+mZyeQ6jGzdWnwDMlKh5fUMXAn9DNOLvwcnUY/ky3YRXDJ3XY40mk0egqXllGLr+gylDsOoHKGU04X3fNMOBr6F49vo9f6jFE+60SSAePc4DRBeHob0RUcuqI3FoE2w5/kNrZIB9FEzzMs3Pl9dWxkPbbX9lAQ847qDOFWZnrB6ZWYQrwNK4o5RTZp2bjVLXmzab1oTpic11FwjIZtDcFbDJxo5rlkcj1seXoe0W4YjqtGo3cQtSm9TrQeMgVgriVrAWBmT3Pd08NLVsH17E/wQrjhYnyzXfLgA0dmlaGfCQ7tcIDLudDhtlvtBL4CrOHn7MxvdgU3Oc2sPLYeitF9OI5em518zpa2egrXIe9td+ucJns/l/wmKZliqzv2mggKPVTRvX50HFrIOpiC9OVTvdd3p1tfnHj31SZY9IanM31LTfrKZ2S++wmcjvv1dLcql04sjuzZnzJkN4slR+vxPTny9lkrOh4dxtZFALwKMa9caE9wRap5APP8kHyiEz73lCWTCQhTtD+M+x3fhOCa8w16A25kMz5XIHaOZo90qjeOWynlw7c685yMjeXI8rt0XrW57zjD2vFgMpHzY4IcWU2A78esIkP+JcN8bIiGDvBtjt/ep70tl7NPzNCehoOqd5+fsx3l507nx3acDY3gOo/HGR7H5+DqGt2E4+nYvVi1ZaZ9trMxG98gVoCoHntgWGAeQ/Ej10qg6eIv/qW/+uUEIBe7ydGiYsBVanpdNVYNbocWtiIA2JkHzBBIH84OCryAZTzBjaAZysJIdzlLlQne/zuzdH/DIetXbghFDwba9oV3wWsdsgaCZ8HGkCA6BVw7R4UDggGZcYxjfG+W4jrTuVfwOz3S+DuWWs2znkG32W9usHtbf9azTDbK7Ds4i2d6xxkbwaxTypDPDkLQm15JuNap7RDgGMUw2WHwUVYnyUr27WEvhS3n6DD8ZNWYgkj0UKRsbxzDRDNJBVkw/q2lLD14B24WAB6ZkXJwA2lc3U689Aq/IztQFp0cHUKPJcdco1PHmcnaRq610upKFLKh6tP1PEvMeaHdyKHgS2HT0Dna4A3R4UIx9hnr6Ds60SaLG27SjQlDHCsZ3icjicMkEcNTdPT7LMx1OF33Tp0rEyTB7T65kp3hrmk8U4PG03P0sVf1b3IU5LpJkJ1NLAqOZPWVnj3zZvfRODN5Xe7P1w44+u29a8xhiAyBz3Cy7T8d/NAjaJEhOYM/CVn0aD3wbIYdvvgzVIlP546GY/1kowfcuX/eRv9TnD0IVtvbr0YXVxL43DobuMDAh2t7fua9zf0ZGncv2tVCq+v0sfjXpqYn1jma8UnO216WbxMzpjfTfbwKttOjaZsFFSR7lb+px/fh+qt6fq+Gh8clGTs8Fm90PG17eWS/Q1t7JxHceX9YFqgErA8lrGzSTEiTReZjqeirrO/iGe4dzmo06LOzJTqehMAf2HAzdHRfZq88aHD5U6UHb7tNcb+BXbkmNzKOlh3iDDrY7ifHi2xmfWwe6dzuZ7GRfh+6sBAEvvc8WXYM2soWDRU7FgP4SHP76EXbxt/Yae3fPTR0OODbwPpoB86rs3JIl8GxwDbcytnGhts+2kt1yfrYwDq2o4xrh90N7H7PLFy3u8YPHX7qoMd15df38zngoh+vjCHd5ivYpLY9MqnExW/+zl/7cpD1pwChU+REzTbG/bSGfETaYwzVTCfK34f7p9PzZ58gdeoMcWPonKDA4uIGN3VGUF0CZxvGGvcIniI62ofAM6MUI6pjSMOeIZ8MAkw0bpaIWXX7XXmOkuL1KqcxFvw0QI1lhPsYHA7Is0oOaemZ4JliP/h0R2Y8TnZoqkgYKH6d7TpF5xo9ZY9C4hE/6pEjJ+e+cvZxsOdyfk8DiZ4Zdlq9bTmGeXa6ss+li+NYoyYHwVevloPnOPb1jDW8kUsJg1mZ5DbGGBPzpW1yKaBb5WVQdh9ONBP8YXx0+8JHL6OVDDh1ZQXI0Us0anjjaPpN3lb9j12aGEfTv9nY0dTpiizO6IFhGM5Gox+ZhG++v3jpqxmCFph0hveli11Mo2h3HNsM4Qwpuh6tHMQ613QRnPmOml/dn+H7foODdzSpDzZ5jr7mJhrp3pCsAB8/0aiXwxmlsXAlJ4lTPb9dvBv9bGgDkSTK4uwjG+4v+ag/Pedwug4um5ogFw1ja9LxApKX2tnF3LNyEYorM8mkQHE+t2n32sQ/CocdoeVwhHpvGxx3U5cz0EOEg0TOskVz5dH6n97A+mgvbcraj029A4aj3TVJzwTTdDR4zjgqNQkI2i1GvDKkt+hvP2Dd3bw9Pbp93V4QrN4pvdCtYDAzGzWgLg9X+O04vuXMk+RqdJLtueZr4GzBrwqc7vX0qoevZwW/kac6qMUTX9qPA57NvXnRvBPP+nw0d9hzw4YkO3oX0hz9xuM8H2QvZOmocsXGBc/vZNElSYAe2nzGhwz7w6Mt7z3lxxbAHZvf5AEYrRlfm8ilC7IYGURNsgNXHYTfsIVq0IV29G29fuQ5HCOPgeB61xKAPzS5Ov5PmXMd/89519Dk/Lg3duLk/Ht8LL7bn+Jl/KARsH2dRj144DhiE6AC4BwrY6RgMaETWrrcNuB3we+vf+mHypzjUcBdCEYxHQWlAdP9/gs4oyybMEssi3jue2cJU0PldKZH0Mb8nDMwAUr9yZg62hEPD2OfLfAMghLl5WOYMTROYup1tWx4Ia8yR0lpfpQU3Y6czzwzOQcNQWSGN0ohrE7w8OE6uqo3s9wE351F6mV2vQxw0WG6vhe7EWb8nrIn4zwLXyDbtTcrEn0yuJFsNJCX1VjIZAKd4a7K4/UYvhIQZjq7Rq9utVZRqySTJrQcTjmUXQNbsMU/mewL/f0cPCNvgbfAZ2gPjdtDIOucfEdyhfv5i3qmNXarcKAJbYYrEeDF0PmC80V28dQDf8NgD2XDXu2QGOBJUF67mK/H12joxmsMlQhIMss2PFubBCS68aZHs0lQuqNPbq8gI+DMMHe6wNO+D9j99EbubIC9CBpoIYwNdBuwhlfiIfvO3Vt7I/NNIghxZhC2TbLRUTDEB+ePGrZ38TT6yETdZKzc6De4qye9WYmdRsvx5JQGZ/YgoehYxYU19s82zno+7wjaXjzb1wbZtVRBj0yAkjQZTp+oNuXpkgcme+UlgdOLq/wkKMlvRgSS2dgPyFNvz8lo7DacC3LvkfMmNJvofbu8c2304B3342THDvb+sWszyh6/j+04X5wr486GN/gcj944f0N+7NFwMad+BCArm1jb8/299T2XdzaFf72CLla3K3Svxsiktg8be+xsdap2uCrvHd7RQHJ98PJ2158+K/i9NJN5k7NubnCLHho/+Dl0d9inYVYESXrxyT9MYoenjiMABINTee1QYndM/Sc7NM9Qp+5OVYZmVdrJZ4bu/a4sGPTemYLtaGnvfOwgGkYf/a19oqubU27JqXotsHYQ/2Sg/Vo60WpSIz89UoXwE13ai8pkl1jiLTwhHPsDcOCiCRp2vYm6a+xjfMbQED3dI8Fjke6jE6TOEfzUcY9MZmJOcEiEDalLBoPH3gVrrKBZxuC1k3ltovL45ys80wfz4i/9lf/2l0tuZcexpOhuenYEofPQjcAZ+mxdG4RVnOnq/XFYHNKtCRMV4UzdV24cgWrtw8ScLQECLqFgdo6E0gbn4E1oozSwEvC8+R/Ow3m6MY6kspyV42T2Kdlya37POHbEzOyxB8OcvpHmPTPOmwPzvPFZZXNEOWHkoW2en50dzfBLNMqE+1DucJPD0O5IhyzQxJhH8GhDO1jVW6fBYNahHJ8Q4lQ4F43NcYK5bGd6nxwBfoebacyAWInCawN6SpwD+g0jyzzB/eTTT0cmvgbgud1M0AjGBMfo20ZTICoAPntu+ax9BULge/np89OzF3jw8vL2XOfZRrBxSc+SAvDHmaWnfR4KR7y1W0CcivQ+XR77wb5GJiCzjepfXlqNR+DlfPVYBeXsAnXVmZm7YbUdjUfvSYOml2M0QrDXCKY3WDkyg2/O7ecGZuMU1uYqUh29G/Y6/JFL9iG5ExBmxRqNrr9pYAxBg6Lzh3AxpDGSALTDt3a8+mbJvJFzfEybQEP4x66UREc9yXn3sbN5547tt2sjguTxbHk/TpzNRYB69nEWlTHUvQ6H7XE4gTtvY7Ptyk1AbVMWqdqHP7I+7oF5bOgcWqt/2PDoD/VTH84zP+63OR74nLsncLOX/hsYEqMN7uFTqfJGF8hzh76rA0vXR8Ylqw93r9LXV6cPJbcV6vrCYp+Oh0C1xUPnM7pybnMKjTPvt4Pe/fD0RI0CSzR6x9O7htNDHy9fNUPOeAKP8oendcyzgR3AkVsX2SGe2fhaq0RI4Oja2U4mMFZ1ylXePrKsDQ7r7XC5NsmHdoiGyk1ydq7jb7ewwN+1sd3Ol9eSNfbS+SH/Ccx+T9WCAnlFnkA9E4TGt7DPmKnOvjuqvfKLykXHBJmqd5jHQWc+Dp0PL9HgSK9jx+hrm+8SZtNgqouHeQwWjEOGkg20j0+sjslIj7JR5/CMiDqCz+fuggTRVmVpOfOY5EVjVrdzNJJ3we9vfAnRBJAA2NywH0Svsx0RDCEYszOeyTgRIXMPk/IH80cjIqkDoYY899o5q/3ywJY/Gu4Mc1B6VYcGmDV8L7oPD0unLIECJ1sIx04EWeVg/e7uTczvcCOFgz2Kp+gcvqElw4mdnZ49exH8DVaHcsYgOw5t0f3s6Utk9FsvZrNVhOpVZgmjIDIRNA05jiyqP88k0SCgDW9dxcJZTvAsbYFhdR/IxxfxX/Y7HFmnxGQd09IEl7poCMwYlhfU5yvuwSePl77EP8OaAUZX5QmQca2e8EhuaCCjlSV5f/rZi8Gl4XHA8MzzncrrzRo6fRpfVwXNzGiDUbId/tBYOZN9bF7Int47hJFifT16JGflvUi9Cypw+iY2GDbSIzURY/kcuF2DY2yi3e/pSZ/5gc/RxsmwDceVPd104yx3uNjKDJd3btUV8A48hsMd5zuIhgLjZ3o9oyeOYx2Ov0k40Di6gCQ06AAHrVBGo+2ob2drU7pyIzuJFlQf7eGbtuTatNE2epgEr3uuD5BzWb8d+1n5zbZtx/EbmyG73eFx3bn6dnTDNzrq9wRg9ZLZDPviPJCZ1dQ/NuXnueUZ1oHrKDP6G15X1mNTne/M2A8zQjDrn6Y7sMhrk82zzRqpufv6dHf909PDzbssTzkWG+zKLxK8Lr9oENgPucOlrWpF0wPoSKwCoxfqvT5ieNEC5OzePrDweV/BcIxD7jiwbIPOf2cetXOX5oaT8Hevy9OOBRSjIEOb+/4bFEufY9Kfy8eG9vVdu6mrzZLR1EmWzHR6z5TSb8n3JA3hA2vQDJ3VRx0++p2WB87Qk13ddnzgD3QEQmmCDz9wPPJQVr1DzNthWph0cOA55D3l29iYelOtI6r44OFl4HWH3qs39EwZpafC+bqEzzVtsHodp0TXtDEtRF378vwNHfBcdA6u7TGBrmA3U3S0HQw6Tq+h8yOA7Y4wRZzH1JwvAgbv2hIZAcE8Gp3j4BviCWuZQClnp8FOo6uM2mAoP07YS/SMMyPNZw19GDbUs72ZI+jskNQMEY04DAfuUNtB4wQ6xhwWjdC1b9NLoWTj2kED9e4yW9a+fF49PZqhcp+LRgN5zDDGHGvIBaOVx8HHGkIFB+7r169Ob9+ati2jR/+LHICv1z8vEO0QrHevdsKPzEnPq214lAVStNcSLFn2fPg/ZGCZKkN7+GO4M1t3Al0mUz1JggBwGAt9CJ7KGv465LnJxSJFM2lep6ubEh+xennJQXJa37KFYyOLgUMu5wYA/jSGNd2h328Bge7YgGSKHnb90XXk+EI32vCSAQU/HNPA6YztpNfKwbU4JAs71Lgvsu81ZcZhBnQy4P6OgHHYxPI+rmL+wHPdcWTZcWwjGvxGF1mCsWWWT7/x6Oi+OqsHRLS3HYHYtU10kkn1j8BZ5aF9fg98jnRlOMPW8TBtCPz+PtrdGeb0Ys60Dd42NNCZAI4+1+3T/qoLxqEbAhvHgdd+zzB29ZVzbbaOB982sA7eXYcvMMOn45Q562CCe/XRfvCj3Z9Lzf/zLOsJWzoPLQcbTDic2xeP6+d753L0uPQAF7xO4LrLXqyb6f3AxyVeTzzm6N7Qc95U8R88Sxu/k0zCcdjFyHVKk+HycejadfyMXziXXaBru/O7bYL0nNHRQSbaB/nccTx0NNfaBb4H8moveg8v7wssH+q9zucSwnHQSIdj08raAjPX+g23q74Mn+XNh3r1NXZCzOKavY1t2shpeDxoalNibesb3sz/mFnEtemho3vflpvj4fclQWi0zf2JUytLNgGN32Pr5/q7Lw0HnG6FZ9spORsOnYQ4+Be/8du//aUKEB2EfhRSR7VnYkmCMRyWSCu3DW+6qAicrL5jtzmvQ0ieUxHMONZgu/ZRSLIFGzzdM4x2k4NDtAz7wK3+0BQDTzmDnP88lzD7L7zv36ObscZcvbknl4ZfOfQN4Hp2s1YnUQRHsBJAiKYcrkscjIa0Ads3tJSdRl9DUI3zMJmCsAkPKwENj4QBH+TG+TKoAkZyIeijZ3E0olGK8+QU2OqA+zY4pqF71kaxGlT1OKJKjW4yYsMw9u31hjd6yGgd3DYoUNF48LeTkjLOGvdktik96QYnvrNqSYR6XlMxKcMwJni+6DAzR2ciR/jQLYgG49NPBP30dbPvUn6I9vtbAYfzv+pYwyso4gVdbKU7lSPHs8677hlZqXb8R9skFKvrj8kQXbVtbzrZ+QnW7GxIz4zh26s3q3o81Cv18v7d2Ulub3L+qmY3iWbstj9Tv01SWbv3zGgb5jjW5EKG7OqgQY9+yiKl+3pBtIEfz8ZdY9ueP+6rOxvs1CHDKds22XG/XWcPrivHhuaVoUyEHestb7KV/JJr1KWSsHNq/VnwxPOMWdbMMFkmsHKKrupIOMjSq0H43cDn9gYBVmmJqxlKyk71GtLk9NyN9KEJcUDa7iUlEYdm19gO2of+6o52o+cIdOSwfG17cm2KVBB+uqDODdYLf92IRHcTVnUnyJ5hzN30dn97M0eGNfJtO3QzZHc9SfrVDbO2k3XneoGoGH+WjWob5Go6ITC+bGEUgr3Sw7wCcGZydJbOp/dLn8Egp0nu4vkIdIENlmDBruAPdwcBEw+u3XHg/Y0MuiZoGW5UbuAO2n6DxSfRj34OWF3jSwiLP1TufuoTQv8lZ7yODwULY1WaIVv0tFd75aFK9x/XVnwH0IOLBDA039QWZrgf7vZZejCcRw9tg3YA2uh2hjz7c3RjdHfWuU2PGsJ5z9AF551tR4lNzqWpK4aMLPtJju7Z0LqdjO64Bk/1Z4Z89LHMXH63goHe+Of35hkgssCIJklOwe93vhxGcnYIBxSCCToVZMiYtGEEPg7KNisGRAiomBAMtsdEfilARhWcaXTBZJAjJALBWLhkyxRJyBAeWdrg7eie40xGySj3gbxhSAtXd79A5/tvGpBV7yeiFxhDe7q9vi5IhFtgHAEvb86HZr2o7lHFwJxse5VFQHib7CJgGqaHvV6k16hcg5tTEjyn4Qdn323kCIeNKbeyPHDH8/S44A1SDneCavcErbuZsVpZMq/+rKIQrBkKVD9nPwElucyrFMHxm06+wbO0P7PuZi1xe9T1otILPixhZoxdeeU4WD2+HSIsqYmOdVAZUgnMjM3H4bOrJ6dPP31ZQ79KtrhFDw9Bv5IB7nQbFP0bhvXbC+CSBA1/AsjIJ/qev4ie6sRL/5a/0Q25rEQ1inmWh2XXKzjPvciF86IH0o8fZSo++C07h4aRCZlPIpPTqWcXSZPN6lFy0NMTfJSMgrt0Cn7pPmDwSXwcr6JjNvR2ABtM9Q1to598DQuyX3VCVZFo7d4+p9xNw7YPjI7q0k+n8WZtVs9TBensK5snjlszk2ve+CSdu1q5o8A/z3OJbugp6NUGZO/wo+MI4GzywD1ahbeL4Ay94yQ4d3aWjZIvGtvUQeAE7PEBHE3H6rPXDYzvx/7ZJd7wNfzDEQ37aASK7HacmlGHhe8IDjsRusCfcnPk9LQZowH32V9J4513RW8+3h+eRohb5mhXWcNA2+CfLWQ346i75SVyk/a6PHAuxw8mE0P1vGjH+dAqagCxdRxez7xLMp9mLzsvIl12GW/TCbChzfn597QTbdaPrqGJHOc5dFdXVqujKbQFxzZH+S65Fg6OH2yBj46Hx24NfvfoHezamf2gyXOwmdDSNnpovw0nTfAn6HhX+duxMXJPL9k0OvA4pEXvzLAN5sizi6uDrp/3Ax9bMMx8TBrEExjqTsepa0N/Z8O36x3oZODzh230edjU8MomOp+AF5xJStCoMBhTzbXoiV7b2HpXCn5//UsCJaijKw+wRqzKMYQnO5cRHZNHluBBMcwcyyJNZlWZWRA2OBghmBkiqs4EvjY1GbprI6zk4ZyjGuWhBfHnc4IkjCOrROsYeopBI4jHcxrOC/13N+8GB6aXxhXcgXee0XDalWXIMpOPuDW6wUGJy+cGxG3UM+mhntHpvWBMRnpK4aAkhBb4DaF5loEmGzlMcDkHmQgLPr7xkIOPlwfjFUOF2+sUj2NXuqOHEj8VsdA0mKOfyozayRieMw5yiNwCoOHrnBYa6TpcVmbRqxBEh8bIJlMwJpkoaIKrKVDbs4ImuNf1+t689uJ0gAt+8+2u/uZDsNMwGGc953qC9DM2F+zRW3jGydJTuiTLWdVjGlE8dm/e9exoyFHvYjK3jq7hZxxMf0mu39u7lyHgyT7peHzCMY2wkgnpI24BneDdw+fYwmT+ZID2cAHfRtaGC+Ed263+0MEGujdys3VtyrKljux0Gn91BsfoT7Hl/diGxq4dcO3Dc+XROoHGMSEWqoOVEwGrer4hOKML8zN+KtfZyH1kAW9X5lFCPEPL1gX8sSt200U631GaEjwySGL47cY48oM2tE5g6rrfcAuSANMj++Lg0P+xnQ9NewRTOXDszkOyvAomwRXwPe/mb2g5xj/KYOvUnkoY79+9Oj3cfF2Quh6nC9/Q1a7O0WZnyz58ld3qMAKfVo6sCcSVHxvsOMGteo+MdmTbVnDZRbPP9xy1V5WV6+BdwSeusWGvdSlTUfSMjNFdoham2fkiDpqf4HsYJ9yCiCBL5rP26EdcATvjw8cEVvSr6vp5m2BZHff3Cxdkd8AJN7vsHCz8ajNDR/SvLxU4V8bK6Eldm+gV+7myaNyh0MEPbeUfsiP8kkd3ho9pX2d9sQv7oevRSdf9dpt89lwddaN3qmydkXn70VtWDp2dDq5tV1tWwakTzI9+JpxPwskmh+ZwzGMeeIJ18dt/5b/7ZVWmQQE8vawqU9Jk6oOYg306QzEzHEb8lZthP8ZR/UvfnZusaZ2uTLQiYwgzy2ec+xJnGAaMmQRR4MCxe5wyh+g4DZxQNEKlh4adzGLT0MiSk519hAAnBxgvI8y789DlSLR/29DHMPHY7+WHBKo1dc/HcBH8cT5ZODjBHgcfC498Ur8yehjLM8rg1bsgYA2LwWFlZzuB4dnqBE/Yon0DJ5kzxH32wjBsjkdDmixKb7qghA+6mWDbxrimh9M1q4vo7d1lnIKdGXVk4rt75LwvaaODLHbJMDCnsfYnwJltyB7MKtRLvL3bzz3B8/WrtzPsOQ0uvmZCyLySIQmox3F+R+9wYGB+0yCGqTl3Cke3l7c2QYVRJ5jhuxujJ+8jMuad5r08KGYXqQyjGhUYcND0n7JHoAVz9Dh0rfHDMY1n5LaZ7dpTMo3GdU7b4PaVGTpee6h2VERHehTw7s+OfZxo945ndZPAtZPBNP7siR1vz3Ub6MgCLWc9g43eqJzhP8OahPRQogGfnjAcVY1uoyDbJvRq2ateI+oOYRwBOSShB39xzSsf4dttdVSRoWW56y9ixqGpj5/q64HgB3/QoFfv2LleHyCH3B1dZ1PaJ/5GvjB2j60bDZj2nHxmlCYd4I28XDvaCpyG3h+VBNzfvs4GXyU/H0e9n8RVezvkv3wsjnn5HW/V3yn1le0anQV8nWP6zXrnGddFTt/vCXITkNRvBwvsbM0+q1xlD+p4X1W5uBt+uz00H7Y8TQRBbAq+5Dg+S7HovuCYO50vTpxpnkSi3RHuw5YOG5m9W+OP4g/ukX9lkW4lmwkgbeMPz/Yw9l9ZZWzgrpzDQadt04vy+OicDFZq/MDIj/7BOidiYy/BGj11TubgDJ0HEtv5XPlJzruvjbuMtu21RVn37QMnOp2736Fry4d7hqzJEFS2u3Fr+Rl/QobdAyMtDY2HzMn04i/91X/1y8MZIGiN022GvC9KGxbj0MapMdwkPoYaQIZKOIKDumZqafgCj8kHGvo46SfPokIvyb0QX1wFRo+t32cSd0hTQzbECXYKqVGgRiNZus7Kx3GwlRcw1rGdA0n06DXMuqDhHmeh3Lmx79T0c7CBa4aZTK/31Yh47PrjGX6s/Lkx4k+A4hytiznPYgT4GXIqwwht7aCNQjo/00pRM+Ucphq5LJCTutdYKhM1A5cc9J7RKkgeG+M4guFAzAFy2AxHAyIHBmNboyETgW7fe/sYONtnOj8o33KAYD3cm+kYt5euM0LDHTeny6v4foKHh1lrkt4sucbIsadhmfTjdQw8kJMh0U8//yQZPD69mzqVJcZkdfksPQSPTYz+2kaN/ZiAMsca/FlOhmbm1RmFR556sAIB3fTXJcfVJxzbcMFwb4aXyCQe3fHMeBAGb+q2j2ySB1kgFIx5haQ6NvdtNfPKmHwEV46Bd+6WclyJ7dsOZoJLuJXb4SLenD63l71fDNneygRJ+IM1vbH+hL5H9JF93Z9y8I/jO3xE8cxrKRDGwCSM8YVVidYkiWBV0HAeGRReq58c4vPSULnXCwzhVnecc9sRyOIi+rRZsvBIIj2EbFphMAwTsg/O3H7QPZ/fGXlUJ3weY4CMXtzUHLvJH6Rb+nOjbV516ObxxROa4i/WwW39oW30wG+4dp0dvjm9u37V8V2E6NF1W4BDR/jY3Tx7DgCdceweAcA6HLOn5CXIXFXZS+/a/GVJ3CNDnoIe/N3fWrBDwkb5GX6SjiNorimwMt5hZFyf9RjtZOXevhpAR1him6onn+gbh9w1l9aBw5lnOGB2w8vwPkck6LonYOxrONUBu3L0syMwKItfZSRAyWcDX5v/phEsjnnVSvcopAIMG3hIFnzgXeX2+ebBUXLGQzai/PghMNu0Fz6HjSMA7kmq5l7/g+OH+9XCp7J+HaMI6rGPTWTUPydvyoeSzLyGAt6WsNsqq6sKzP7cja6mYrJxs20Sl9/6y3/9S4KB7Bj+WsNcIrbxi/rrlGW/hDOr3Q9w96FimBfTMMHY4Mf5MpLuZ4C7BJbghJiEl+Fg2H2BVyMm9NnPLKl/VQM5MprBGB4BgdObGZccU8wJYujbzNozp31u4v7Q2XUOzLUNZnhdBzI40X/1vIZUMKehri1/7aOxpcfRn6Gy+YCvDCShChTubY+Mca6yPKMCap7fdTIGkTIND00WWWMyu3OSCMPFKZXB3KeXcc7tzsfhJldy2AxGXdneOTjigazDO0McbeOczpsgRt4yUJIkI+uV3t1efzQm7/nN5J65v07IC+zb6ymoFoxYFzTscRp/yQKbgZ+eBDkNA72OL148GxnRMb1xchz19G7aUWy3zSSKftjRusEuPthI9/QM4efI9J40xqNBuO4duGm8Z3mogzbNc7LWZDABiw7ax9IrC0A/5zeZoU099d0IcteUy9HXwEysmRd+z70uFQVxZfFNDuDQ246qkH248TbPmMjrTFv37dO8u84eFZzlotL3fE/Qs9W4IK8jEcTn8NodPX24h5/+9t46n7laIWtFzigA2bQre9iVOpwYOtkvO69quKFlZ+qQN1jfHPE4eFyZIwK6f9ZhBKyOc5wztJwc6R/euQ5G/KJh7CW6RubBc08Z8Fxjg1GUDm9ntz7szfXbmL/jAfbZXEinjVXtGGGapfFA7D90myuQxKfHpuDFU74HbG0gvd2ks37Be9BBXoeTnyT78Bn+RpfKLvxpm5UnczCOe87tk5TPqXtdZ7tkH9L5Wns3wRh8ynUMoQa5wa97l9EuVlVw4Z5xDp/2KkbJ0MPu6OHo5LCJSo+ftAkE8Awdtikn0Ukvwb3vnuC9yQNNVydbQqNterT9O/ze2s9IcLbRoW34VXZ3k4mGnmzuoGv8lXvkPVQuDvWU6d/QPbS3SwqUxzufN+UrdOAfGis3I1Hdu03pErjpef6l+Z7fucHqYVRplbVGi9FFZgh0J4Qc5ZWDBEGrSEQ7EgSm93mX+/OiKDgU1IX5RMojGZpGDQvdruDGEZgIklA4kecvzD48j+kPPftqwb7isNm4DA3eb+hg9LJ0DYviEwAevDbQdfyg4yg7jS/4egfPZMUhOhwgwQ4fJ0ODrsmla6gZqWxqeO4PbcruMz0Nye+C2HyI98PQHJnhOjd6Cswu2IZGx+D0eJiYXhqa4Lcd50lm5CIoyOoDM8FvjLEfhi9thxyrNHIzs3HwRiuI4JmhZljTEOfMTOzv5sbXDBgZvaZfRgNPoFTcoSvnAnSGZHiom2MbBQI97U1wQFvNWnPycMZkoN6xoXkowqfCbcdCCWToPl4kZjs85jmqYKznlBOdob4NhJHakTwNocHeTmbdu7hwjcxul5fkPU4g+OQzDZSs2scW6LV7x7COXjnd2QS/6ckWaEeHXccDOmFF9wQodfutGvaSejDepkFz6jYIHEuijeNKN3pB6qo4q2y0H69vrD405KUJvCTQdb3xneG6dr9tdPSvWBubWj1tQoO/OY5u00G78keb3XN2sPJwhJJDdnTv4+Z6sI8y6ttH5zVv1+iFqGrhE5QO+z7KHjIfcOdrBx/O0b1BP9tuB/g9m765rqeWDWg7RQ8J9S6qwDlni5KzM8zlhR3GX0Qfw4uGvKcHAr0BmYKfe8qPXUz9Ocw29TGjTn/MSddbWXVcH537g6MfUUNM83vr7r0t3/XkP71VMvMbjHYantETFPOBynXtwjNJdbd69WCzhad6B98DX5muBajfaq8P3VGzoX74m3owVWCO0WmXNGpnJsiM/3CsLH4nuSKjjmxmaah+5/NcnO2cr40slUuvMyM+2HzLfW3ahpbxHx1HH3BHx/gBsAOkXRux80gFOKI8NjFgP/K9daZe1w8dTnIn5oRTT//it63wUuHpiVRRZjjKmW0V5riGema+su8zYMB9uQCxWVGC4Ji8i8e5f/N6APjVRN3siktmNN6Lym0grNcwPTK9EYEgfNUipBkGpDt4E4Be6Ay3EU1BDJUUMl8OP/ecSGrKt7uPxkOIcMFBCBUc+mx+j8IrQyECzCoOLNnq9dA1D92rgl6EgcX5WpOQc9rp0oxVEPNZGkFcr3hf+vZVAkGPAs1glUnO87hkk+6jIcncG7aMvq6RlfomEXUY5R4O6cBvH5o50+57v5AznCBZ2Q04mxGR685I1OPUSGTlDMp9wZDMFPecMtjoocu5f05CaqEdpow6o7eInyAUA+AvjBKK8MzQTXCn0dUwP9xvo1GHLMZAq/DxXbT+8ATJWE/3lN/JSXenKys5kMNdNnTGT3ccDfp3QWl26csW2WjXyUvgEqgtnzYNt518Br+t8oc9OGrAdo5nHQZA+Dh4GbLnfOg9b+CBO0kFeO1hCp9gR38SlffTRtBhm3bSOcdLH7fZgNV5rGpkCC+04ZfoPU7P294ID66Vn0bPoYEtKYgmrrl7ntMMAHRJLqKN47Gbqag5onAmRrTPV8pR7B3L25txtF4D4ghn1uD8pQM2EXsSEPtTeiCRcM1MwO6vbMALR3bDJtl22Cq3suIvBHrXK962tkah2tvACuYRsNjd6Obm7enD9denx9WtYzn0HJt2LCSQxfiuroFFBo850WkTD6fnIXx0E0830ZpcPxRYAv9xJ5lJBNoX/MI66MSrAAXXsG537u4CqGw4oofjn+HJro9fGputQkmkZ400sfLr3xnnAJ36ezrfUjW5hs6nIB8aLLfBnd3vtc+MR7UpBwC6J7DUDtCDRvvac/jhcl7lefwUDZ6BDv3qh1M9dju2N3CJftvStCe6SZfiCiKmDdiUPcO3ua/edLpG3/NvcPGhfoC+8tU+dj+Gm2P0G9htznUE4PAICR3KsSXwLmpHT7pmktLFb//Vf/VLDkeBUdT8A5AobXt9GkoNfrJQ55zX2ZlxSno4emvHB0rBlC0QBAe32YEHpBv4Mqd+Q0bonscU4HCZkPVkQjC4lvk14OnWYtozJp8nKvAl2QFDUc9f7LtqS6PgxbFwjitIDcB1jU5vQEM46JsADlpHCtnhvf2NAvjVE9DIgzAvvV/I/vrPmoPz4D3Dfho8/O3HOO+m4cMxSorW+wKdAK4XanKChONwAE98UJec0ZkMOBZDk8fO+VSAWAYe+lb5GR4ZEUbbNvyuDly9r12KjOy7OPShE3uTDaZTNHhRfgzXc8DKvCiIdqEsm7NKAnNPMNhexAxzD5DgXUle9KKTe7KlkxfPrFRzleq3YXBigv3dfJYoPYTlQUMONq7YzPZg4jUbNGln+Aompw3PJkvBqr53DA27XibPGX5lVhxbdT/qNZmgib1OANYQkseRmRKQ4ziAypPnyLSd3gd/MtDo6YCe6HzKjjjXJqb9uBNdE9Q66q3MogPK9Z+sVa9EA54ZlpU56oF1W0/GdUHTSh0bEOBf+6ODI7jP76puDw0CJOuxrTPOtc0+N5O/SRmzLi6euz9LPcWjLwWMWQXnveQJ3YJf9cxgDEJ8Z9fJjVXNawBBLnUa+5TAWnnlwjM9WqSEcEwQ9xeOva6t0sHygmDHceYhmfZIzsEcZ86/BXtGLbKDWZ0DjfHSIdm8P12/+dnp/dsfdf2mUIyvYGs/nc/ap9OOVsbkO3zD98BWAvL47vQ86j7o7d0GX0wJfgDiOf+SnoiPXLHlHG3onY4A+t0AnK2d7cY29tFu6D+TJKg5n4BnBzfc84iC30s+pReZcfdihczM2pSIzFJigXeNfo52LUlaAtePTuCLJuWkGyh0bW073JWvdGyhhQ+lk9UGfg77N8T5MPIPR7+fluhfGTFTN37nuW/ngB2+YH6Cxf7sg2Nxgk0Eh61PcjzyiU4dKDLCFzoxZlejf2Pz459cIvtkiu8pEn/wuK4OHrJTftBIkU6a6xNI4c5PsyNVp+c3TglBHRHF+UAwWZKtmxNNh10Vq1r2yaERFoJ1gryE7b7vbCnC6dvmOQPiuueZzBDSBp9lpfw2G5TRDSMDk4MNcbCH+cpOr4BRlP0a0uDg0Gqb5y9D4zlQVY/DAotiOGXnhHgo4DhyToLZ0EiAbe6AjbY1CO8TKrP1JpB0bdazrLHdP1x3I6PrmvKcaaejiMlqqoeuMfTM0nR0zyj3uc+g7Dz+JREaU7KGZ3rj0X/gRJ/iqETzrHYT2wySIfhDgx7APH+r12PIcHlkoMmyIOKdtVnYGh/tZCUYoB1B6HVdr+n67bsxzJl11uYVEbDIFfxxDF1/Do/VMap/BA2vY0hmvt2wOhsHz2lPIwnvZtVRHx+TLJzlht61hcWNJ5+iev/wrl/kjubKS0RyVBsIkkG0w4cOa5N+yDnqre3YVvR16huJ7sPlCBaZakhoGnrODdImQdgkauVvV07dw3bcnx5JtgoWGHMMzgStgskOmy0/YNvdtx1H9JuwosuqHSj+uHR1ZAEX2zrLBCV600dd+Ibm8GUSbXSOn2RVFXqtQP8KcnQZzfi8no8Mh6sadrQ6jh21q0tP06vOTbPdnX0ZXrQKOOGUZKBhZQXX6gX/m5guDwffdueHHCWQnez9aJyEJT5mqn3XDzuZBPf6VQH7q/gsaKdbSZGRJ7vHDdqmRxw42kcs8Y9HM7Wj6dGju3l+9qEen97go/YZWqv8JjVE5VfMhxuctS3naxfHNvY6tLX3Wwk2aMLTPMer/u7aXDpadQ0epUslBs+s1BIEbUxQ4ItFnfULaN778yywXT4Vog2waOyfRw8zdFodbceX3D0vdD91dIyH8QdOt22iCewlXLmlVcfE556gGXWmDB0LE6HIcHSNH8I6b3Ne/Y0baI/eEA//c2Vub5lz3SPoDX9nu/D7gEoLBOH++Cm0uHuWt3146N70KNUfmhbGx/cw4yXBni5+p57fMr/7DKFl6NCsY1kGOGHABnES8BmXFRaRBP5iI+3hcEbp4HQEwxCbcwEFIUNYZ44fp5jHjTrqayQCGnwakaCp8XjGpNdkZmY3B88YZ+f9O9eFIf66ZwPTbvs2bY54cDzKHrCmDKeaPDRWSvZ1A4198I4V1GAyhItxShpaAM7BbGSnkbQvbbvPO2kUmKE7TpAa/pf+yfJLOvSuyMcQ3TT4kdPKUCJAJhYZePqUs6iiRh5IvSrXDz16XirwSRwmSEWz/cWLFwMPHJ/+INsZjg2Ue16XAIPT81mdqBtZ0ZWZgseMVENYgg8ceIDTuP3R8xcc1n72WZMyk+TEu+BI3u6BOwGHo6MTjfrcsMglE5oNXvQv7RImepMcrIFPsFKwSpPUUYYLwZoJVZUldyvLzAzWyqOdvpzDp/gMzblW/aVhh0A/8uA4aL45H5uJj8HbtaP+2Nq5vlm4aJuEqDoROEd0wjsyJqt49MyvFpIe8Kghq5r856vydLbBaeCzi3DaRnbBm/fOuka3Kk/7ThfDI7zoqJ5Nuxja2j7y2zXHo9zQ2E5+WS6RBtvrNHqwnuEZLfnGpuFi5+RzbNMDn3azeN2z+01GEpGZLd41+EM++PVEPY/HL5nyDUZGPjzczFce7u7eVtbz3G03rGGCbDzPClBd2WAXhQj3ak7XzLq9fOhYtX03riCCxbbV48ppfBe5UUK6IMtjc28u73/RtedkRc9kMTrpKh7xCtZcaKdrCYmhuNFb5+ZWzWL4yTAq8tX4XZjgRfI58HWCqcstN7+7LkHd9ziDmaySxNTRGzO8yE9o02hFk7+hCUnxvHrWsrJHwWKu5dOiw4ztGZWQcFUPP/S1NSp61qlGi3+wyPLQ78BunzJtB1/uHxtY5D7n3Vsbr+5ZRmM/3R499PsIdv9pu1q6d5/2kUxmVSP8/sZv/7UvQdkC27BtfiOBQMaRUuBHJhfY+P+crq9eG55RdYJlwuekppvd7xFmOCgHTFPYp9sOb1c0koFd/YtL0+mvg6chEpqaPtvzIkFXLyv1ysC8vpCulvk9Lukg7oYX9OLBfgiEIMcgw3lctxHbhKWub+CLnvRugsUMAxboNvuqXPXgMjvT2DkqTepx9G6Wpba+WTw7xzDBZ2ULv+tpZnj3nNJzrFmpX4M+00MF6Bu5JlM0cyzjVCszq4p0c5xbVh62ePIB2x2KhOHB4k3BJtPcYICSe7tAblr4k+Rm4sZ8Q60KV/XkZqgz5PvsMv69NlHVTUL2OeBVtN7cvK3e7dDgt/rvwSHI6jveFWBGy9nATT0LPE/CpGH2C2/o1EM8nK26guChl5W7QCnoP0oft8lBUmB4nNzZVPf780Cb3C+fPi6A6bFuj4Czm+fEgdcIjiW/pjcRoWQqr6F3z7f82abRdh9txy5YjnLa/E9fo2uOIfyez+W6TzdkHt0zVN6VYxju+I3X7dFuW9pPw3Aw9Lavm8xz5nm5/eb04S4nkNHrgVvay0LvT4J1mS1drFfoX7R0f4bHk+EOZxuOZ3PsSFtfGukT7h1SEkg3ST2CKfrwbxsZqZctTzAOLyqT/Oh5hyzDHfHaPVoEG3AFRmXwDR/fsTIlD84cbYL+Bl3JkjJ0Msljf/4XANE8sIitTfJ546vuN6+Y1unykRf8KwBVhdia8mM7XXvab8+JzQxN0/0Op1dYuRuxlr/RA6xs1Soz0Po/21A2evHGJ24CrIy/7Ll7jlsHbs5fm3ElvpOPI9Wsp+j8rLMKhuFMtpMIQDfcM+IguVWnsq7dk+VlWOZ1GBVWj+QynYYqmzxDZ4Yw0YI+uLke2HYRhGg+0zNBsGsVTJbdG7ybLurZv7/Ijkq2rerE7k6PryoW3KKqfYJXl9kMfBiIvdFZkCsbXNftQLpKhv3Wht0f8c69865o99nLPA5Rt7L4cMt1BQdfxxkJ7DiJzrfg2xfeSL34kv5//S/9t2a2p30zxACkrA1cEBKLaiYOeJ6mXE7g3IgNuzHumWo9yDj3fVF7lI+YrglslOOdFHgwIWAxIPBnGm0KplnDEzJKG6FeJOTLp8+zbR74LvoEL8N4Z4YCPo002JzJ4t1AbdewBla0u3fcP86PchF4NupzhlJrEJQ0YI0nCNNbUZaDMAmCcJ/U03pfT9g7cNtqwlmQeGoNzXDe56jGyNb7FDwMD+NRwEHn/ent29dbtw1uyYMjI0brOqUN2MfL2/vVBL/xvrNa8WNZsWOdzpu7d6e797fRUtAkQUtkpa+LdHeVnn1UVjAxfGvY0tJnM6khHePX9w81PhMsOOzCWdeivqD3LpqVnWy9owYyfFRMAtSVaUScpQYu+CkmEzfkyDCO5AOt86I0eekxds29lUi4g40e9/TY8On36CW5sS/vT7J1vD57zllzvPuuodcU1KGXWniOrJ5JurCjbRKK9snAk7Pl0CQ4h23otQ3O6JMI9mN+o899Zh4L2xZKlmZ2pkDYH2c0k1O6JjjOM93O2ZkRDT2U6TmZkaoNJPO7fluubz4Zls7Yoq+Pc5ZZ++n+9m2a/8YpRvbSolGHbwJUfPX/8DdtrR9RMvTNc35trt90PfQGe5IKBduGP/jOvA7/lXcbPXgwVL+J3O7zpx6ZSRbigbyVUVaADGS/yX1xOLfDi6I5dg8/8NuP1UWGhO5MgjEOruB3/VVJV/LIVzw5WdrQbFplg8ObSn6Scc0y0T4+XcfvLHOXZ03b9RwF2n4ObSSSlPDLhmt3ZjmaHs9xjh9zZNPRNFaJqAyARZuNua8mVKZk6L5zz84eQv4+BrxLl5bHJvWeOHc9s3mPjvEO3Vv+PrqlF4Lb4zoFNfESIzhLjDAT/Aw4ptrBwiP8/dx6AuCcTW9v3r2kA1fgHX6SD92wD8jjFf5ZlUaZ6DWq96EeskUWJGbzfFdR8JP1rMNa2fvaVtY6C4WjDV4+f3q94VGOYuarL+RSOV7F38jDsT9BewJ3vyc5JB9y6cj+lALHcWuzmcpU57BpzMzoULhcmVm0/bn+/KVYkk36nh+ex9nEDGcrsHBoRyMYg2jnoOz7LHB/z/qelUPcDGN1ZNCyOsZ/DLOcUW9gUU9w7G9wdIMyBN2zdcdD8JP0vIB+6YX4rhub8LFJRuveDIMw8B2igWEE0Hb07I7GNTzEo9/TOPttO87tYwfV+dgQczzgTS8q9Mf7dGRxyMqNLQveNtx9dof+mlawujkwZ7gh3s3EpDz0sGiOFf3k5zqaZhgR/GAe9JDl8RzWfQHRNrRXT0NnLOSLvrnH0Wbu68g1DroKb7iv4se2Q6K7vucEMrTWguhweq0TGNahyvyUlcDAKbnxvHaHQcmCvCU+9KLM43nmiB5Bi/MzxB2hgwcP+Fd28MTLJk/b+8AbVvSKNWpJlmuHTMiHf7P6EF0JTALYLHbd75VxDflBQzW5KT5K2J6UUF0YOhgIwa3sTOXG/0zcMSzUva4NjJgdm+oI78fhLOdDB9rpMXnxpBptZQ99sHVNeGzcNo2UPXMQyT8QHC246kwy170Fo97j01VJwzxyCO7qfI/oo9tKVzdAY9rdJ6ehjZ7Ich3HDjefE7hgCPrg9G/4Xn52c/34XdHOK19d8NG4r9asTMj92OjHtonjud35fU7Q4AHbtr+PNuf+6mr4qq7rkpTEkJ3ofe+arBKhChW83ib+N7mHkqKRhd7pto2dsS1JiLaK88sGk0MYPfxCtHuEEw6yZc/v08P7y+i3py9BbL6QINB0z5cSHjhwIzV4tivH7lxX72mw2++r56tkB4yEPmUEC4Fyv74AxvqGobvrd7Uzi1VPcAvekxfpvqTOczv0+wI9WgyLxsLKsnszZAxm/Fjoee7126LV875eZY77cII9dLXTwSzQDmblHmon7/Uuh7f4T08TF+yMgYoLyg8FvfdX3X9e3Wf59pdXp2efPp9RPAtnCNw+F/Uk+i+f1WY6t4CG60+eaW/VeV7C2fHqZX4tGFO+shd1IC6eBqP9SfLcfWHpkg6Myjz/5MWUsc97m+3PXj4L7tOlswA+eMNzlSwF9Yu/+jf++7PCC0ObHp/GRXAJfhsGQ9+NgWgwDPMwdke77Xi1of9qYFnZNJwEdzbiMeTqCK6mTWt0nP4OoyS8YIwSNYDOOZft7XgOGOwC32TONXLdbcra85TZf4ezGyW6R0HnbSbLTJltzMMbus6737LLaXz9cU0zZNZxHFKgjvfpXEOma0d928oE3Hp0hB1PZlSeWVIiY/BsTONWh9M4G7xfZ3oPGm0Leyp/xHXI3FRi+pns1lZ9QQLvRw/V0lgcHlnPM9lkTd/WJHxx9XyMWPCZhKSAusFMYoFnK8UYektHBZeXngVekV18KBcv7EVP8/mzF6NXQXBIbiO3HYqJ3nbb2lW4qkPOWJ5PL6UfdMO7IwzrnKeRydKiGz9e5ViZrP5l/zQ2CVJXp+cOVZ5SObQrO0uvcSYy2a5kydXPBpM1ed8KXGw3/XmmCa8/25bpXteUXTo3cEyQapMkyLwFeITQz7x71T6vdrDN2oS21aVkU510Izjgz/T344VddUevOIuPnelrsYd9lLD2EXWVQ4PfaOzC1N+2Fw7wzrTYhwZ8msEZDx4dDJ3oGrwC0De82aeH2AYHYDO8nFzJwLXj/tAT/h3qjB/1B6cgdrbT/hb+jgoJYGCAdfAx8uwIBnrpiD10QWife3p987wz+POCttdB7r46Pdy86nyTtZEJWoIxvHgkQdSCbxGhlnx6UgS56NqlTvBdPq17etc8DDyZyrlulKPnzNfyPqW2XIesrt9gV6drdDq3XWtPhXMPvfYpk1zOxcYgpp0EbHgPOR7Idfxuu/rHAtV3lZtJNNnFDOO3079gN22CnQRWSjT26/bgV2B5e1I7nKSg3woPr/xDx2Oo9KCZj8Hz2JL7wcwq6w0WjMN1g2Z1AqRD6lGK5GRH9NAQr8wzxPQnIMk9F31U4qdykjxI46g2gQ4+TPIeDcONv5ipbtY8fzPMW70sewN31/SZF242ywbVPcM/6l389f/O/2Bne2Impjgp56OPmDqYpWjO061xnmfnaMMkJ/NRWd1bJ4SRVUZApr6ARtLvbwESBATSCrUz1OmFwJmBjZFVGuHHUNJuenrByFgFkXGGQBBgNIzT7Ad+bO6Di0bnw2f3lfX7uAbIDMuo1O/372+nkU1W2D6zFrt+yEAv1LPAldfi2qHY4LGuOSZs5TOU2QvahhC912eYct6BK2iwDD2mlcfOshRgxqn1j/LHqSUnxrnGvsnJ0NLGLAxnJp159vb8WUFEshBNghDZa3Qaj2XI5tmgwBs+QdnUZzKfvWt0DP5MMur8eZkdld/SXdZnKThBx5fXydxN5N4ka3TTN/4tqj2fVYleMwRNVtJD04uzoswGqOzrrDfOmWP8tpM0tKsBe7XBgtrvwyWIRl5w2WKtoZYv0EwC159Fxe8N1ybzR/VcJ3h0XduzcC8bo21DImf1Lb/RQ06yXPjZB5mPDrpO9mx2gtlWO9uXVxwEErIAW/kwzlhR5Wt8miGnhezFHdl0mq4lIYMbjZ3PkleVeVp5PiHLiO73p5sCrZ4D3aXdgaFlRG3AsufuV2XkgLFDrvjwrEOb8WyOfPV8mM+2iXN7bz/aBntkDzY6naGrgHMydja5yRf/0f/nehMkul/JMw4csym9+n18Qu+OH8/P+Ebe+Agu3B99DT8RHsHUcfxSlx7ur7OJn53ubq5P7+/CmMyhY7eBq15yqrsz7iNaPNO7KPA9ue38XVL1Xl+2Mq/hhMerN14L8XxtZNr5xz3crlsoO2FOncftj9D/8X7ywEP7o2Q9I5ThnUk17UZhaYZjmKBSueEFX/kFeKZuPBaexg6mXPyYSTvH4H1ciSpfyAbw7MSs1Sf1ZvHpnueYF3iu7IWC0e23IJXwhkaVM8+Bz/acT+NC//BjZ03tnU87qts6Sz0GrwaQX6stvwvGdbzcBaddb/siWu6uOzn/HprmGIfK3ZB/PNzktwJ13/EhnWizys7e9blfea/Zva9de2XMbzTcviuBDod7D13bsufzYPEDZvzMK1f9Bq+e339vvuSeNNmTVnA24qNBnCM9RdSIjiyOFI77DNbsRA5zegSV2yBHpmvAl/UIOElGPF9tvu/ak6tpIBBrWBMoomWHrtbx+5uoL4r3e7IayBnTI40XrSmuS9tTFKCVS2nnRnyfMfm9jWrpOcp8uywgRLBjxZWpB7c9l2TCQXVTY59MK54LqZUXrKI1kZBTp8HR49iVREwnNhHmwnuMGXLVFJg6c8yRoAcv+zUKzzQLNL6p1/VJBM58oC0BzzUOWzmZ3OgHccG7qKU9SlZ6DC9feiZYve7pMQneetwe+E82Xb2brlt1xfA1gocWtQJHLnDZraFoJh1dvH/g9NJLPHDsMwSqTjJYB9kJ7xt8srzNANEGl2EoAdNvMhQ0DhuBVKBzncxl/esMV+c7yUU4CDaZZwPWMET34VDhXNoLkueAmYS6QE7Jsd8mu6BxhiSzGdDHgVeRM9OYxx7axgbbJRCzwkYAlhrOVG96bZX9z3JaHEx0ou9DskFL/xDRtWp2NDQ1SVa0ol0Qdk42Mx37wBn8AFcxeQTFJ2f0Tj2v2mB8xgM43TmwV6j6j6wgBguN5Li/JRo7NL0rzKih3e+Od3qx2w56pvct3FaGDPybIdTggj3XCbhNOzxwbjuL7/R56Hlsq/KAHAksXdvgd2vp9RuvZEQfwXI92u16BffvBb93ObUSkOu76dUIYpIRewLPZqOYw+tcQHmc4553+gQ/4AYTPOvPNiBVPlqOcz37lcXSPkk7fv12vb+xGsC6P2XItZ8zxA5PTEzZiS5dIovweWZuFuojtgfSmt/4U/Ss23DHYX2yntu+ngFeugmWZ5qX4ZpPenXuvgAmiI+f4LvJj05mX9vCxrRntHUfPRNw8dbf0QFANn76NT4APF/KeNpuDdCHu2j68HRoUjIPNX8TbPqTmMyEogLRHLXLruFF75ySs+SVV3VmSVuBvPJTt33gzJ9j94Ih6OHV76k35RaXtn/gmXvnco9904yjYJTIdR7/+5tw+sGQ7bZvjHwVdz+NM2AJZjI9BtG/USqJthG62XaK5tuDG4Fekr14dnr5/It6IJ+Ge2HCS9BrXGsBYLk+Mzy7rqHMFthtKOqifn87P2iza8QMiMP3/Mm9MfBzuWO3wXPAcwXfB06O2TuM05i795GONtXtc8/Ndg1t6Omaowkqx/7yxcuhZWFXOF5sstzj2cnheI9ngspOj/osI7SC5Rki2eBPAuD4ycuXyX2HSyarLUsypPOswPOiOmZXzhJD6QvN/4gcz/rbXq8kJZh6hmdeXHOuoLrzInrHQ6ZDe41CfXTj6ajr/iE3dK6TxMvqjT064hM9/TfBAq16Yvg0tMoBcBqHbL23CJ7zw4a9pjHXqsep2cBWZnsTNYp2dB8v04+dhct1dHoPFQ/OZ+j9bP/9GxpsxxCzbXC5XoGxIMdwHvIZGZ3PXffH+cOx93eUYmjqaEj45vqmo9cyuEC46crpGg16Dp7IU3sDh/zVAQt8+L7N38HX8rNysLum7LePRxmzJc0Z0oPwGZ8o+XgPNYd/0AAOeAdeOmS3eMGbct0a+Mc2Mpl9fx9lDlsqNpTAF8y8vlBCec/plwQ8ufpOPeqXk47OayrRwXGvfNWNr/FHq39JLdpWjOhfmSq3AXwJ+Pa5emSrvHZztNO57fr8WH2fyZ/NHTxqEyvTb3gemN/aAVn4+d8B0n/9i6pvng+On3V/eVTeNu2y80kOukfm37Z77QWwKd8/19A9FHYY3qJhEv1zndkW/Jn2c31Vw8MW9GrNmp15HN3D5zf2/I0NHBs4rv0j8GwH3I5k4f6Mhvz/qW+3KeveyC9+8XzUd/3wobYDFx6dX/zWX/4bM+GF4GzfHoefTILR5mwAGyJieITab5QyLNcmI6v8EOHeELWKUd7Q1/T4zjxYommed9UzGIVPVrwwODt1jt6jSuodrxTEWr8Z6zfMHoK0HziPa+h2bSZedP0Q5lHX+dDdef/WSLp2rHJyODSYD5jUNc9ryniOd2YOWJIA5S2hJcNORP0+v4IQ7Qz7mwBmj88MiMEkyamLEI7ro/JxnlEevRWyUc6rCnb0OHqRu3Ycr88rI2mJXxl8Bgmf34bfpm40RNnQjk69APokhxT0US4chdcxDMV2afiZDC18ZKVHx3mgE916SZwbfa8cdsIL+QhGgOyL0/Hedb1XzW0N2msYyUOKWTkyqMjI6eZuP18jkGzZNXLPVQ95sF8zSZVffUu6kl/OmoxmC5/3oMgCj+/evh3a1be7NoXBi48kUQ8DLYzXvZX3nq7e5nUQ9c7bOlc9JzMV8U5/yZOc3EMTAP3Dy/BT/Y/ONgSGmxLxXEPT9CS7IbBBxZamx8k+uuDzN3oxfo/zB4mDSneHfO3DX9v0XKJnynVNcB8bw9/5SB62SX4VjHbIWY179K4dOT/ak81xaB5+4NJW9YR3ONqGflSi6ainzuBH2ux7jh/ltpfYb7SQpXG0bP5xyfXtzdvT/e2r02OBtTJHrzTkzLkL2dH0ItJnPcS60vUCuk06U2xtlL6HOrKprG2CYzzY3Y6q+VPPrj3QzcgL3R3Jd+7hEh0I78LxHEw55Ud2+TJJEbpd95hAVXhtXnyf9/46TpHgoXWCHZqDOzq3j211L32Q5xEA7JOQs0d/8PvPhhy0zx1krt+0wdnPaQPTXrMF7Z77Q/vAj5+bzmd0kxtgiFMPFwsPvQcdB+2IABOCY1RlnkO2wTH6P9NK/8oeMOy29dvfwKaLTX4Wz3Ko7JGwVDYhzmxPSt5eFQSL8HAmx5R7DdzGeQFqerxr05hCtA0uw8w4wSNggoZ4Im0nsReDZwc/xkSR1UMYrbeDvTBzgtEA914ToL3e4LNDVwN79yMQf7O5dvRURzlV3h7GBvgRUNvxG7/Ow5RCc3Z5d0NIOxmBGXWfo+yPUwfPRo5P+89zO2tkjpFs6fCSn6CmwScP0IePb5QGbxSuTLtuqBS9gpbeFoXAyYgPGbqGVnqZ2Z4PN6fnV09q6LsOZCQo0raBa4ZTYma/cBG/GamhIvfpAT2zOHjZtI/RDu/xBcT0ItQPIFrpLK4n+I2OYgOOeWGcfXRfnUlo2jg5M0jxwuF7mR4dhlbSSjh8Hf7y9CzZhTjbuJvZYfshZEGcXWSPgkY83N5eZ2c7MYaUR3pnedAI3RyTriRzk3iMXDfYzLO9+Jmp6FVWFx96VwIqOGM3rlfODLeZVOQ3eVVnh5vJPTkeTrz7x6ZxrrPRUzeklh0zpurPFO/KekbueOy2dQSwDKaKv5/lxA54lZgZesMP73KWgOSI03DOke/zoI6zy5y9TgN7kOm9a5tQVCP4IM9zPBsSYq0S6eGbxJK97q79JkcyUVwbP+v7aGdrF6CSbTIyk3XYd98JYobaTtnT2UGd8TjSwfbEOCnyqOgC2YA2PkbZtaNj0YT3D9ftb0+n69uTD9IKcha89ix7TP4uv/ah5OumHyXjH7/ZF22eCx8Belo3/BQODvoEvfaZLUnGhlPP8p62GQV29dA7Dr1tE5dOkgW7x/mwbcdS/5FdwhlebaOrvTXb8O4feZzvTc87eGCzSc+9DP1NTIUAW90cXzUEQGEUL9/0LXiDe7bVyfK619SdBGkIAbCzYKmP1pFDt7zCwS48h7+uU3NTOa5vbAwu+I8jSGCMzObHXOPjxBA7HiYhPlezDx/KqVedLg0dbFTdtb3oqZjj8Xv4m/qLBxN8rWfAF3/5r/13C35nIBVUidPgtFzTlYVMRj3PjPp9nwHqJTiiHXGCHeeoPoYNWwlcizxGcgATdePI4VhU9RgazayjcRV1BFL4bRq4ACL4beDbz+KMMoKNvo+KbhuBn49gfBvWIfhjO+qtMOFfIwSCwx1F9zeN8VzebuPUNEJ8TY+KsKPNsxZ0zjOHcVRox2unQ9oZLlh+BXscS3hHF5WVjEyW029BtRtD91Rv43Tm24nJ7Zkp1znUydxB7N8xrCRoo03ggY1T28Rkg/FM0CgbRvv0qJL1zC7k4NtWl3ruejFoCxcxuy5IXz7Nj5BhNKVz9Fqe6iM/8cK50qnAJ2DvO4FrwNP7G8g59cpNVtwfx4YRdBy/0atnOolZXnqesREqcEp3n/w0XnTDyXYEYbQg21F9AYX9ogMvyrPHOa/cLjEFPOz9zuEvZakCfPXca1f+gAcOHJ5Rj7kHBb8z86yCs9hvgRhfm0xACX844s1+yFxPjj401gnkoI0RwanHsDpcqroWwWhDGt49z5mRmSmvDB1tEsemxu66Ru9DAJk7YEgpgCL628mtdoxX+8jsbJN+z/CvOm2H05xPfg3N6NJONqlWd0kCZ+kmE/Q5kqVr4AA5+gsOeUTCtDmaIkLtdayogh8sLPDm1T47q57gZ3so4D0q+M2zpgmMLgLsiJblg0zF6GED3e1GqEhQsZmR2wa3a5N4jN3k++B3ryLoWjtQKnrbp1NAZpW3SoqCyo6cJ6C7BmWyPMOykYNte0ZIzT7iIaVEvrIxEZ9kMJ91S34TkM8yAxZgSc/5x+j0ow3AFbgZwaKb435/fIe6h76OAO3cGZrm/cH+zPx8V1C5rayv3/Bfx4jibCFZHs920xE/q+elF2712IB1j/M4SlRuyy/1QOz50kVHcPFZ+HGdzLYdOdIhX2WjVhq5+Kt//b93HvYEfIdRxplzZF2HgCESEATOjamPk/mW4AiJMxyixvB3OxyROlUapijfBA/DlkejSoWVXuVOb68jYcwR7pwdBghTnaMHBraj3zY0bkM5K6lNGdeHtvaDF9vSv415Fujtvs1xHvqiacqfYXScsfupx3nusxXDMSa36O1pwHay4ljURfchi4F9buiTnZ+fJR2OyUZOSGFcI5/2qRuMySo7R5c8FcXj7PCBd8eheWeNKq4R7LBWP6LHNsOqZksRVZc2YUHrTh46ZIMHyQ94aOQo9tmj39lETmQcV/s6b3LdwAcu2mwfZbhK/RiUZgX6KllM/K7fI5PuDT/kq9dG5t1bPlXfYVZlwLyUCEQL0IcOV0cblMbBn3+7f0wuwY9hZNfWWezuvT+4jw1NtrFf+owxwcbGIQ889FR320t2Pa8ybKHj5eLpNcULOxqdksdZXuOcKuPeOA2Z9bk+HoUx8oTfdvDpf3yFcBy+beS8t0cu43Dn99rf8Nu+jmDLw2+XMEFFvtXcAm2rP3a3bWJoPfsAfLoCzsqI06lECU3Ypr1LjvgJ5bd+WzQNzuibpKb67sGt7NBZUdecx9XZTtdHeK1IYnT5+CpHVdL37s3p5md/crrznb+So2G5uvfX0SHocUMfqq+LWzTThNnjOGWUdhgtwJdw7CObbtDfjgRIImsfyeLq+bPTn/6VX4ne+3k2OzTWhgYciH5X//CX45T7l/kGDQcVDBe+xkdMxfTSvW/7i/4bfa3OsomS1rHXbo3kA0hOqx+/FzccHjEs3JWhXXuyKUufrvFf3Z06yJrkrOsfbfis95F9RYC4S0/zonx47zq8yyPdVW+WgezfAIJbBUe7q/Ad/HW0ge0aW+Dj+NK0Hb7t8Li2M/6XDzAPXzftOD4nCUiOa4NGkayCxfYuT08LptsuySSYv+l7foFjaBoloxuCGHWKr1z3dibiXY5Sb2YFtgavPKJmwkWRdQJfdZaozd4wYPUT0/A5Vt/b8r24EczHDeNcisZjJuLiZyljFNxNwXKUM/jVVjZYlJDjPAQwwmvHBxrH+NqP5wXq+g0nWDa/ZcpkAN9mEd/wOuVChKQNxBsk9L4YnuBy+fRZRC1ezlaD2KbEePC3/DIqctIgDOEcCwiDNU66ze+hKbzjTIPvmibIPNFpqu9IJpyVrrxZhOGroPfGJlB2tHTZ8h4f0cJ54I8dGYpy3TWLUj+blWHwv7IGbHBHM1l3Oo3bO2qcPc/BJua5UsUnCTGENL1fButdxxwb+4q2nU1WNYnPOaiNTQX/+tawpQlKgi2nFkyyjdBZqeWED/igJQWGvrKUfU8SkvxQneC6v4kbG2APYwuIbJvhs46TJbMTjXhoI6do0tArimb8c8yHXY08qMmxw06wWLyHrVCJYVr4V48SJPPAN6Cw3bGp2Th7tmU40r0gRRMOR6jxx+kOXPLfEhuAgVCs3TNfM1A5swkc2ecRqLRRRfF92NXAGzyLhgwA20WsqxxPtpFv19nvXj47S+3k3M7sNra0PRxyWvz7zU1thqzPCcDZTlU7fI5tAm70ORIPeDa34UPz6Lgy7G++d8iuuvZw/eb09md/fHr1kz8q2F3ndfJLSenqfbp/Vxtjd9kmX+JvhiyHxhHh6hsNB6+Dd7TAE+xOJuQWfjfQZWb2zdudbTr1JBsj+5XvJKtHYfc77JBtsCvjb2Zm9ntmg8Lc0bOvobfzdZdr75MQZS9oUHe2IZ7s1e1fZfZ8r02CEbyB2d8EP3WmekdXK7dV1NnrH/ntxhlT59okaTjuVddKV07XwbxJrpcjgHOdykw8CNbwe95t7OfY3P9Yxm80tvl1LJawBv/NtrRG7PBYfWaF1jMMCRcINEgGs9JSGxu9+K3f+ev7PT+GlDMCgON7MlPzAaHcl10r+HkHhYo4rojxjEoZjuFj1taVYUBJ63CKEB8sxEtxDzm2coNHYMc0otsQWpUccJGe0w0+Qx9n3b3pZUwwYkQrMAqc1RmmQSwMPU/BDz8HPfZ1WlufQJWfaeAjs4ys+8qRK6cEF0c/Q2+MlCXAIZBlpGTxxMoCXfeum/e69lWFAnFYPiqxuoYjxwEUhAYhmsOH3lGSADDBL5qj3dDfOpuUud5jaB54HR/eX7OKnFjXymTnQblGHA1eIfAlAInAvgIQTPIfqpYPjgK/voLwcE/vBZPgjuySkedtZCEwjYF0jU4mMek3Hh7yGG/LrOdl1VjihKbXFb0c6P1N9IRyhjdZY9vhDJeUnFK80gP8b2+ypeRyFx233s+p3BjxBL7KxM/7037A9qH08v5u6Vq9eo8wngW+cJOpxgANBILxJGfZAxmu0+ruWe+yWPX0bG144VznhXfyqih4wz+dRNC9wKmtDN9bf2CDyY46EsA83w4AeRYiK/emy9npo4IB50s+/lVe4PMu69A/eJfGxDL0eE7rPS09u3WKybgdbXNdvbieYLdCPuMucCYDV8aGOsKBh8XddfzgYZK15de15WuDqcRiHm2c5XfAqfru6oCf2NjJ8szelNnztaFsJLnMMHA7/ODzPcdoDpleF7wOfbp28EPXyqu4CXbwktvFfYnG2x+ffvajv396/dVPT95de6adZkeXt9lzdsVfTD1GBUQHO/lOWzvrIwF37nT5Y8GTDOEP422TxGmP0fPWhKkC32W2DP68oD70bgDiT0nePvUDmvannSOpsxmOnck1/p2PwuEg79wEeTABOCa7TP0uzbYiql0bVetntKEdjZK1+Y1mFRzJYJg866mfu/Te0m2bIm30MYG2QpMUtSnvWSo9+2yQwu+z63fJyKiJoD0kVXDsN12OPs/X7M5XH9t2Bmi732NLZB6UWdSgWMNmttjRplRnV0sb/g9ebCOvBLjfRmVza/OzBfvit/7yX/9SaYY3BAGWI396+bxz3cgNBjKFBTrkJ5AIqDFwKhwIAoaBdnA0Ggsoc1KPH+2U/ieXmDKd3FR1zktAClrll6HR8ChmshuWGT4C1xuEf+AIcMqipWvjBMt0ZbtHd/eA+42Q4iMHvMdoHXrdX3jKMVLPNccpunZepWV5A49jBk+5/ne9czDVreA0IrJCJzjTSwivbvbwV42RU5uGcX9jiv02ckFx3j/Dc7IdA6j+QdvU+7BOWu95eqfdXychW87waox27+CQr4WqZ/h2ZHw6Xd9cj2zng6iGTrS+7g/P7USq4KwCAm/XwJ0p/12jlnnR+jo6Rh8SoQ1wc+za3XWFggHcGLAZdu0WJsh+hz//X1/vawSBH94FbEFos/01YrjnZWVyqXHGao2NfLKBSpGRgKWZVOAf0f+RbY69gNh1MreR5ezza+Ec9VzPVYI4dfUOR379PgKCLyZwLB/htK8dss1NBGbop1qjR+fzszI5ZbR5VrNQ99b0YroWsLEVzo090adrBoFYHFwCL8dLSOyQTQsmhrlt6DTMjSf6RoN9bBLu7rtO/nYUuN7F/q3+0QKXbQLVlhqaBoa6Z3mMHseOwdcUtJlvHNtx/nF1ljPc3dxfuR+0sQPXyGF8SfzZ/n9V3dmyHrmVnuHNIoukSvad2aGIdnRE9934Vn3gA0vqklqqKk67SL/Phx8kG//GzkwMC2vCWgBywHB0LCrv1tkrnyH8+M+n3/72/57+8R/N+j5+2Ltu45d7Y836vNs6HTFI016/uvecPLw0Nj3RaANVOsjJ6F9kpT1tw/rq0MBlc8jcO3oeQrE8ehe1lFIP7B0XyND/UipgAOT+3i6j9XyP00Ulijtng97Qq9LwU3358DkXw5fqjO/9xvfOhdPfj35LJ7NKavBrGbYQrFoLLpkdLMXZy0d76yOPcneZlLwkfm6G/2vw39OJ+L772w9duQPF9Y3KaAwfwZGHxzdNGbJQ76ye0c0DBx4ro+69BnOljr2QfvWcwdkArp+y4nQ/eNU7BvsCPVN0o8XqNdz44hHij5Tx08OwYAjCj4PQiHBHT5i72V5B5zMLmSAeDXNQiP96v6c0AaI6EEQhdzrIYQIcjxM6hC5Wz+zhzEykpezfzfbAFi/sA/M4GXGM+S4Mj0cSmmZ8HmVlgenkdHyK9VD6B05nFCbvwJpSNXBo3BmunnB05IiOIh2+JYhwJBi/fbC6a8p5jFKj4UfnPDgd2mbsFsMB/RAs+LQWWZnRcTgvN+g4SgCGT5V5UInTMbJ2lD7aboC/Y//kTWmWcegCC+zP6cbvPjDY+Z5MVbI8fJjMwlf5LaG+kq6D5DBfpFh1NO96eTITrWQJB/zTiQ3ExqPgTLa+1P/57dPH94cO/VJ5T02ix/l92Twgw3c4dz4+PfDGtw3Wpjd4F28qJl+aNi3VekXiPB17nP/KVX/6A/YMw+EHfMbDzrU3HnTuUrqAh76N+vLFT5XznunpG+NBRv7MeI5uwtzv4vOgpHCU88rqHm/Q1vd97aato3d+8RL2TqP0B75wp4eCa+HQQFcPHHEOrnriNVjO6al6X/Me5UXpjsItIxz4Ry5occsEz50rj34rKTfQjdWt/K4fsIOQbnx6evePn59++dtfm4G9n5zJbPArp56+woiL8oT1ZbAe519DCXCgX5cGYbr0gE3nPaV9dWNxkAq1i6f9nfb14XCQe2ke/8qTuJocrmjW2fF+x/O5viLtzrrVF+jL5evhJRt0nMAaFuDtvKju93QMTn8Xrv46VTtF/ktbF195h67iQy/lnfbPOd7fdlZCvvMKzGcU19Yto2JRncGq/uzHo/0HOisjaH/43mPxBvwQB7MwP6ScNh/lvuJW+ss//cu/757fkEtBbsNmaHZW8Kjy2ZqHkhITIfpU1jejMM/6AMrzQoxx/PDhXcJPli99rcQsktfFts4hWNTeJfzGi4vZDsTdrIzsB37HeJllnA7CgJ22dyO2n5vgPkrt0fmuBkfUgUKidJ2UgT2OTptT8s/ecUxRTU9Mty3rpnwXl8vUfWdxxjEnUNNwceP3v+BfHud3voQCz2Z+1cM7YMDs4iiIhP72tCP+hsORVcLczOc7oVZnr07k1FwzWtvNIHBzMsO384qSfYUDjUZf8whOMvhSYU+lcjzX+d4llH1Quopoep+RPO8KniXRq2zka6n2Qw7U+dkR3jEHxDEEh76wXS9//FI6RD4/vTN7rBFfu9mSNR5VfssZladz3q1E6wxMbSMZr9xT3jt3JjvpwkbFmI/Oh0NT+MrA9eAX8GkyLl6eMUpn6fXI/iMDJb86++qLOquHhWTgM3ZnSfrq4V6Z6HpPuymT87EV15b3n3/Nqf06ujeTDc+YeEb6zWDJzMM9w2eG8ETUSXN+9hukDwcGEKcTV2e6fMAKYLjHOB1/0CkKtz4ZSTGgwl9RYHCufl0ZC2g3eJKnI3vSk2zpo6D8+Pyoc5fBpcfVR7vsxcHJ7FHaN/hHVvdaoL+crP5uhjxZVYe+oIGO7DUHepwt+fzx+enjP//j6be//t+nd3//c84v/usfUKnvWZIb/o8OMczZ8dKIJTDL2+yObMK25OGr3hx89s8rDhzRedG8cliXXu+p4GjcU6X4l4zHjxgRBeF5HNLerS3vDz/9NLjTO/KJf/sANRwq82VT2QOn1pNzyGIPxxikzaQqco7JM7z0V3oY0iu7TyyiTTtoJ4/iHHy4bWAO3erce8Nb7kyHJotHebciPmsryPeLSMOLHPAJ7TX0qWt98vfs3Ifw9eqDV5ZCJHrSDw/dcc7hxA9og+6xKVcHaObVPysPXqNgc+nX/EB56qqzfoq7wdiKx/QiOEXlzyRIW8e+0J3Ziuocm3Paefk//vSv5/Nmj3CfVLIVyafnsx/Z6wgBzD2+s+7KgB2Dh8n+7aeB6h5iXpeikxnV/RRS7rlU/jNYERGClgwgegPi4QIxI5l10MoyNjq3ts5oPMGsg3gQ4TxhqIMc8XN6Oa3dbzwMRfw1tu69wXtPWAZQG2Ar92Lf6vSQgk+ToefgQkEAnx5po7bAUsfUnjG594xKXJk5umgda+sA99WROWZJeAbn4FMkykU5f/pvvkgi7xhCD3+sY452Pa7yKQb+GelzCGTmC+rbcaF6nI3dC9zDAT+OrQ4++h7kD69e78PS8Pj+nTMKtFcRdLQa9N3No3wJv9K3XNzs+KWZmE1ufZ/UZ9NS9IyiWYV3QLdfYDJ4fn63e1K+Zfrr+wZTzRRtaTR5kG31nu1Vt8EKOZ4OePSQfMjtKP7H9+eBF9rFSOHH9w6OoZzBKtJP+WSxNDzsiO/kLeChYFT7kQ5VeB28ejNE/QwCZrTTK/h00jH+5owZU8tSeOheqiUW9/ZevGzg+Pldbd73LsMzHfqSjNwPSiAzWvD6tsQIMPjFwvN06szkHknRcjotPHU1A43VKyin/gYm0YPe8bFY0nBWlqHGqzsDVu9eH/1SVn+hc/HdE3fVN/Ctlcqf9m6Zb+cGCI9+tLIn6muOZ9ssffaUv8EZXId/IY6v/8mZ0Xr089sffFczTZ3RMwD8lE59/M+fn57//pen519+ffJtz9fP4f2psjm/F+5HhcoMPpo4bumHXYc2OBfRT0d8CWkfgB555XEQ+vPopX36Cnw6O0mDse2M6jtrjwPG+0e7Chps/fc//vHp+UM2ILyS5mAMCTqmLw4WHc0WcfTafbSp9KFbu+qUfiM0poPHDsJhfC2iiQaX9IBXdm0cORzecnwp8hRLr6na06fyUZnUv/Y3/YO94ny9rjEn6TFPOt6EYPem8xf2XX3+yAOUFf9exvP1pbUbHqWBy+adAVK4il0f20xA/UW08tL3GpSjOqur3fKqf2GzFSDpq3stp8qeJTDQx7LQLE3t6OH8ZuhfULqMWRmc0lnyOA5oX+UoMLYUYKM9GNWyI4ZehUaEtf/h9YMNWr2QbamHw5F+mD5H9Ohszym49O87nzauF5f+6ZNRrfYZ9JgaLkag8jme7Ta+zzUYQTdirpwPGZcwB+IBkWMQM1gE/WhHdK2tNwntOkWKWmZ/0dZP52QktxSCmeGsLkWShrmut+RC2JxM5+jGJzQQClWaoL929vOfEaRYf/yjvQEtC5uFluNGeCXUvw+l3DpzuF3AndEwKuZ8zMC0LX8vmTO6ydX7d/guekn+4jGDX3ly1sbFSthsOtyUgwMa6cFp9+gG+dMD7b1750GFY7AqvvMPv71vlpi88CKHF6Xj327C1/Y22tUBI/joAY2njzmPYBwj/Gp8tkTIicNwH/+OdmlnhnDqC45wFSY76Q95keMZvDEnJ8zZnSLjTxZw/MRXFkm/QNO+Z9ggzjtD4FpKpj/bV8+uI/Qvp2fFZLMUA71m2e6PcJbDpUhv0YW3cMXLGx8kLP3iiBZGzvXOi1YgGLZLp8NWIeKHdAmOHJZ6c4qP8l9lWVkBPvLJhT6BCDfnLs7AhOSOXcCLC4vs78NynRZOn1JGnePA4usDhzkYelWeKEg/+H1IznaXJTMOlbydByMek2DaNt0yIHn/29+ePprx5QA/v2vQ2tTsTcb4NRoN9uh2tfTL4ddxsxC/DawCFM5wo8cBPTbNdfU3sCsqzyEacLxOlmBvj0E5lWXgzc7IOABzlnOY5bnWhoBfG/TStepYaYCjQWtEDt5sq7TqXjlhrAnE5C9v0B6KUp60XSq7cGkgq5O/vh/e0vBiQCYDB7I9fNjSpTKOJcID6Pz5sWC14Xw2iW5vgmLQHH9SF9sJ+eLCpwaqv8djDudHBGeHnrY1UeUrZ+NmDpSzfJvdc7Qd0YvK2ZroPHISXsryUQZVwVLG9kTOG5s9ytQn3RfteOspt+XkcFHe9kg/vs3pdg3Hl//zX/7tf0dDSub+w4cIDWYK7wGTGRfG9qGgOoZzHQIjz3mVryi6/vryO2Px4tNmAJYtvU/GQXyVFyXpYktvSz8d9Fsk9CMMHXQfrrX01FiipBnOLf91oT1LLuloFYyY3xXfl6fdOumaPTiCqT31CE90PYMQw2YYCXUGoJ+OUp7Z3b0nRznVmWIGU+ceDbWiA6krbxpSCY5Uve2WXhsMlPKJE0qVZSDDJV6iDQ/PJ6B0BPxnbA9MfNeeGd9dijW63kixEbMb+zqrcnB++/b10x/+YImW8qNdq7748ma0QUF9/LCZra/VrHMddp02z+lwlP7hg4dSPm9QA/d1pACNxjk+ncvgIDnVqTk+3frV6wZBOl+9YbNES8+V9mWaSlKBXQdptHz0OTM69tL9IA9gHVnRTwXReJcuNQZXHRct+KIspyddmRmRR3A+B1H68H/Uwztp7z78svY3Ik9eo+Xx5CJ5nBmhuskd/zjJBmdxuHT9hHM/bdvFAk+UY9ANEuj3MRxwDZ+y3UqgO6MHx8rQvybnUvxXb/dfCvsARbgfHQj/Ct0vLx0jdwZtZT1wJadC4DfA7UeXNht4DHCUuw4PGuCcWR3aoierdWZ/h99bDu8IJ7KgD6sbLHijF9zvbYba6g6fcL+yknc2HzYAXVYh3tdnNnBzrUo/S8vPz788vfvlL0+//fX/PH3u+MKKTX2Ond2DI+l7E8EnWwGble0WNXtV2zRyS5bBdW9tX88xayiG+JY2Pdtmb77tu1f5xH4ihq4/pY/RB7HJuXrf5BmW+Bohz9lCO69bNt0+fOEAtqVUewNur78H/DMjgkKw0Nk5Z21fPXsEptGDkyXaEiyc9zWi4jM+lkc71LYfqvbx9zg/PDy6UlPlHd0RNtBAUzYfXzZcUa9IjtOBRdIjA3iBxUfoM+FgyZ/48TCa31Xq05vsc7RvMECG+L3BTBSH617Jqvzr7JQPcOgH4108MYvzVJIB+d2jDw3gKEvQc3x4BXc6vWO4yCviq3InvXrl6buDaT8/xJgZMS5jW8c7ykDrZk0v39ZIwAN0lh5tTnqezKPEU15HCl0lxtro2IgAjNsphb0nh+llbFTYkaG+glpH1nECBfZmBim2F2Y9uUgxLFntG5CYvg6R8dhecznpOQ5G4+2OW3YKXoUHfwJNWU87DPXB35NfGHk+4kzg1bHoXT3GXDD6tjMC9RF1ejNdNAR59TaCLGw2E/sDGb3anopvkGGkvCWMyjK4jMN5cCTFM1Odk2Kg6pThN1wrj4cGA3DeDLN09BzjEV0Z2r1HSflf263hvr6A7sCPpjMbYbjwc7JKMTwZysjsRffKyiOnY3zxDF1oRg86j0MO4HCEh0HJ+JVyn4eaciQfU7Y39gLMgQ2mDmSpIgfeKO9l+uBpWIOZ+wksdT0d6vyV10lqSxuWhyk5YujLlaFzcQ666zuTwSv3C4Xv9cu5QH7DJr5yJmbNBh8fvbAcnfWEbY0Cr9+L9Hl0mtl98eAIWeTEo7eT8WlPSWd56Z1OZpBhp/+YFd7xsAbXv6JpBshIVIdlXOprW8YJr4jdu2rbyy19iM3VjQfRZJmKXJRb2cLlP02kS3RPpeME6QceGMjlUKJsBiPYHOztf5efdwC2VY0Gbafvou04sGtE4bYtgMJru+InPvwv+wELHySSK/Rnjh5l4HWcIxqGJ73foPHofoJX+unHH9JrS+Z++tHzu6dP7//x9P4///r04ec/P71498/sLYPndSGD6rOysBjP8eR8Aqy6tXH0tBAy1PFGszlpXmXB/xhTWfytbnXOdkfN3IPpCzzOX4X/j9H/snK+LOMwMWC1AAAJNUlEQVSdQ7ogPvskH94FHM++trVGgC3ddTjZoujH+qUB7KuPpYfvq3TO9kP464lSOGkDDfbkZINSTN1p9zp/jH5cetU5uNtuKDzG58pN74v6oftgcPGZt6nKg9d5uMpLK790Nm+vvkT7D7VvCdMRP91Tdb/zM5tk1Qzvd053fLjiy9P76PGK0t3JwZZFn7x6QqWgV55thsS7DZGtjs7x4MAbG9ic8vH1Q4Mfr0WpAw/lbV/WGC0f3HVVKiNNXVsgffHMQ+Vsp/dDo4+Xf/pf/zbnN8OpY2NnTJiziGiE5F67Nv33/U+MKykiKaxOdZczKTiFFtX3eZrpAKWBTWWMEhjOa7Q3cu03p7k+wsiq+2YGgsNgXBjMLTsML3bkOOg57PDTtQI5WJzWm9c/VfY8WAG3i9ehFR6nU37f+c7auXLozWAZWoFc25plGCnLDeoJMwRFcGWr6wxvSj14VV/z0tzLqXD4p6gbLZ/Z3PBImWachkPG8YHbcA6Qc2U3MhSra/ZsIILWM9gYNzL6ze7S6sEI7ol4jkpC5Pg4+8rOkeJJ+Irj5eHHBji1PwKKPtnmxXSGyijKkrPZzFp9GNrjsI8B+0CBH4MgNFvCOk4DzXWS8s/94GAPJgNvRnKcIg3x8rsHcLQ3IwIXIaCH3+dpV+cCnjzHJ87vpk1elZ+cHlEaeNrDU2mWjrM1409cqWL58QA3Dk3az7E2Y92sleGDD2MRvecjDnd2Gv+DM+enbm3Qf52ILD95SKVxfGLs+q6cHBm7X3UN2HPpo7jr72dpjt+ia/wI63gHLz+8qmj1yTcHFW1X/4PeAMkGxAYr6eUjaJ8DMZM/vJL6je8u3XZA9+nD/ER16Hw0zniWNx198HV4rPYJX2VYcKpcoOIP3OGMb7Ud/21r02RvL09bIvzhc/r26d3TLz/n/P7296eX+JMd+PyiPhr9M/rxDw+tNjC6X9Jbcd/0rM1ZjeBzKo0/Gmg0A0lPyfEa+qeMK6eKTg6KU7STwdvKcTPa8P3Ws+ddbZEbgjBZP4inqN7Kjj4drPsKheNekahoil1+Nq34OaP+MvQZfQNDeJIDmvaOZ3hoq0nRonca4fI2e/v25eu92K/O7O7DduCjviPAz726nZcOxlxm/LbnHvij9YEjZz4HtGO0XL7iKV6Wtv0N5Q9XPAP7VY7vc/2/sjm+bSWUjHyD1H1XfWvvA3bO0XFMe0CIMwv+uQ4iuQ5GeHc8+/N1URtLGz/IF5yu51ThhoenTcfraLc9EufnJXdyo3hGvnd54iqt97uoyax3Bb8+iJGXR+RGVqVT5BPxIEQJP7gCODOqKYyvPVjG2hS89JWrIGGYycwh1L5lV6N3sw9PApp0UKA5GTVqk3HklOf8UoqHVNfO2WC1UXzK95xCCuBdQ6Ft4eAa/p2b8aBB+YOz5V9truTax2j56hk9fTUi5Bk/FGZMJB1jAp9giV1RQHkMlHSzKcbjvKbggaKDi6+t4MVVWLSY7aLfDMHsdLLibJIBGraUpXNUhlONmmpSiIxssWbCPUTjkfLimzf4HY6mekoHG37C5dMZjcfvYGvr3W/v92Iv2Az1Pp5cOfSrSn/okq2T8MeOHisX3+b8gruBQQ2ZNXN+4K/TlOZlb/plZooP5O1FfPWVYZg5yMFx3REPj0xyKuVv9Ekew/vIQH3ltHVwqDxCC3PuRQacHJRxPWcFZnyhqZvVBy9sg/dx9G0GXhrjBN7SppvgnkHJ73W2+lxp/VNW+3A3CLBEGj/Oe5eoffA+o/K9AQMXLjdIw6+b5qiecMvO4S0qQzeOfpBDh8H49m5g/aTmV0+sAHrObNrZ6R+iMP5V/+jhceb3SzSjr7i8yl/8pTlXVpC2PlZ9sawNQi7fb3kUGHjO+cWz5ndPn5rt/fznvzT7++XpVXzy2bKomdyqOIey+vW1NKzr+NXBvVK6TNeHR+XUobdoq0Z8T1cYdu1G+/I6yp8+qc/o+wU0E6RbpRU1UD4OjY/KVld/Fw5qlXdSGF+XRhcP/GM3wkF+vLEU+5wNNBY/9xEP/BvUmX1I5y5vwfs+3qc9h1N16Ds659xqf45Pg67vsTKcz7Rn9StYHITy55hLWrmuO9tvDxUF+2P578P1fe2eAfcJw6cjGe8Y7EWZo6UBSAEtN49tWb0HPcrdOpcm7dPxczz1bz9wfqN6jskl5YuhDCDjuocqXj0Q6b+Z2gFQCiEP3QdiK+L6GC1pGH+YbxTo3cBmcR6KYOwZjsqoeCAlgC5BcH4JHZJSTwMbSW8pqTxrzqe8jgHcKTscK+MldPpsZvL9KwLKDVrnlyEMTofRZomSUu7FccZKRxmewYkW8ZnRnRHM6Ovkwdva9fDpfP+DV8XRy9BIrwy6D8+OomrTNfzwyzlH5wg3dMOVIsDX0iRYWpDP4KIbn8vOgFkysdzVCDCnAz6nMCMcX47Rq04A7LTOyH+NnyzfhX15cNY2p2SGuuXZ2hPNBDg9s8yzVHsGS3RkqwLD8Id1QoFyK7cdL2AbfdteKX5YOp5RVYNudYb/aD7OjC7FG46zOl4h2L20jN6R1aODh7SZ2l4LwMN46SlV90QJcB2sdBGB8h3JSFvC5anjnKb2ZTCS+sOb+oB7Dj+qIy8nXnkPVL3Bh+AYO3i9Q184r9iEZ2XpK51xf/POokZt/0BilF6k37E5gyvv8A9v98Hk2mFKZgTpafVonqP6e4r0kf4cXzwheDRUnyCXt4HwdC2ZaPlb0B/Jj15vMCK//nxpNNCFz/mgAn0uP/zxB7/IDyHjVcezTRRH+tBfP3Ue9Ub7LvWPo1POS155x8v705/xRn+t/GFFhpWzSubvPjy9++W3p0/vP2yEvw8psBP9fPYPMDA2IAzedVQurj7Q8Q3eS9tTu/FhvKgNcBZqnw4JcAVT2MrCbEA/NJBBkc5kPgaPPo60YN1+fnT2xDOgCB+/pRnI0fHKJgf3CkvZj1SrvTZ+cG8MXexp19qAs53URXqmrXOPjqNYM4XwiHf6lZWOz/Vv9W40g9zO8OEtqkavnc+hUcTyZ0umD67DqboRltTVU0jUWkOR+GWJuJYH59o6fJwMtPvQh05WT5jePAL40z2cCb57wPRh/ghucLhRO+UbkMwzF3GulMF370/8/PT56f8DVdP6gU5vVcgAAAAASUVORK5CYII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C:\Users\UserW10\AppData\Local\Microsoft\Windows\INetCache\Content.MSO\7CB1D023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160" y="1727201"/>
            <a:ext cx="4673600" cy="452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C:\Users\UserW10\AppData\Local\Microsoft\Windows\INetCache\Content.MSO\F8BEC0D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199437"/>
            <a:ext cx="1828800" cy="17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ijl-rechts 8"/>
          <p:cNvSpPr/>
          <p:nvPr/>
        </p:nvSpPr>
        <p:spPr>
          <a:xfrm>
            <a:off x="6309360" y="4029998"/>
            <a:ext cx="497840" cy="212891"/>
          </a:xfrm>
          <a:prstGeom prst="rightArrow">
            <a:avLst>
              <a:gd name="adj1" fmla="val 50000"/>
              <a:gd name="adj2" fmla="val 56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25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55520" y="515035"/>
            <a:ext cx="810768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ONE POINT LESSON                                                         NUMBER 7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OPL METHOD : </a:t>
            </a:r>
            <a:r>
              <a:rPr lang="nl-NL" sz="2400" dirty="0">
                <a:solidFill>
                  <a:srgbClr val="FFFFFF"/>
                </a:solidFill>
                <a:latin typeface="Calibri" panose="020F0502020204030204" pitchFamily="34" charset="0"/>
              </a:rPr>
              <a:t>TRANSPORTATION 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​</a:t>
            </a:r>
            <a:endParaRPr lang="nl-NL" sz="24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19251" y="1727200"/>
            <a:ext cx="9531004" cy="449353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DISCRIPTION:  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are a </a:t>
            </a:r>
            <a:r>
              <a:rPr lang="nl-NL" sz="2400" b="1" dirty="0" err="1">
                <a:solidFill>
                  <a:srgbClr val="FFFFFF"/>
                </a:solidFill>
              </a:rPr>
              <a:t>very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fast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and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skilled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forklift</a:t>
            </a:r>
            <a:r>
              <a:rPr lang="nl-NL" sz="2400" b="1" dirty="0">
                <a:solidFill>
                  <a:srgbClr val="FFFFFF"/>
                </a:solidFill>
              </a:rPr>
              <a:t> driver </a:t>
            </a:r>
            <a:r>
              <a:rPr lang="nl-NL" sz="2400" b="1" dirty="0" err="1">
                <a:solidFill>
                  <a:srgbClr val="FFFFFF"/>
                </a:solidFill>
              </a:rPr>
              <a:t>and</a:t>
            </a:r>
            <a:r>
              <a:rPr lang="nl-NL" sz="2400" b="1" dirty="0">
                <a:solidFill>
                  <a:srgbClr val="FFFFFF"/>
                </a:solidFill>
              </a:rPr>
              <a:t> a truck driver. </a:t>
            </a:r>
          </a:p>
          <a:p>
            <a:pPr fontAlgn="base"/>
            <a:endParaRPr lang="nl-NL" sz="12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Your</a:t>
            </a:r>
            <a:r>
              <a:rPr lang="nl-NL" sz="2400" b="1" dirty="0">
                <a:solidFill>
                  <a:srgbClr val="FFFFFF"/>
                </a:solidFill>
              </a:rPr>
              <a:t> transport </a:t>
            </a:r>
            <a:r>
              <a:rPr lang="nl-NL" sz="2400" b="1" dirty="0" err="1">
                <a:solidFill>
                  <a:srgbClr val="FFFFFF"/>
                </a:solidFill>
              </a:rPr>
              <a:t>consists</a:t>
            </a:r>
            <a:r>
              <a:rPr lang="nl-NL" sz="2400" b="1" dirty="0">
                <a:solidFill>
                  <a:srgbClr val="FFFFFF"/>
                </a:solidFill>
              </a:rPr>
              <a:t> of: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• </a:t>
            </a:r>
            <a:r>
              <a:rPr lang="nl-NL" sz="2400" b="1" dirty="0" err="1">
                <a:solidFill>
                  <a:srgbClr val="FFFFFF"/>
                </a:solidFill>
              </a:rPr>
              <a:t>raw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materials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from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store 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production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workers</a:t>
            </a:r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• semi-</a:t>
            </a:r>
            <a:r>
              <a:rPr lang="nl-NL" sz="2400" b="1" dirty="0" err="1">
                <a:solidFill>
                  <a:srgbClr val="FFFFFF"/>
                </a:solidFill>
              </a:rPr>
              <a:t>finished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products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between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process</a:t>
            </a:r>
            <a:r>
              <a:rPr lang="nl-NL" sz="2400" b="1" dirty="0">
                <a:solidFill>
                  <a:srgbClr val="FFFFFF"/>
                </a:solidFill>
              </a:rPr>
              <a:t> steps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• </a:t>
            </a:r>
            <a:r>
              <a:rPr lang="en-US" sz="2400" b="1" dirty="0">
                <a:solidFill>
                  <a:srgbClr val="FFFFFF"/>
                </a:solidFill>
              </a:rPr>
              <a:t>rejected ballpoint pens from the quality inspector to the first </a:t>
            </a:r>
          </a:p>
          <a:p>
            <a:pPr fontAlgn="base"/>
            <a:r>
              <a:rPr lang="en-US" sz="2400" b="1" dirty="0">
                <a:solidFill>
                  <a:srgbClr val="FFFFFF"/>
                </a:solidFill>
              </a:rPr>
              <a:t>   production worker 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• ballpoint pens 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customer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endParaRPr lang="en-US" sz="10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u="sng" dirty="0" err="1">
                <a:solidFill>
                  <a:srgbClr val="FFFFFF"/>
                </a:solidFill>
              </a:rPr>
              <a:t>Pay</a:t>
            </a:r>
            <a:r>
              <a:rPr lang="nl-NL" sz="2400" b="1" u="sng" dirty="0">
                <a:solidFill>
                  <a:srgbClr val="FFFFFF"/>
                </a:solidFill>
              </a:rPr>
              <a:t> attention!! </a:t>
            </a:r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use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customized</a:t>
            </a:r>
            <a:r>
              <a:rPr lang="nl-NL" sz="2400" b="1" dirty="0">
                <a:solidFill>
                  <a:srgbClr val="FFFFFF"/>
                </a:solidFill>
              </a:rPr>
              <a:t> transport pallets </a:t>
            </a:r>
            <a:r>
              <a:rPr lang="nl-NL" sz="2400" b="1" dirty="0" err="1">
                <a:solidFill>
                  <a:srgbClr val="FFFFFF"/>
                </a:solidFill>
              </a:rPr>
              <a:t>for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transporting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only</a:t>
            </a:r>
            <a:r>
              <a:rPr lang="nl-NL" sz="2400" b="1" dirty="0">
                <a:solidFill>
                  <a:srgbClr val="FFFFFF"/>
                </a:solidFill>
              </a:rPr>
              <a:t> 4 ballpoint pens at a time intern (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production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workers</a:t>
            </a:r>
            <a:r>
              <a:rPr lang="nl-NL" sz="2400" b="1" dirty="0">
                <a:solidFill>
                  <a:srgbClr val="FFFFFF"/>
                </a:solidFill>
              </a:rPr>
              <a:t>) </a:t>
            </a:r>
            <a:r>
              <a:rPr lang="nl-NL" sz="2400" b="1" dirty="0" err="1">
                <a:solidFill>
                  <a:srgbClr val="FFFFFF"/>
                </a:solidFill>
              </a:rPr>
              <a:t>and</a:t>
            </a:r>
            <a:r>
              <a:rPr lang="nl-NL" sz="2400" b="1" dirty="0">
                <a:solidFill>
                  <a:srgbClr val="FFFFFF"/>
                </a:solidFill>
              </a:rPr>
              <a:t> extern (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customer). ​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AutoShape 2" descr="data:image/png;base64,%20iVBORw0KGgoAAAANSUhEUgAAALoAAADaCAYAAAAR+lirAAAAAXNSR0IArs4c6QAAAARnQU1BAACxjwv8YQUAAAAJcEhZcwAADsMAAA7DAcdvqGQAAHSxSURBVHhe7f0HdJxXlh0Kb1ShInLOOQMEAYJgJsVMUYmKLalbHTw93TP25PZ4xn5e/m0vv7XGL3jZ4/G056lnuqejWrGVRYoUcw4gARIgcs4ZlXPVv88tQDlQEimSYm3qUxUqfPWFfc/d59xzz0UEEUQQQQQRRBDB7YOoxcfPwrV+LoIIbgZCi4+fiM8isIbb0mciZI/gVsQSyeUxGH76UXwaeZdIrl18jJA+glsFHyb30uPS86X338UnEVZILVv0z372s39qaGjYFAqF1GeDwU9sNNcNubm5i89uLLxe7+KzGwe/37/47MYhEAgsPrux8Hg8i89uDL7I/YiKigqdPn168F/9q3+1i3/KxV4i/GdCCB3Nzcgt/m//9m9PzszMkOcRRHDrYWhoKPQf/+N/PClcXeSscPcjBlys9ochH1LWnJuR+9K43e6vxPpFEMHngdPphMvlkh5N+GrgJpyV59dMdNlEm+soVeTxK+seI4jgWrHEyUWO6rkt+ZOfSfSlD7xLdFr0j3wpgghuFZCfsgmPddyWiC74AG8/zaLLpl3cSQQR3LJYNMbvt+ayfQCfROJP/EIEEdyi+FTOfpq1jhA9gtsJn8rXiCyJ4I5AhOgR3BGIED2COwIRokdwRyBC9AjuCESIHsEdgQjRI7gjcM1E12gibSKC2xcR9kZwRyBC9Ahua1yr0ogQPYLbGpK9aDKZFv/6ZESIHsEdgQjRI7gjIDm874dkfwn55XWZsWHctWvXY7W1tVlmsxnR0TJTKYLrjYWFBbR3tGNkeAR6HS+7JgoL1nn09PWgp7MHNpsd2qgomQgMn98Hl8cNh90Bp8MBt9ej5rxHa7Xweb243NyC8xfOY8FiQ5Q2GlHROni9fjicTli5n5GRUTRdakIwFERyUrLa5+0Kmd5pt9vR2to6fuTIkRf5kpubj5tMPfpAJYAI0W8iWq404xe//CW6OruRHBuPmIRYHD97Au8c3A/3vIV3SgsDiW/zWHHoyHEcOHgATecvYaR7FFPTkxidGsHY5ChmpueQl1sAbbQWZrMJ//sf/gH/+Otf40p7F5paziMQpUFCYhJJb8DMrAX/+E9PYx9/I5VELy4qXjya2w8Rot+iCPGfTOg9f/EMDry5H7Z5G6prq5GXl4u+wT4MD44jxmBCYWERSalBW/tVWCxWVTLDFG1CTWU1GhtXoKKqEiVlxSgoyEdudi4y0jNgNBmVdTbSMRPSP/v8c7DTks/abGhva0PLpWbMW+bh9jth0puxpmE1jp44BrfHRbIXQcse4XaDEN3BXu3KlSsRot8qsFgXcKWtFZcvt2J0ZAK1dfVITU+Ey+nFyMAQqCRgjjeCYgNWpwMzMwsoyy/D6tWrUEViV1VVoaysBOkZ6YiJM2PBvqAkjzZaj9SUlA9IEH/Ai9OnTyE7p4BkCGLBZiXJbejq6sLlSxeRnZmJutWNiE9IwIkzJyh/3MjPzQ/LptsISxb9a0t0qU7jIzNEt94OGBkaxrmmc5icmEF1ZQ3qamsxOTmBgYEBeP1BGM0GProxPTWL/JwirFq5EvX1dSivLENKWooKn+kNekRRu0uDOXriCFouN6Ozux0WmwNFBYXQve/eHD56GHpzLB5/9AmkUBL5vA6EAgHYHFYEKV8mx8fgpSUvLC5FWnoWjh09gvnZWVSWl0OnkznGtwc+D9GF1LcfeApBbh84k1sQIlW6OjvRfOYy0pOz8NADe2iZy6m7DfQ3o5Gak46puXHMTs+jhNb79773L7Bt1xZk52YjKSlRkfs9hGXPG6/vxUDPMNYsX4sHdz+Iuqpq6Ol0LiEIP53RZmzdfC91eSI2b9uCP/vjH+Hh+x6AwROAhs6sX2fE4UPHcO7CaeRk5mJV43ocP3oU+w4fWNzL1w+fSXSDQerC0NTfQtaThg0GjUZ1P7cyBkb7MDk1gfrVDVi9ppH6OXwtdYZouN12DA8NorKoCt947DGs3bgGsfGx6v2Ph0RdNCjIK8KTTz6BzNxM+Nna09IyKF/eI/rRw8dhNMYiIyMNHlptu92GKJ0W0wtTWLN1M9asWwu/2wltXDwuNrXi8MG3kZyeivWbt+KdQwdxhM6wL3Djy+h91bg9LTpxO4gWkz4Gy5cvR25h1uIrSwgh0ZyAbRu2YevWu0hw8+Lrnw4THc6Nd62lgzqH//X00/j3/+m/4O//+R/R2duNAMlps1nwzHPPIS+/ED5KIY1Wp74zPNCH82fPIb8wD8tqlmHj2rXQBHzsIbw4duoUTp44jqS0LCyrrsPLb7yBk2fPwusTBfD1wW1L9NsBmWmZSEhIWvzrPZhjYtCwdiUKCgs+tcXK8LY4ioIFkrupuQkT1PYHjxyGJRBCUG9G9/QCfv7sizhy4ihOiWPp96CopBA2uxMefjfEnvjsmTPIyMqDwcgGxX3W1ddj57bN1ONBxGZm4/S5czjF72fnFWLl8lX43XMvYe+hA6rxfF3wmc7oPffc8xg9/qwY3pzbMQR1q+LTpaCoe+DU2ZN4fd9bdCKdeO65V/DrZ17G+UvncbmtFWl5efD7A9j5wJMwp6Ti4OljaG1qxt3b7kZcfDJ+99KLmJmZQndHJ3r6utCwZg2io/Ukb4iPGvT39WNgeBDmxBRoNUb093dT8mhRW70cyYnJOHjgbcTHx6MgP/+Wkq3vx3WNukSIfuPh93sxPD4Ch9uFyfEJHD9xElfbL+OZF1/BubOX8dwLzyEhOQ3Z5UWYckkYMgnjQ30YG+6lxQ4iPb8YVctXwuUKwOd2U4ocZa+hhzk2FmePn0Rfdwdd1BCSUpIQb45VkZuWpotIikuEmw6uw8ud6qPR198FI32fZSvqkZuThyMHD6kR1Pz8vFvy3gvRxUG/fPlyhOi3KkRW2Bw2GA1GvPbGm/j1Cy/h7QMHcKW9A1d7+vGbX/4SKzdvR0JqKgJaI+JiTJicG0N542b4nDYMdfegsLAELZQd9ukZ3l0/ylc1wBsVjZnRKcTEaHDpcgumKW1m+H5fbztSaakN0QbVqGqqqvAvnnoKZQVFiKNz7LJaMD4+hZGBMeh4n5evrEd6aiad2yOYd86jurzqlrPsSwNGEaJ/AuQK3KxbZpOR0TOn8Ppbr6G7dwD5uQV44eXXEZORjpbWdnh4cCmZSTh39CiyMjNxpeUiskrLYLVY4JqdQy8bQlqcGRN93ahcvgI2lxce6xyOvvUqdCYTCiprkFNRha6WFgwODCIpOxdZ1N5BypxYowGTYyOYnZ7Dtx7/phqRTc/Mwvp1a2Dme50d7ZixLWBkZAixOiMa167iMWTj5ZdfhlevQUVxCTRRGkxNTVEO9aqBqps582yJ6O3t7eOHDh26PkSXQYvbbWRUzlTO2Bdix01rpF2k91dNcjclycT4JI6dPonf/OYZeG1+7NyxA9s3b8UQJcjl/n7YSVh/SMeD9WCIujoxIQ2GQAAmQxLcLjviE+NQ19CItgtnsZbfG+3thosypePcCZTWrcSqDY0Ya2uHzbIAvyaI5Ru2IyczHf3tbXD5vEjMycU8CY6gi71DHFKz05CelUHjFY2JsVEcPnIcd23fDmNIi97hIfQMdCMuLgbL2UsszFrRdPo0tm3dBr1Oh7MXzmN0fAzpaamQgcSbZemXiN7W1nb9iH67pAAEQyEMTk9hsLcLfVcuobf5ElrOHsJwVxfmqH/nbBZo4mMRowvHtG8kbHYru9UWHD92DBebWpBN63jv7t1ISIlF38AQcqh9o3VanKOObiMhNfG01ONDSEvJxI577sP5C8ewfvd9sM/MYW5mloSbocSYh5EEnHe4kVdZB1NSLJISknl7NahuXI27tuzEwsggrnZcQlZxOZbVr4LLZsX42CAMMfEI8tbOWObQ0dUGt8Oj9PfpM+dV9qTk0FSUVSBGb8TV3k50dnZjYmgEo4OD+A//7t8hlTLKy0bzuxdfQjQtedvVVhjNJugohySM+VVjiehdXV3jBw4cuHOIvsAT/81Lz+Hi//s/YXz2GSS8+ALMr72FuH0HELf/MPoPHsSlI4dwuv0qkkvKkMGu90YIGQkLnr5wEs89/yJcFheWLavDxk0bUF1diXnLDJ75zW+wfv06HDx6CM+99DtsXL8eXpcD3lAUus9eRCobxIJ3DnaLB9F0EoM6E5w8t2ivHwGPDRZKB8lUdND6Z5SV4erJU/AHfLj7sYeRlJyKtIxMpCYnY6qnA2MkfVnjGlrvHMqeK4jSaKGPjccc97EwNUu9PobBwSFUVlex10ig0g8iLz8fGSR1y/kmjAwN4bvf+Q5Wr1lDyw0MDA+QWN2w2x2IjY2B3eZEUWHhNc3yud54v3S5Y4jePzWOv/t3/wcy/+ePcR91be3YOPIW7ND4fHg2Wo9tLjeMCw5MzM1i+bkmHJ2bQ+O9937Jc5Ksmw82kpHxQfz4H/4eA33j7Oq3Y8f2bWqgJibGjEAwiIOHjiA+KZ1dvhZ73zlGS96J5uZWOCldVqzbBF90LNweJ5xzC8goKMHsxASGu7vZG6Ri8+570UfyxiVlo37NOkCnR3dTK3V0FtxsGBPjw4iNT1TaOzUpAxkkfDSJfbnpLGLYqKtr6zFwpQXugAtJKVmwLlgxMz+FYCBIq6xDVk42/D4/tHRODXSSczNy8KM/+RPVSMU9m1tYwDt0mKuqKui4TiIxMQmjw2PYunXLTZEvdwzRxYrJSmlDU5N46T/9Z9z1zG9xN7vpFDpM4SMNqYVtQpooXDXq0Oj3Y4LnUMGbrxkaxH52+6tWrFQO1hfDezd3fmEOJ44fxqGDp1BZUYNdO7YjPT0ZV9ov4q239sLnDSAzMwOnjh8jcTbiwP79GJm3IpYypaBxI+Znp9DVfBZGEjU+ORH1Kxow1N6CHDaSovIK9LVeQcioRX9nH7JpQaENQRubAA+dx5XrVsFsisPyZQ2wTc2j7cpFNioP0jJzSPp8ZKdnYH5qGNPT08ipqYXb6VDOrT7WTFnjRix7jUDQR6nlQmpGBkK+AJrOn8emdauxdv1aOpxRKv5+ghLL7wtidnaWWt0Iy8I8tm7ZgazsjMWr8NXijiD6DPXqwUOH4XC6cPHUUYT+7h/wiMvFg14kn3qgAypxYFqs43S6EqKikc3GYeQZ5tmdeLO7D0X3PoC0pET1lS8Cr8+Ni80XcOzocTWDZ/36TUhNSUArLWdvTw8mJiUjsRTLaqthNOoxQCeydnkthvsG1fB7Vs1yVKxdr8g33T9GK5oML+WNL+CFO8qg8stD/gBsbCjDA/3cB8nJ8+yk7yETKiYHexHw2mCkk/jAo0+gqKSEjVxLSzuISZJ73j6LgsJiVFfWItrjxRz9Fy3vpYb7lpBiFL/npLMscDttcNht8FASLUzP4+EH91CehPNvRI7Fx8Xxs3YVhjSbzCofXiTYzXZGv7ZEb2m9hHfeOSIBClRUVuHIs79F/YULKJfDj1rU3EuP3OSEjDwlHV8q55fiSPxYXockux2n0tOwfN1aRH+BmyW5Jfv3vYPujm5UVi1HWXUhejq7cPFiCy2kFps3bcHq1Y0qjzwuLhZaTbSSE/FJScjio5e90cLMPBx+L62oBxXl5Qj4HJin0zxJMuni4jFOR3BmeFiRMyMtHWWFpZgYnUJOXgE8bgd8Lp+yzk7KkPSMVGRmZ6KotFxN3vCw8Qz29mKIW5Rei5WNjagg6R3WKZJTA5fDRVZ4IFkGXjYknSGKMsaPwe5eNNTXYsvmzYtnymtI51Puv81iw6rGBpTxWCsqK6DT3TxOfG2J7vW5cPzEKZw9ew4lReW4//7d0Jv0aDtzFllnz6KERx/iKUSpcwyTPLyFkEHLnhYMkP9B9Qk5ycxAAKf6B9CeRCuaqEP32BCuXriErr4uZOTmwEht/3EQ69bT38PGdlQRbev27Sob8cA7+3Dy5Dlkpmfj7vt2o7gwH3q97r3xBx5KDC2k/B2fmIi1q1chno2uv/MqOtvb6ODN0WoPICElB4WlhXQ6J0Sf0TnNgm16FDHmWJSyN5AsyNqV9ZicGEFVbZ2aJufk7Q0EaeGHh+CgfEtNS2MDq0FxSTkmR0bR1nIec7NziEmMw4Z1G5FqjlMRFDsby3zfEHTmGFhdHhjMOuiidIgzm1BTUwOTkU7m4uWU+5+VncVGG6d8DkklCF/fm4PrSvT777//scrKyptO9MnpcUqVt9HbPYaN7C5DWj+meONMMSa0t5yD+eRZVPFzUWrdpiWivx98TV7iFkWiSghBTrLAYsVk00UMnTyGhddex8wLv8PJ8xeRSo1cmJOjvvl+uNjNt3e0oaX5MkpLK7GsrhIHDu7H6RNnEfSH0NiwChvvWk+LnbGY4vzh43gPYiULy0tQWVIMyV/saW0Dd4Fyknh4oAN5pVW8mS5E6/VKJ/fTMpuo0wPBEGZmJmFxUN54LbDbbNhw34MoqW9gg/Oip7sLfQO9isiS015aVU2HNRfWmWk0syEvsCfKzM9BCX83PSENXrsV/d1XEaDv4vKFYKackVQCWectPS2DMuWTIiqffG4fB1l1/HrKHCG65Lp0dHR8eaLfd999N5XokmvR1deNt/buQwKdL5lW1nb1Cp0/C6rKq/DmC89B8+xz2DRnRbLIlaXrqC7o4h/ibMpTOXX1Mv+3eMHjSPoM6wISRiehcwVgpwXM2bEH1StWIDX1o5mHMhVufGIajWwIVVWlaLp4Ae8cOIyKiirsvuderF7ViLz8vHfz+K8FCQkJWFZTTWdymXL2OmjhJeRnovWfnp6EbV4s/SAtaRJysrNxkY7ixMiIukkpJVWUDzHwuxzQ0wr7+M+YkIRoYwymJ6bQSv9hzjFPJzOdvUQVsnML6cA7cfHMaczMzaKQ51vTuAIpycno7+qkZtfDQ8sul6eXDrvH5UR5Wdl1mXl0vbX8kkW/TYi+xL6PIkipcamlGW+8thfr12yiBs3E3jffVPMn773nHqSQiIdeeh47Dh5FpZ+3mKS18GK6+Ojkfl3c7NyPPIq7JVfByZ9y8icd/JwnJgYdBi32xyWgc+duxP/ZX2PtX/wRNu7YjLSMD87DFARDAWijo1BDCxmt1+D0udM4efws9tz/EO65dxdyc7PVJOUvAg3lTFp6OuqXLcfkwDBmSTY3G6ibOt5HLQ1PALVr1yC/rBKzC3bUrGhEemoKvHozVmzZSq0/i9N7X8U4ZVfL6RNsJGZUrFqD5Mx89NMpvsDGKBY6NScTWfkFKC4ux8L8Ap3ot9kjuLBh63as27gZC2MTmJiZgZ0kYj+C0ZFhZOfkIj83d/FIbx3cZkT/eJJ7vR4cOXKYRDqHu3fejXn7FI4fO4Od2+/Gxk3r1LFIWNBtd+LqsWOwaKPRmZ+Lq3m5aK9ZhkNmI66kZ6G9IB+tOWnoLMzGEerNK6lZmKDj+E5GAlpXrsDhmjJoHvsO/uA//WfUN9QgiU6j1EgJc/yDxyYOXGxMHGYoo56nxBkbmcNjjz6O+hU1i07Zx5/LtULujN6gQ+OqFUigVHFBJjY7kckGLqUwFqyz0BkNvJtaygkdyT2GkE5LXR2L3OpauWgoKiqGkwTOyszAOOVLFO9kw7oNSEvLpqRpp1a/BLvThtiUVDqTtSguqsBo7wBaLp6HxWXF1q33IDnBhImpUQyMDmNqaBjJSYlYvWY1r/eXO7/rjRtCdBn5+qomzlopJfbu24+56QWsWbsa7b1XYZm1YM+e+1FZVbb4qTBSeEMv0OF7hw5Z5V/8axR973tI3rUDrboQ1j31TTR861EU7N6B/Me/hWlaJkd2Bh749/8extVr0GdZwMqGFTAbjKiqKKfjqA9bcXU/P/6m9vS24/VX30IRLeI3v/k4UlISFt/58iRY2oNY97LKSpTRCZ3u68fkwpxKs42mRLFOTMJAmRHLY3bOzsNDn6H3fJP6jpD3wol31ETpH/7pX1J6pWF6dBDdXa3IoBVftnKNylWfHB1HW/NFdZ0zs3JQ2VCHrLwCtDadh825AE20TsXuEfBjuL8fu3fdS2lVqRr6rYTbmuhjY6N4+eXXVO5EUVkRTp05i6SkNKylA5qXm/MRq2I0mZFC/ekO+rBjx3Y6kLnobmuFj4R4ZMs6pNECpsUm84MGldRUV1AI2+womjt7kEjJYmU3PTk+yYvVhTnrnCr78Ek91wBv+umzJ7BuzRasWdOghuGvP+T+hM8xISkJNZVV8C1YsTA9C1NeHspXb4HbYoGFDqXdYUMFZVTI70G83gi3z8XXnIiJiUVCfAxyCotQSIstZ9PZ2sJrO4aCikKUFVfBzF5gVJK3rl5VxZByiotRW9+IuORU2Ocd6rpIdCgrOQMep5UM8qKQjSGcrfjeMd5M3LZEl/TPnzz9UzplK1FVU4pXX92Hzeu3Ynisl46VBWWlxTwGObQPXmQZNOoZGEdhQQGCAR9ee/EZfOeBB2j1tAjSuYuitz80PoMrnaPU0zuQxdc7LnfBzxt4/+YteGDHXSjJTMM//PPTiMvIRXF+/uKe3wdetgk6oeXUyCU8jhuRnhpOKPjguZljY9CwqgEN9dV45n//L3h8AWTW1SA2Ph4dx0/SkY2DId6ER771HWTEJ2FheAp6yqvLTc2YnR5VFQUKiqqUXzHa24WTB/ariRtF7DEKyiqQmJ6Kq/SDLlD++X0+ZOcVIb0oD/mlFfDRuZ+hwbB75/Dac8/D6fChtLwkHHK8BeB2u9XEi9uK6JOTk3j22d9hFfWpVuejdDmI++/bSQJfRUJsJh54YJcaWfw4S+Jw2HHx0iXksKt/59A7yDKasXpFNaI8PlULRWLnKTFGNFTkQ+uwqFnz9cuqsJLaOimG+/T5YUqMh41O36zVrwZLPgL+bGpaippedqPw0TNbQhR++cyzSE7Nx/qGZTi+92XEpqWipHEdrjadQU5OAQpKS5FIB3pF4yq4Z2fh0EZhlvr+UlMTtOztzGwQFXR0y8prcOnESYxQEhnYayanp6GydjkK8orZE17BoaN74XHQC4jWI6+gBGV1dYjn9ZeBpJOnT6vcdHN8NNJSM9Xo6M2EpH8I0SV7cf/+/be6MwpM06k6dOQgysqq2CVPY2x0Gg/cvweXW5uQnJiB7ds2L5L8o5DBm6tXO3Bg79uYmhyDNuDGQ9s3wyDnSZkT5OanRXf5PDDoojBvdWDGYkUMnVUZDQ3Ras26HDjV3IyzzV24//776LilLu791sDs3DQOHTuFmmV1OH3uJO7evhODly/j4oWzWLZ5O2y0bC3nj0NPqZFIuVNeU4O8tHRY58bgDGkxMT2DscEe3v0gknhuNXX1pEIIpw8dVGkAxlgT0rNyUUILn56SgnNHjuP4/r2w0mk10TlPpmQsrl1BKVlNcgWxb+8+dPV2Iyk5kYRPfW9ATEH49clN9npiieidnZ1fnugPPPDAYxUVFTeU6INDfTDozRga6qXliMamjetxgZYqL7cIGzZs4HtLPclHL+DM3AxeePYZbGyoQWluBjV4AXIzSNSgnCvFAG/C/pOnYXG5kMv3OvsH8MrBo8jMoaNHHXqpqxeHT1+CzeKEl1Zwx46dbFRffW71p+HQoSMIsmcSZ3m4bwz5JXmYmJzCiupliAkEYacFn6es6rzYgnMnjyOG1rukqoIO5HIk600YnRiFk0p9ZmYefZdb2DMko7SqEsVlJfC5PGo6nvSKedTpqenZKKwsVyO4J/bvR9ulc2wTfvbmemRS8+eXU/JUV1MfR9FfOYPhkT41SJeYmKA+E75HXw3ZryvRZWT0RhNdrzOhv7cP0VoD9ux5COPjMtwdh8aVKxdLrclhffyFm6a1OnzwAL5z/91opkVOooOZlZ7A0wxSR0fD7ffjx796AavrViAnKRbxphiMjVvw8psHMT0/h8riQqysqcWqhmqcPX8aeaXVtFKSp35rYJ7HeOLkGdQsr2UPd1VJj2i9AfEJSWpgKj09BYW5WSgvL0NpSSni2Bh6+LmWc2cxQGczhue8vLYOHrsLIxMTSC2sQX9HM2bGB1C+fCVlTy6teRY66cAfPbwPBjbywrIyZNLxXdG4BvYFC6b7e+DmY29PF4zJsUjPoY6nH5PM7zqD0Th66CQOH3gH/oALRfmFlIuacPTqBuO2I7rsV6PRo6q6EmZKivj4OHUDruX35IL29khFrHGSeRnyqVMN2mglaeRMZQrdxbZOkiIL+SSEnlKllM9rqGnXUIsXZaUhOcZMa2lA78AQZpw+1LLrv1XQcvkSRkbHUUKCH3p7H6bmx+AKUoYZdAj4vKrSbkgmU1DaSaZhRh6dT5Itlb2alpLNbbfDMjeH+ekJzA0MoqutDd6QDlYP0NHSxO8YkZHLXjC/gPQI4siBvbhyoUlN3sgpyKfVL4eJRmdmeh46bQhRLi86r1ygI+hEfFIKElLTkFFQCkNCKnpHBnDy1Bn20L1qLCLE35fo2Y2aV3rbEV0uhHR9S9OxoqN113xxRGakpqSjt3cIDquNFiUb+qVkI5Jdq9WpqrUt3b1KvyYnJkLH7ySnJSFGH60cVRnxlPyXOFr7LpJq5crG8M5vMhYsFry17wBi4mi1S0p4fLGYHhulg3kJ7e09GBkfw9jICHuocTrz4yonXsrU6fVGGNh4M6jHJeMxgb1cSlIyxUs0Es0GJJjYKOhUD/f04Pzxw3B7fUjLyqYxKFDjA0O8lqcOvgOPz4ksyhVxSqUHkYUHgn4vcjKyYGbDGuvrwvjwgHLkU3My2MiK4IsyY3B8Ej1Dg2htvky5NM17pFONUMsGeT1x2xFd8GW6uhRqztyiIpy9cAEFmcmI5c3USKxuEXKz7U4XHc4WDI1OUbkHMTw2joA/gISYGBnb50lHITklEb2jo8grq1T53Tcbff2DPKeLWLdxCzRskBnZmWhoaIDT7lCDPfPz8+gmoWweL6YnZ6mXRzE5M6tyXPr6+tDf3wfLvIVn66PmjkFWHiVOZRVKKHGy6EgWUfokxSbBQjJ63DaMDoxhamoOeeWF1OU+HHz1VVy90oKklARUrqhDVlYJ7FYrrPNW1XiqKZdMZMvk4BAG2GhcgQCyJTRJHW9MSKEz60XH0Aj6hofRQedZCpxmUCZdr4Gn25LoXxY6ypXDx48gPzUJmbTcgnC6Lh/pmObR+dRTHg2PjGOBN8tmtSM9NRWJsYshshCpzh6ld2QSsWk5SP7Ugp9fDV58+QWYac2X1VTB6/HxbELweL1ob7uKHVu2YRmdRj/lhizv4uOdM5rj2XiD7AmsdLSnMEwHdYTWXnR+59V2jAyNYWJqEhPjI2p5GFOCCUXlxSgrLVdpudG8XJLhaF2YUmm+FOA4/PZb6O+7Cgt7i6SMNFTULoOR16a7vVMNWi1fUY86Nh73ggNj7DVn2ONYPVYkJWeQ9MVIyyuAP0qProERdPA7VWwcCZSm1wPXlegPP/zwY6Wlpbcs0eWGzc7NUrtO4xC72zR2yaWFhdSHAZ5puAKtZO5G0Wpnp6ehqqQQmempKBNHLoEXfPFyaDSkkVaDS92DqKhernqFm4mpmUm8c+g4NmzarGRckMev5eNA/xBGR0ewclUDsnLyUC0hQRKnr+sqdPQzXLz50QYDdLyFduccyS9T3hyYXpjHvNVFiz2jLH83SdnR0YmhkWHMsWdYWLDC5XYgOTMByQnJMEZrkStFSeuWw2xKwHBvP+xzUySWHb6gF6m52ZSKDnRf6UQgKkDC16GmogI6HmPbxbNobb0EF/0Dk8GIFPpBeXRw49IzUJqdwV70+sTfryvR9+zZo4iuNNYH4qU3HyMTIzh34Qzefvt1XGk+g4B9jsdoQPWyKugpXaLYaVN6K5Ir15TOkZAlhvrSSD9AIjMSR5cPafRmtLS1on/Sgo2b1t/UBCbJI3/xlRcoGfLUaLDP51fSzu9z4/jxk6isqkJyKq13IKTKztHt40134okHH4aVjV6WcJEZQ/MzEwi63KgtKYdldhK5eTl0EnljTQal4QOBKFr+BV7HSVrtIXR09aKbcmewfwBTE+PwhPz8nRRKvwzkFxSoyl1euxsTfb2YGB1WiwkYYxNw8tBhXDp3GsUVpaiuX47KojKMdHXi/OEjtPAjiNfHIKDxIy4xCRWUX+Z3w8VfDjeE6Ldapa4xdr//+yf/A7F0mFaXl2B1RSF2blqBnuER+Nwhdr3p0EVFQ0NJI5JQSE+jTU7L6fE6kOCS/SjJUJLEZPE48Os3DmMtJUE+rdXNxCj9hJ/986+xa9e9ahBIeiaJsgwPDaC5+RLWsyGG/Dx+Ot2xMSacPd+kasY8tOd+bNu0BUXZOTjffJaWVhK90jE2NkCCh7D5rq2oqSzBKpKxrqoc2WkpiGXDd9OSsyVBz30F+R0ntfTUgtRvn0AvtX7L1avU6u2Ymp6iQYhCQjKtfmKKmqCh5aWMMWjRdukKTpw6QSNiQjzl46btO5DH6zjR3Q8zCTnUfRWz8zNYwUaaQHVwPfC1J7rkaL/5xqsoTo7Fro2NiIvVqbNye/2Ip7U639qKvtExBGk4fHzDIxZRE0Vi8Pjl7Pi/EK28k9p2zu3EtM2KX7+6F+asfNyzc7uqRnUzcfLMKcTGSmy8VEVRpNeR8hPNl5qRlZ2N9Mw0JWWkp3J5nWokec/9e6T/gtPjR2F+FuboVFpmLIjnfbO63QhG61WP1Uar3Tc+hrlZC5w2J8yJZlQUF6GqrBS5lHS5JL+MjqalJMFEqeqXwSJKIRlAcnA/EoK93N6OIVr9mVmrko1SiSy/tASZPK6BPime1I6uqx2wWeZUrzA8O4L8pAykxcSigkYpIe76pFEs5bp8bYl+/NRRWohWbNuwGh6/l116QE3TkropcXQo8zKSeREWMEQt+/rBY+gc6sXQ9AQ6hobR1NGFru4eXGYXfbypCcNjY7BQ32vhx5R9HinpmchMTf9SUaAvg+npcRw/fRKNa9ayYSrxRWscTTKP4PKVy1jZuEqNEYjckpXrzpw4qUKmG9evUkSUHmp0dBzP/e4tbNq6GQWUK1JB109n1kJJI9PyPJQfw5MTdFbFYo+hc3AEk5INye9bbS6E6PCm0tfJTEuk1adsyclGaVE+MrPSEWuMgVEnvWAUFhwWjM/OkOwWjIxNYM5uYaPUqTkCY0Oj6Ovt428u8L74MDYwBq/fj7VrViORx3s98LUmuiwoe/7sCWQnxSCPFz4UoLWWG0+Si9wWwksEJj0pUZWOkBCc2+vC8qJMvLT3MA4casK62lw43RboogNYv7xM3dCy4lwk8wY2d/SgfiVJdnN4jlNnjpLUsygrX6bklVhtqR5w/OghJCbFIy0zQ4VFtSS5PxBQsWrJCzJRc0shovjYGDVoM7MwQycwg40hGimUL8XF+XAtzOGJ+x/FlsbVqCgpRmFuDhIMJtinrcooTMzOwmqxYdZuxSh7hIGRMYxMT6peQuq/zE1MQ2fUoIzWf1lFFYpzclXNGIlopSanwevwYmhyGDNsUH7SKIpyi64CHHYP/DpKJJ8Pa1etRGbG9akDc0OILgMzNyZ7UY7n2lllsVjQ19GPypJsxMQYeXOFDItviv6O8tHYRYnBU11+UXY6LnWNoL1nAFUFeUhOiFNxZa0uGtvXrFSNVySNNJbC4gL09A5gyOahQ1W0uNOvDrLm0LmL55GRVaysnoq0UHLYSbzBoS5VsyU8pRsw8X50XG1HAZ3E1Y0N8JHkWvocHpcDv33+OZ5LpXK8o2QwjL3T9NQoPA4P/vov/xxlVaWor6vFutWrsHPnVjxw926sq1mBXJK1LD8XcfzNgZF+zNvsiKbjLpMxrG4vLC6PCs/K7/bzcWpqgVbaqxpdfn426rjPNfUNKM7I4XU2I43nEOJxOSwOzHto/efHce82anc2kOuB6070srKyG5im+/lMZ39/P/q6WrGyrloRW836j5JQooRZAnA4eK5yBjTJosO1fKwuyOSxU4sWZvIK+NiVxyGRFjAvK1WNikpOjKyqHCJR/C4fTl/uxF3rN/D1z3dsXxTshMQXRGdXB86cbUZlVR0MxvC1jqbz19F+RU2azsgkQVQD5h31uNF+pRX37d6lJldLPF2n1+HMuSZa5wlk5tDyUzLIWIKEWM+fPoW7NmwiGdlTfAh6kw5Z+ZlY0bgcq9n4t1LyNFRUwD1tR5COY1xiFuyUKSGfDVLLxWCKUUWP3B4vbNT5Y5Pj6JRVqukoD4wMQBdnVpmNqQkpKCzMR2P9MiwrLUeSPgYbN25U5aavB5aIfi3lLoQStw38lC2Dw71ISY6BmUQN0WJJVAUakoKbFLnvH5mmZaR142nKTZbuXKszYGV1IYkQrXKoG5aXYEV1MTzsDeR7IW0UdXAUJUEIebRM6XFGTM5ML/7qjQdPQ+WsDA2No7CoFsl0BCUcKlEhj8uPGTqVaZlZPFc2xJBPNc6xkWGU0olMz0hTJJeeyUlrfujoYehiDGr2TYgNSKvTY2JiFD72Flvu2rD4i58GOu38neWNK/EXP/oTrK9dhsTkeNRu3YnCmlXIyczGE994HLu3b4OGv6E1RUNjMqiV9nJyiygVnbh0sRXHzlzAmwcP482338Hew8dx+kILQrwPklN0vXEt6SK3B9EX26ZMmxoaGFVFNVVYkJvU95YKsfLcSYfLxzOK4cWXG6Y6Cw3JHvSrWihi2aJ5EzXSE/DUNdQ8KtNOq0NABsP4XKILBdlpmJqZUb/5VcFmt6Grtxe5eZmK5Kq3Yr+6QF3t8bnVortSa1Ji5x7KiNGRIeRSZkTxvP3BAKKpgdWQv9WBGHM8vD6eMz8riw53dnZgTeM6pKiszMWLeQ1IzUnDt77xMHZWVWLqUisSckvhMCbgak8P1m/bhh/82Z8gMSsJRTWNyMouxr13bcL9O3dhqKONjWsYpvhw/HzSuoAhav2u4XHYnWJ0v3rc0kSXmi7vh5+OZ7QuhPT0dFpA3jCSVkguiVt6au6+4TFMT8zTsuvUhAt1T0NsBMJ4TZDcEQtPGgmP+L5IegMJbrU60dzeS+PO/dDi6ChZpL7gVwUp69Hc0oypaQutZ6Ja00gOPhiIQltrO+xWKdahgc/H13kOs3NzlA1+5OflK8c0xHMK+oOqsm16ehoM7Ln8lC0i36anphHlj8Ljjz3GBiDx6yjuR/yYayO8ZJLec+9O/OvvPY5gbxum6eTaos144bfPI4qO6fe++T3EiGKgJj/V3I76ZdX40Y/+NQryy1CzcSdSS2sw2temfApvyAWP17m45y+PzzNSf0sS3UP92dnZjiuiTQNe6kEHOqhfDx0/Tk1oRTLJQAONaGprpcVJWo3WgOkZK8z09KNoCuXExAlTfBfLzleCQd5kEoKGnX+S/mwEyiJSEmkWoxtsNRLsgNVilS99JZAajq2trdTHa+WgleQQeKmBLdZZZGZl0OnzUY74KUF4PVzzWEHdm5WVzXMK10ScnJ7CuaaLtPwx6prIP9lN8+VLKC/JR2ZmeNbU3PwsDrxzgNfq2qWZhCSX19fiR3/4feyuKIFncgAOvQnvnDiFc2dOY+O6dVhdWYUgZdIrvEde9qj37doF51A/vBMjKKOkyc/KQmndKiSk3pzKu7cc0WfmJvHqa6/h6LGTtFIy09uNF156ET/5x+fwzv5WWluDGjyRfl0IrUgs5KCF8tK6ZWWkgoZQvab4LUKAhBb75fN5SAySmnpc/ZMGwd5Aaqd4fJQ2otX5mok31ma3K8v/VaC9s5XnbUFJWRFC1OrSQGUljOHhfjicdiQkJdISCtGlTLYXU6NTqKmspoNNbSMNmS2jp6cXc1YbounEyowgIbuLjlrAHaBskaUXdSoJ67U3XoWNPYRUxv08EImXk5eD+3ftxPfvvwcl1OWOkXl0nGrHpUOnoTNGY1l1PjrbruDg4TO4eLEJK6qK8Od/8sf45ne+DwN7Yz3vbYgO5M3ALUX0k2eP47fPvsCD0mP7tu2or61DT3cvDh26jIT4GmSn56qccXGWJAErSob46UyKM6IhQSUnxOryqilnAtHhauUikkGG/+0uDwmkV4lHwmHR5mwD8FHDaA3xbDSynygkxMXSH7BS84uEuPE4c7YJZVV1quuRxiWNUCZwX7jQpBbBFYJ73R72PAFa5AWkJqWiML9Y6XBZykbKPHd2dSEuIUHJoMDiAJpFZlCVlqK+vl79zpUrrewp+7Fr13YYv+BMfqlEVru8Dn/w1JP4l489hL/603+JB3fugH9uFr6FeexZvQF7GjdiTfVKOK3sqdovY8d9O7F5x1b47VbEGsL35qvGLUF0t8eFk6eP4sL5JuTnFCAtLRnTs1NKSw4NjSIjowS5OfmwWag3g14SOzocI47mJsn83ALUGyuqKzA2NYOx2QVFdrGMImtk+F8IMDVnI3FMJJFOTBRVitIwaq1Nunr8vERV2Sp0/LxEN0Qf3WB09LRRT0ejpqpGRUpkJFQiSZOjo1iwWyAlpi2Ua2LRHTxOWVhr85bNMJIwos9lPq1MVD7f0kSix6rzpNhg89ZifnYc9cur1PWcnBzDhXPN+L3v/B7PM4TTp89QMtnCB/EFkJiaiA1b16F+TQ1Wb16Nbz/+JO65axv+5R/9IX7wg2/he9/9BvbQ8mvZozzz019hoG8A6Zk5PJ/rMyr6eXFLEL2zoxMtdGRys6TmtxdW3oDsrBzekIDKrZZlRyQ0aqI1F22tsGj5KDjUP4mqFBfmoKqsAC0d3RienKXelqQufp7cDdJayvSuNNH30kjUJjuKhsUuBOPHqOGF2kIWGZG80XF0H4n95ltvIyUtU0VN1DmRhCFqNinHpzPq1ewfyTeXtflnZ2Z4XEGUlpaoUUZp5DLTp6WlladqpJU2KL0ujnkoFEBiXCJWN65SPs9Lr/yO3ytGYXEO9r29D2Nj4zw/adjXozGHEJ8Yjyo2Kp2J90p8RJ5OdnYennjkMSwvr2RvnMlG9l3Exd6cPP9F1nwyZCTyRkMbZUJGejoGh4aQn1eEbdu28jFXdb8up0cRXa+PQnJ6NpwBDTUoHUrRI+y2xeUSootIcfu9qC4rRjGdt1NNzegbGednxULS4vM7MZQBqUnm8PdEppDsklIgJJJ6LXLLZehJF62Fx2mDy+UIH+ANwvjEBOQniosr4AuEJ1YYdSZMTY/jalc3DOY4FWmRLD15Xxzx7Vu2qhzvABuj9EhT0xPo7x9AUUGJugbROgO0+nBx0NrKOmTnZNNJPYPx0VmsX78G586dUmWmN2++S9U4V1bgS+OT9xHLXmbbzi145JEHkVOQrXrpm4HPJPqNhjibE9NDuHT5PJ761pNYu75h8QaQdHRgQrSyJrNYKi0SElNJ3lmMTkzTYTQqPSshQnG8tOKVUrP7/UHq0mLct3UjenuHcaW3X42Ozs5bMDIxRY3PfZPkYtHF9DjcPu7bqFZhk10EqXszEpOQGRuD9rY2dRw3Cp3dnaiorERiAhuZMqwy31OHoeFhpGRk87j0KmEtEAjSmk9RjASxiWSVnkB6HF10FPbuf0vVO5cV4sJKi06oy4W2yy2oW1alCopeaLqCP/zhH2JEktxefwt3370bqV9hpQNJvJucnsSR4ycwOja2+OpXi5tKdFmT/qWXf4eh0WH86C/+klr8g6Enseg+n523P6Ay+GLNJiTFZOPY6Ytw+T3CbxKE9ly0uEiRRU3u9bEr5Y2vrS1D85U+7D/ejJ6xGRjYpUs0IyTRGnbbYtElUpOWlkSyybo+4ZCchOhWLK/AoYP70Tc4ED6Y64zxiVG0XW1HSkqKDAfwRNhYeTxTsxNop2MZnxRPMrO38ftVrzM40Ifly6pVOFQiTHo61Q6bHa1Xe9SMfbvbTqtPK89zmBybwOZ1m1BUko+XX3mZci2d0sKI06fO4L57HlILeEmjup6QzFGZ+dTd161mLXUN9OJy+xXlUL/6xpv47bO/xfzYNJJpRG4GbhrRZUbMW3vf4mMAD93/MFKSPlodS+ooyjo9EjERmS5LiWRnFuDM2Us4ceG8yu2gAFGWTKyxbDoR3togTl9uQ1NLO2rYXV5p78fRsxdRVsyukx/mx9SZS5hxdHxSjZZKaoCQZN5qpWzow9gMZY/TgiuXW9WxXG8MjwxBa4hRzpkMhElSmfgTA4NDyvk0kMgySSQY8sPpcCI1IVWFCSWWzhYNk1GHS5ea6MhHQc9jV0aB+3G53LDPzePxb3wDw8ODmOfztWtX4Y039iExPhV3bV5KA1BX4bpBZJNEheZnFzDMnrSnrQeTw1PKgc5OTcOWTZsQZYqicbvxUvjjcJOIHsK+/fvUBOXHHn0Uyckf38p9dMI87Ia1uhiVIaecQ27ZCTE4d+gAOvuGVdSBfOV9C5IYQbVG5kk6Z4P9Y9iyqoLdpoNaNxlaUw7ePNeLI+fFcdNAr6RLFK3nINKS2I3TB3j97UN4/vmX8cKrr+O1N/ejc2AQT//6ZxifmVT7/uA47ReHDBA1XbyIuIQUVQ9d9LbAR+stXXxMbFz4XHlO0pMtzM9ieU01ndYUZTmjtTpKEieOnzqLWDYUeU0S2MTvGB6mn5ObjUI28KNHjtGpL1ARl66OHmzdfpf6nRuBKFqjgoJcNDY0YDUbVpxMoO7pwsVLzTh//BwGewfpIyUgJfmrk0zvx00hukwVk2y3bzz2BGIX9fjHwW53w2IPwhxHWaEiBJIGwAuak4Z1Nbl4/oVfYnx+nlo1GpqgBjHU8q2dA2g534mda6qw7+QldLsSsH7Pw9j54P2Y94Rw8UoHCRVCtEaHrsFh6v0JlBSl4fU39pMkHQjptVi+4R5sf/h72Hb/A7j37p34yU/+CW8dOsgeJkzIL4vpmVnMzftQu2w5NTi7I96FKJ2GDd+Gjs4updNptCGrRosF1/P8NqxdTbliUL2XtNF+ShmHV8gtQ/p+ldogEZnhkQFa7bswP79Ae2LG8tpayodL+OEPf4D09BtZU1KsTTjnSMfGu6y0ErmJeXDOOGDKNyAqPhqjk4OYm5sNf/wrRpg970GOVsgvr6s03bvvvvuxZcuWXdc0XUmvLCyS2Pinz820UEZ0dfdTQ+fBqDeF9arHBq+lEyurixDHC3r01HmETDHISk/j8elx6OhplGanYJAOqzemjN/NRH9nB1xWqRseB7MxBRMWh3Jo9x87CbvNryRD0O3E7JwV5fU78Ngje2DWm2EymLBty1ZaqdV45/BhOq5OlBZ+uTz1EKXIO0f2ITk1F7m5ueH0gyghrBatrZcxMbOAxNRkflAiSxrq8AWU5Odh611b2aOQ5WzQwYAXv3vtNQyxkRoN4pTL0onRmJdiQdFB7Nq6Fb997jnUVFehvaMVSUnJWL16lWoUNw4f3LeJxqmgpACxCQlqwTB9KFqtZi2l80RyXg/IuIMs1nUt+eg3xaInJyejvKx08a9PRkCG7D1uFTUJSfiNXbwkMIlU8VEPFudmYF1FNi6ePIZjZ87BanPCEOWHzTuPEV8cNm3bSYe0Vi0ZXsnHRx55Avc98jhq1+xAXM4KZOevQGJmNn7+/Gt0Wi+hbWAM+aVlKgNQRknb2zvx3HMvKgm1dcMm9PcPYnZhbvHovhj6+vvR1NSB/IIi3igXSSo3QQsvG79EYWLi4mi1JdBIx5g9iMtuRWVpuRrkkrECLU9+ggTv7B6kTDNQmoVHTMWplh7hmzxHl8tJXS9jA27Y7PPYLim1IoW+YkjG5eq1K3DPjt245557sX3HFpVefT0RDlh8dsjyM4l+I6bPXWvWmWTtWeZd4VAgiSfFeTx0vnyhGBLEx2brp8VOxLYVJbTabTh06iTlix5eFx22kJaOJ6WPzYaRsRFcbboAn9vOH4+irjeopcd3P/oY9jz2bTz0+Pdg12TjwsUONiw7jLwZ0bHRePSJR9SCWC+/8CLy8/NVQlVXd+/i0X1++NkjnaeMKKuogVlWkKM1561S17iHenZwdAyqPHZQRmnF+geQn5OH+vqVCPC5WH2JGjVdvkDZ4lWrVnjpgIrv4HK42VuZqOVX4Pjx4/j2t55C+9Wr/HslkhcLOt1ovJcR+QFjyia7GBn7kNX/KnFTLPq1QpKzvKqhaZTVklk2smisk9pUKleJJZSc6/i4WGxeUYGRznb8dt8RJMcnwOCapt7tRmfHVV7kaGTlFSHIR7ngJlrCN155CSePH1aJT3nFpWpl5Yrqcjzz21/jwMG38Yuf/yPGh0Zgjo/BDD9jjolRpRyGqeuVGf4CsFjZ00yMsJepo7UmmXn8cvNlvECiLTJELoWUJJIk9RMts1YUFOYjLT1JxdIlDClRjJOnz0NvNKi7J86qpCpMj4+htqIC7d2tMBljMT45gKTEDGzcdC2TLa4P3pNGH0/om0fzayS6dA83AxL+08uy3SS4xy0jmGFn0O3Tkuxi4cKHLzJGHNHdm1Zgc105Wjp7MTQ+rSRSfn4h1qzZgNSsdJw+dUzp+CAt6ezUpLKihw7uxdv7XoeOOr9u1TpEmxNw9lwLpqds+NnPfoHnnnkRfQODGJucRFysEdb5OTrEX+x6XGy+RALTT6A1l1xgIYZEjQaHBymLutUgjqQKG1SeDjU69fyqFavYNUtESawi0EV/w+EJICFRChhJYxGfx6lm5jeuqMPp06eQkZWKV195k+e9JvzDEVwb0W8WaOvY33up1cMzhCSMJlPjpubdmKOsCRsQ0bPSGAMwkED33NWAuzfWY1lRKi6cPIKU9Cw6Rgb093Vhfm4G3d1dqkpVVU0N7BY78qWmCZ22Gmr4orJyVNZUIzsvHyVllYjjd/OKKzExPoxjJ05SDwfUkLqM0n5eCBknpqZRWVXNhiLZhXLwstIcndCrbTDEJkAXLbnlOrUAmYXHumrlChQXFoR7LzYMh8OJN9/epyrbioMnA0w6jZ6ftSAnNZvE9yEvuwgD/X3YvHkrSkq++gnetypuaaKTDbRqPERabt5npVllNNNDaz5jocPIpiDdvGI6N2kEVDLIzUjB9rWVSA3M4dSRt3H01AkMDPdDazKh/UozRkZHsXbDZlSWV+NycwvOnT6DC6dPo5Xv9ff3wGKfhstHhy5EclpGUZBbREuswczsHBpXrgof2+fEpZZLaiZTSloanc1wzyQhU1lZzul0Izs3XzmMQnJJypqdGEc9G59MpJKOS4g9PjaOjt5BxCcmqOuho5aRPHCTVoe76XAmJ6UgLTNO9XT33bdbXauvM651lpTglr4SHrebRPCoMmmSnCVel8RoJTQ3MOGglAnni8uIqPThMjonm5sWkOoVd60qh39+AG0XzmNyZASDHZ2QmToH9+9Da8cVrCM5Vq9aTx1cgrHxUVxqbkNLayvOXW7GhXNnkRobC8/0PBITEjEzPo7ayio1GfnzQqbGXWltgzkuScWZ5YClLrtEky5evKQarOSqyFS3xHgzrAsWOsFZyMzKpl9Cx5qQBXs7utrVkjRi9cWBlbEAu2MBRXlZ2LBpNTIy03GK0mXFika5HBG8D7c00cU3kKQvKSknMXSJkOmo27Mzi2BxxeNCWx+JIw5Z2GENixjRvmHnNS7WjI3LC7G+LAUrsuORZ/Qixj+PidFOHH3rBXRcPASnzcpGokesLkbFyQO+EBZG5rjNIEUfi5Ur66Fhw0lLTkFVZTkWrAvvNrBrxYJlgUelRXpauqrbLlEIyTyU6rX9fQOIi4uhLpeUWzMMOg18Lie2btmmquMGJH+F5zcyMoSLLa1IT8/g+UmYMVqRf6i3D4UFecp6X+28Skc7EUUFxYu/HMESbmmiy8oUGhIg4AmP/IVkyIQ3WZZ/ycysx6HzCzjV1qNmwesln5vviZuoZA6dOXFSs1KTce/GOuzZ3ognH9yAB9eXYWV+MupL0lGb4MFg10FcadoL6+w8qqnNNyxbh+/veQo/+N7vAc5oeF0hmGKM6KdOf+2twzhBmXPm9EWcPHUB45Mzat18jwoTfhJC9At62CANyM3LU8SVLlem8MlqEFKgPzU1VeW2mM0xmFuYU8P5DctrEZLP8oyk/Ntx+gguXgezzLDiqYpskcGmaFncbMN6lbF4+XIb7r37PlUDMYIP4pYmukZjgMPuUvM3ZQqcZCj6ZIJz0K+Waamsvwd7T83inVMd1Ow2duUyr0aSWcPaTfw9Cct5vFIsX+ZbSkKUFjs318Pn9aN70oZt69vwh9++gvvvGcGGNX5s2ZGMjTvz0bC6ApvvrcOuXQ3YtbsBm1fKancJGB+8iMN7n8X/97f/J374B0/iP//N/w8//dU/ob2rU/3mhyEl8ZppiTMl7ZZWWI5M4uGSZ97b26vy4KUkt9EYo8KeFvoBsgaRVicDRH5I9a2FuQV0dw0giY1WHE6p9yJpD7NsKHvuvQ+5OTm4fOUK7HYn8gtktDkiXD6MD4cP5AoJ+eV1lQKwe/fux6qrq9VCADd65egPI5rEts5MYZybkMRoiFXJQ6LEZZRUp4lGVkYFra0VHSIBYkCNa6C106mohpyMRGZEw0vUQiD9gtlogN8bhV+8ehjfeNCJ1WsNaKwKoCBtgPr+FCbGDuPFZ1+Ez/0MzKFnofe9hQTDQaQl7EVhVguqCgewvGoE5QXdiNe0wDZ1AGOz0Who3PlBy0HL3dXThZ6+QSyva1DElcsrFnlufga9fb3Iyy9SM4NkQrbf7yKp57Fp3UbExsu0uJAKNTZduIBWypLElFSeUzidVwab5ien8P3vfptGIAonz5zFyoaVKCr8mFWvv6ZYSgGQSl0HDx68fSt1paan49u/9208ct96jPadQ2v7aVpzD6JlUjStoopGGDUoLqlHTHIjXj46gjdOtUHWKxIl8x5kVI4vkPDCd6fTi7zsROSkymJdvDZOXhda/bQkPVZWm7G8xoDSIhu2bxjExsYprKqZRE3JOCpyx1GePYzq0j6saxjHw7t97A1C+PMfBhBv6OZ+Pxhfd7lFTjTDZI5VTrSag0onVLISR0eHVYafDHbJjCbJL1+Ynyaxo9WaTBKrlx7MSb3e1duD1Mws7seoHFHZ1/z0DOqW1SAzOwP9vQOwsOeoXVa9+MsRfBi3NNElZ0OqAvyPn/wj2vra2XKbcXTfqxiabKd+N1G7GsLEIY1lckFD/cMYXSjH/37hONySE0OiSLBGwwYenlIhTOczEk4KFS0rLqBjyV4qFE2dw8cg9xeIoTaWkncm6KU7ECMc5GWSR7ETshuJYYrd8PCRTrKWvYzHNQe/OxwhWcLI2CjGxm1Yv/4ulY8RjvuzTXkC6O8fQmpKGo8jWhX3kZIyHqcHqxrW0prH0e8QmQVMjE9Rt1vZKBKU5JG5paLxZ0n06vJK1eu5nG5sYC9gpPS5k/B5BjJvaaJ3dLShr/s1WssRTE1NwW6Zp5Xz43LTCRw7/izmLaM8A5nNT+2riYI/yoWSonL4o3PQMThCuSMajMSm6VdLuCxCnkvezNTMBHsEMkwjk67jSaxEfoGPWlpOEjj8FbJNWWH1VflymOzytzBXuhV/FGLiklWZ5PfjKhumlI0LW3N+ld+VqmKzs9MwmczU1nnq2CWq4nTbaL29dFjzVZcs+bgyre/subNwUnuLtNGS6JLc5bBakEkHtqREoishrF2/Bg0NdeEfjeBjccsSXVrrwtwYdu5Iwf/9f63Aj/6oCPXVsZicGcW8y4Lh4WGcO/sOWi4fpUWbU5ZRQ8sc9AWQYEpUpYqFhJLypOqnC0EXya5lC5DeYsY2hdTEWBJV5pFy08RxS6DBjsGCK4ig5J4Z+T0jW4x4LPK3nvsQw0ldrJZx46M0sqA2jlqbry/C7fbg9Ok2pGZk0RkW6UjxxOPR8hj6+ntUirIMEEksXXJYJsYnkJeTj9g4WVtIhvaj4HDYMDYxjrSsLPU5Ca3KWp2ymvOaxkbksxHxwNXvRfDpuGWJLjnrQ0MXUV6WgORYA556rAj/9t8W4vtPJcOomUOUMYFOZRI/04MzTbJE4BVqZDv0BjO3GETRuIpcUY7r4j6lxLTQQgoYOSgTtAYfNTKtOchQreSfcKN8SYpnQ/Fl4f/8H3F4/k0zDp0z4UybEb3jGgyOajAwqsPAmBadIwacuKzHM/s0mJzLZ3sIk06kxYkTR5FfWKiWMZSZQwIJ909NTajEsOTkFBURkhsgERjLrAUr6uvUxArpMGSSRWtbOyw2JxJSUtSEEzl6PyWQZcFGPV7zrhSK4LNxyxJ9dHSCZJ9AQU6GpDCSpBoUZMfi4fuL8R/+agXy0uYxax2jFk/EldZ+HNp/As/97lkcOn0YCx63+rxQXdxQYYSQXMKOYuElBj0ji8ImuBAt5e1CUuJOLLrodDPMehMe2tOAGccqvPpOKuZnAjh2zIgf/1aLn70Ri1+8Go+fvqjDb1/V49iBVAy0J2Cgtxcvv3lKjcpKiebzTRdQUV1DKy7HQEbKSCh/VyY+5+QUwmCIZgPwKj+jt79PkT4rJ4c9mZ8dBy03e4sjJ04gNjGZPkG4KKgUYlqYncXy6tpIHsvnxC0ZXpRBlQOH3kZh3gwKS9Jo8jS8yTwkWlujkdq2MBV1y9Mw1HkWK5adx9qaedRVTiMldpB6/DQmJ0awvKQGuZkpKuYuOj1s/MIpAiJzhibmEZM4hhXLYxHl53lpSHYNLbpsoVgkJpqxbWshdEETJY4fFeXzeHCnG+tXhLC6xos1dQGsqfdi9So31q3xoiKvD+fPv42r/fHo6uyG3RtCTWUtorQhcjxK5eBbbXa0trajZlmlhPP5ujS9oFpodse2zWrurJS3kDSBAVr9Sy0taslEyeGRymNSmav9ShueeOxRZGbcyGlxtwek3o2UEr9tw4sutxNB/xxqqnN42GxvIinEUaR+BkhMbRKsVg2qq6bw+9+awg+4/d5TI/g//nwG/+mv5rGlcYinKWUtRJ+LJec/Mp0GUUEcwmhtAJnphrDll5CH0jryW9K+tdBQoCebo7Fnzwrcd9836RfsxpmLadyHl7rej7T4AFJjg0gyeZFg9KKqwIXfe4wNLOuvcLX5x2pNfa1eqyI8Mu6vN+rVxGUpkGoyGUhe/gyPbWCgB2l0LMtKyyhhJNKiUWUrXnn1dZhN9BkIGR+VCd0z01NISYxHZVmJej2Ca8ctSfS2jquYnb6C2AR228raCtHF4lJPR3ELxGB0ZBIrKuaRSI6aeRYxmgASTX6kxElNFy0t6CKJlTXnP/JNmriseuElkTwUwlpxLqPoWcq+pQOTRyG8yp3hm0EdTFo98rNTcc89u+AKPIq9+5NVRiHbDo+D+5dQo2yUFknGEJJTHUhMS0VmWjY/I6EW8RNCKpJitVtQVFSoUo4lkCPaXbInC/LzeCx6pc9lltDwyDA6e7p4/nGK9Eq28JAcdjse3rOHPogceARLiJLkHz6E//p43HJEl2hLf0831qzOg17ig3KHNTLPUGr2kZQk/di0FuOj3UjPcITj20I6OVWJrPijYIiOQyJJovJK1BvcDc9UJnJcpST4+euv42hTM4z8HDRCcLHm3ELclsIrqgHI39z8GiTFGfHQA1vhCGzDxJwcV3i/fBL+Xeky+CODA2n82k7EJfL3haD8hI7HPTzUh/m5OfoF7JH4XSn5bLVakJCURIeb1lzCmfwnrw8NDqqFw2SlOZmcoWPDGxsehc/lQkPD8vDPRvAuaAjkMi/dkI/FNRH9vSlS1xeyVIlkA0ppBskJWVhYwNDICCzz3Vhelw+tmLgosV5CdrG2YtX1uHKlB1pfJ+JNi+dGiRI+TYk9a+BxJyMxzkQLSWvKQyffFNGbu/owMN2CDXe58MQjeiyrSKFZZW8Rjhdy4++oGKI8X3xULYRPKSvik3XIL67DqfOxcMnviVleur78nAyMzjnqUVu3jY2K2kR+lw01wJbY39evErLEGi8VPp2bncHqlauQnJTMBi5ZilEYnxinw9qBlLR05bxK6oOEJXt47A11dUqrR/CpWLwhH8Q1Ef16Q25q30Af9h85gJ/9+uf42S9+jZ/96tf46T//HP/97/4eMzPDPFo5XmGpHKIQg3/TIfVRO7sdPagqG0OMjq8J1wTSFinCAz6SNZSKODMJsXjKMpFheGwWI7Nd2LkrBts35mDLhiwkp7CXUBGXcAMKW3L5/uJvKsIvXiIprh9ysxdJwuX2ODg8cmzht1RL0gbRM6jF4MwyZOen8eMiwmV3GnjdDoQCWuTmSjptWEpJESOpalWQX8Q2wt+Q0+Njd18vLDaXCpPKyK6UyHY6XTyfOKxZu0Z9JoJPhTDhI/jMq3YjIi1SaPL//Z9/h5//5gW0XOlCz+g4OofG0NLejU5avpFpDX77YhOtI6VJtBBq0YmmebY7AyR4P0oL6Vwror3vvNiD+QJUxCEDNW+QBpdOHK2hNxDEpe4OrNuYQJmQCXhF5wvJuYksUrKF+1FCXvbHyyKEUt4rH0Vry+9wf5npqUr/K0Gtflr9D15+98ylVGTlbqJ0kqlycniSYSNWegxaXRRSU5LVdECZuW9h75WTma5y1EViidWWGLlYfiOd1Wj+tkSLJP14ZmoMFSUFyM68OcuifB1wU8yD3eGm05aH9evuwqq161FaIXW7i1Betwybtm2HObkCr7w+j9++3A6vRIqES4pYAQz2j2B2shOJMs6jdLFie5ig+hAGxrVsDElhf5Jk9dPaHjrVgmWNRqxaUwY4+cVoOrla6nOx5JLnohqRPCxKEXlUz8UBkPdkEy1vZkPSQRYKEyO+yHHVGKendegfuQtV1csg5aYl4iMxdL/Pi6HhIcqTRPV5IbXP68PU5CyKiotpuXmMJL6M1sp6na1X22Gm9RYDI+WyQ0Ef3OwRdu/evlhlWH44gs+LTyL60i28IYiJi0Usmer2eWBzuOCTPHGpHOt2w+mww2DUoLahjtbej+Onekgkseh+OD0BdHVfpiWch0Zk9buQw+VGw9zZE4fMlDJ1YgY6dsMTMwjF2LB2HWWDyBqV0yIyhR8Wq63OVOTK0imT4FEiUzzcJCS7xGhulDczcw5KCg9iJfInDY1bkLu71BGHrIJ7SNwQnVCJtPAf9z9PH8RB6ZGVnUWZL6toSPakje3Wz8ZdqiIw4gPJd/r7exFt0CM+IUH9rCzvYrc5UVRQhKyMLP6gYOk4I1jCtSR3fRLRl8yG2MXrDxWNECJEQSf55eLwyY2V15T3SGJrgqR2HPa93Yf5BRvflEqxTszP9KE4zx02tur8Fg9VHFJfCCZDDkqKUhAgqax2O3rGB3DfnnLEGyUGv6TFuakBIpJdnF0h+WIo8t39yc5lgSMlaeRzcimiMT9nZUOT+aryGXXQ8Luj2KCqUNe4ElJdS85BFgiTZK2BwX62J1lwVs9PB1VKrpXnU5hfogZ9VDydkFUpurr6SfIU5YSGK2uFaPnHkZGSouaURvBRSOj1WvBJRF9CYDF0c30h3NHKvEfpno2K8GLZ/IvEFWdVfLn4pDjMOwzoH54jNwOwzEwi0TRAi82T83JjI1G8VM4gMDUD2KxZSDObaWhDONvWjdScJOTSmiIoMkUIzlOWqIey4qLPF8OIQmT1KA6pkJ/PhewymBQQkkkXIjOebIiPC8IgjVPIaA7iQisdxuAOZKTHqUNROTVseJKaO9w3iIrSUrXanYGNy6jXYWp8CHW1lZQ10sjZfNggBgf60XylFQnx7CpUQ4+ilmcP4A2qIf8Ivhw+i+hinYRK1xVizf2iU8eGMNDdo+qmyGRmKQOhSiiTFMJFkzkGZlM6Zqc81KkaHDnWguzkQXL1Q4ekmiL/R0e0b3gSV/pGcHVgFH6DH5s3l/MkSXLR4/Ko8s6FxEJm+R4ftfL+IuFF0oglV4TncyG0Wm9d/Qh/JYCM5ACPT7VK+FxROH05HZl5ddTedJ7JdLEN0bpojJPQmVlZyMunbOH5ytzPocFh7kqP9IzMcJxffR642tqJ5LRsVZJOHFipBT8/PY2KsmKVMhA+2A+ddwTXjM8k+o2A0+nA2OAAVi5bgSceegB56WmYGh1WzpeUcFCFeaL1iDEZYIxLRHffHGam53iwnWis580OLySqDK7C4v33+KMQb4pFe+8QTrV04977ViA9LY4WVk6TxFXSRQaeRL7w+8qKy3PJcRGyy3P5LDcla8SKSy/Az1JTBwJuRLNnSaBFV20tms7vqAbeqO3IzS9m4w0fUHjBraCaApeYmACX16MmcEsjHhwaxNatW0loWYdIpIye8mQEl1ovoaAoV52KVitRl2gMDw1gea0MEC2er9oi+CK4KUSXet9PPPIwduzYjqraGmzdvB0+t5c6KcAbH02HjppWp1fxb5MxRoUUT568grTEQZgySAVxBBP5KLUzE3nzZUW/5BAu91BaODKhpSV/6nsbkZ/LN1RdFBJQOqZwrQlu/N9SR6W091JDEIu+9JwEl15AWXIR0iH2JKK/QyR7+GUJzDRdTkRaxmaSn3KJ+xcLLdPdhoeGYZeCRdTXLjrZ4reOjY6pqmM1FeXKmkfx82azHmfOn1NpBXHswaSRyyyihfk55OUUqOVcIvjy+Eyi34g4emZmlqqHKPMi3V4/TCYhlFb9rdb2582WPBSZfRNjisbYmA3HjlxCWZEdF07q8PNfGvCLX8fgH/85Hv/0k1j87Ok4/PTHsfjFCwb0TTlx193LUVtLXS46XqakBem8yoBPlMiiMGn5RB1LOEbPTfFeXuMlUZZenouFln2EPyMvmc0hGA3U1pQWC9xt/1Qlz6ccOsob5WCLPmcLmFuYDafpypqldD6kBsswpVpFZQUlmUl9VqoWeD1O9PaMoqS4kg0nwEaih8GgQ19PF9Y1rg5fmwi+NG6KRTfQYtvsdhJCZt2QPbzBPnbjEq0QkghUqTnqY5me1tHrQW7mGHmrwTunN+Dy2JMYHPxXlCn/C/mFP0dB5TMIaP8LnbpN+M73NqGhoYgk93AvkrUpBF+06ovhQEVoRWwhsIRPuEXx89Ig1HP5PDcJLwblfX5OHgN+WGdnYKZkkUSt4Qkj4lO20dnNVLkqsuaQENpus/P4epGVlc5eQAoNGWB32FU13rWNjSoVV8YFJHVX5I38WmJSgko4i4kxwWpZgMNqR1VVqbomEXx53BSiS/cuelXuYQy1ahcdUqG3LGkiclisnUDdY1p5LfVytLEWv3o+G4Wl6/GXf7oHtSvT4I1zAWkJiM3NgoNE/cEPN2PThmL6josW/F1rLY9ePsq2SHqBNCr1OZmjKQ2D+4PEz+VzJLbaDzex6DwwpcEDC4iN8WPeHqJznIaklNWQuRtq2RcesCSOyTLmiQnJMMeGl3PX6bXo7e6iZNOrgSOJKkl6vcflwKlzZ/l9mTca/q44o7N0Qu/ddS/SKHsiuD64aUSX+LSyfg4H3j54GOlZmcq6y/xLIUeU3HgZFqe0Ka0sRG3jf0ZO/r/B7Iwfg8Nj2L67BPU1QbS17sULL/0Y6RlWbFyTD71GLK8QlluUkJVEFqIqa734uiKzEJxPBfK+EFtJG3nxfQ1AWX1uWi0WbD460uPQx/oxNq1H29AaOpBF8Pq9i+NNUfB4vBgdH0VaWpZqsLI3qb3YdK6JcqRfnbvUcZEJ0wsL85h3eNhYZFqdZC/KwlwWeJwurF+3WkVuIrg+uGaiX+9kItH+kl34ymuvw00exSeELZ0QRsJr4X8hShofu/N4ZOSmY+d9d6O4aiedNxuef+kMjDFRePzBcnzrsUo8dH819FoS008iK3ILSfkopFWEF2ki70kIkJuQXcmTJXIT8uOKsdIQ+bqSUbIP+UyATrFDLZUCYwg9QzmobngcCfEGNYSvllznJ6VG4gBlS0ysiY6njwSmXqeFLykopvqx47/9/f9A69WrKgenqbkFsXHJMJpkVhNd4GgthgeHkJSQhMTEOO4tguuFm2LRxXK7nDa8uf8tNLVdQWpGOo2qEIrkJtGEdpIQJcPiPo+HXXgm3w/C63MjtyAPq9fsRGLKOhw/4cbJU31IiJNUWxJXI1Z8kZiq1xCicpM8GUV+kSHO97YoaQxivfmgQD2x9L13N9JXGMzPLVgsiDM54bZEobOvCqtW1ZPI3IdoLH5ObMHc7BxSkpJVBEUagJxXT3cH+vr7MGuz4JVXX8XTP/0ZXn39dfQPDSHWbFapuNK7iTPqcXnQUF+vwo8RfDqUMrhG3BSiz7HL/uWvf4NzFy8hLSNjMcdaYs/hYv+i30P+ELt8vyobkZ6WDLVYlT+opExMXAzKK2qwbPlW+ELLsXffFPbv78TI9AKCIl0kN2ZJsohFlvQAZdn5PCCWXaQLCaoki7zPR8mSpJYm48KbOAsipGWEVFl5DeZmLDAbrLh4MRqmhC1sgAZ1vKQ43+fuePzidFaUlpG8Mowv9VwCJPkQ+sZmMT7vR1pmIUYmxjHc3w+bzQ2DiefO/UtIUvLxNbx5RYUFan8RXD/cFKLPzMxiYmYehQWlMBj0JIrEn0lwf0CRW2oUyoCLl3o36PUgMcao6qFI4aEgSSvvi6TRGjRo3LAOazZ8C1Oz5XjxlVGcOD8Ij5eWXS/kXCSyOKISNREd/m4sndYgmqdPrSwDoTY2qCmLHdNWB6YX3AhJsNwUz/3wfWU4NGplCVmg99SVQpTWbFCL/arJHfwdmdA8NTmsdHdGVrY0K8gKFvOToxgaGkRCXip0UlIuPh4GWZ/IZoXL41TjBmrwmb3CwtwMltVUqIVpI7g2SD7RteCmEF2y80ory9R8yPBCuWHrLaSR7kg2qXgiOduT45O0enHQ8rWwahcnVXjKQ+dms9hIoBDu2rkD5ZUP4VJLMt7aO4Hmzkm4xVJrhOwkuCK9SBH5OTp50QZYKYuOnBnH7/ZP4ZlX5vDLX87jmd8M47nfjeCVvYM4fLIXEwtWhPTR8Pk0dEQXMDjk4fd2qFlBPo9Pjoa7lDJxQXR3D6KsrBwmo1TV0qha52ebmulw8jyDUuXXD7/DgjX1KzE9b0eWTMTgjZIwo6wdGvR5sX7tarlEEVxn3BSiyzqaUrtcrJjinWxCZLG0hEgUqW8ia+DH6s1qTZ7p+XloSAhVFZcSQeLtKu7OUwj6QtT8duTlZWDj5vsQMm7EsRMGvHlwECOS6RW9aMn5G+rXjFHoHrbh58+M4u3DZvQOV9Hmr4YpaT3svpVwYRlau9Pw2j4bfvFML85dmIDDo4XGGMDEfAqW12+nymE/tHj1NFE6WBdmMDo6hEJVUs6nVo2TCdH9w1NISktToUOb3YLS/DwU8DjjkxORkJCsGro45pPjEzwnLTIzM8M7VVclgmuBjMt8Fm4K0eUmqvWGFqWKEFCiOnLTVYiR9JVwGxUu/vgPf4js5AQcePsNWswOZf1kelpApAz3pKy7svBRalUMSUIpKi3Fpg0PU0Y04tnX5tDaNQs/iaZ0OEnV0j6FX/xmEl7tWixrWIuC/AJkpKZSPyeiqCwL2XSO8wuLsaJ+A6L11fjxPzbj6NE2zM/EoX9iLSorSsNJXaplylKJWrS1tSMrMx0xMQal1WWZlrb2q3CR9D46vjPjI/BZXNiwZj0OHz2GuMQkWn1JA6Bfwp5tanwamzdtet+cUNl3BNcLN8eiU39LlSrJGZfnQgyZRKzysNmVi+4aHR9HSkIialfU4N4H78ef/f7vo/PsRfzulZfg8nlg0FIekOoh/j9ICSOkDw+/s0cQZzY6ROt+F1at+gP800/8+NWzbVgIaNHUPo6/e3oWqTlbSeiUsGQXFaQyFIN0ejXQ6g1KO4t8Ss1OxqYdD1PK9OGnP3sbOTnlMEjoUBlckV7snSg7vJ4g1qxeBy+fy+CP1+vA+TPH4FmYRLw/CuurVuPf/uGfIJryZZZOaKw5Dm6fX0Vc5mdm6OTqsbKhDvOWeW4Lqu63yKEIrg8+rOTDJir8upgW4wMPPPBYWVmZqtR1rSs+fxYsNjua2trUjBspSCG/KnsWwgnh3S477HOz+AOSW+ZZCmLoxK1a1YiQ043mS02wUqrExJnVuj9sKmRqWMoI9UXQyGl42SBkWZZl9WuorTV48aVTaG4Noax6O9JS41SUR2SDJFFJbyJxbEV6JatkF9wfOwnR1pLdqNWZ8MhDjyA+JlY1JvmQLHzb091NB9iJspIK9lA+VaSoq6sLZnMS/vov/woP3v8gtu3ciNyCLLy+921k5uQhNi6GvrAGRrMJp08eo5Y/joGRQZw404QDBw/i2MnjSmmJL2CSOHsEH4HU53Q6nejs7Bzfv3//l6/Udb3zLZRFlyk6NIsSRhTNLWXbRHlQ0GC4fxgP7LoXpUUfDLOZSOyd9+7CYw89jHg6fEf27sWlyxcRRUkSpRMLHA71aah1xbKr0+P+Ze5E/ap1cPtzEZuyDHHxRlXESEY7pQC/pAfLnE2xxEunKo9SuVZVwGWPkZ6WipSUVAyTjLJbkVgyYcQf8ODK5UtIZEOUyo6SdSmyq+PqVaylhY+j4x1k7yJXvuXKFYzRuc7JzYYs025kI/E4bHS67WhYtR3m+GwkJmcgp7AcMQkZeOfgcfzD0z9B/+BA+KAi+MK4JqJfb6iag+y2KdOVVvf6ZGa8T8206exoR3lRIXbfvf1jexAZgZSa4/fuvgffeuIJdJNQR/YfQIjEMxlo+bjvAP/JDCPhrFhFE63+5ZYzqoZMbn4OArKqHHsAk0mH7v4OHD57SMW/oyQyotQCj099P7wPsfJSzzwxMRFDwyN8T6Mav4b9kIQcZYnE7Owc5W9IzyCWeWZuDqnpsuYQ+6zFnqOnbwBpGVkwmqKhM2hpzY0YGBhAMp3VktJiNsAYxMbzdxLikE+ntbyqmn6GDb/8zW9glYoIEXwsvsyc0Y/g+lp12j46YgHqAtG3ARLE7XPgattllGXk44ff+w7J+emetIwkFpeV4kd/8keoKSjE/t+9gKbWJmj4ul6rI0HDMkY0v5SLaLp4GcvrFtfflIEcEr2p6QxiKQuqswox1N+vKg6IlZYExxAboDQZ6Q1Et0ujS01PU7nlIrmE/TJdTpZoKeDvy+pyktPi9nhgsVpw19atiI0NyyNZhmZ6ckrVcSkpLaETGgUDiS8jp2fPnMfc7Kwa9ZVydLISh5JQ0iXpo1G+bJmqmvDr3/5aNdQIvhhuikXnvYffGyJpvCqpa2piFAuTM9iyZg1++PvfRXaOzHi/NkcsOSUF22j9H3nwQYQoA04eP4j+oV4lRSRb0EcyvfLGa0hKSlVr7UtqcIxJj6HeAbgsfjxwzwPYvn2nckqCJKrwS/wEpfNFWklEiO9yd4iLi6PFDiptKOT3sRfq6upAfEKM+ryseme1zqCFDWiktw9u6kfJRjQbdDhz7gQmZscRnyilLIwqJ10GiFaSyHdv24JZOt8Om42fNSi5JMuoS08hgjO3qISNshkH3nlHNdAIPj8+k+g3ojKUl1ZvYmQIrvk5JPLGrigvw+8/+S1876lvLa7iILj2343W61BeWYlHH3oUNaWl6O64jCPHj2DeYYXdbsXU9AIys3IUMTUy+2egD146s3/9V3+uJIlWJ0P5JHrYv1TWVLInlXVXoc/wyhRmkxGxdETdUn+dVtlFIptMMWxEKew+Je1YquPyvGw+mKL02Pvmm7hwsUlVB+6iw5qRkUltTkse9GHeMoe+nl5s3rwFT37jUdy9ZQv6e3rYtqQfCss7Sf2V3k4meeQWldJRvQCHW7IvI/i8uCkWPYsS4F889jB++NQ38aff/3382R/9ETbdtX6xQM8XBAkaExODLVu34clHH0caSXls/z4c3P82crOzlSQQqysWe4jO7vK6ephJWhmYktWpjQaj0tfiA0RT+shzAfmtBntkAoWsxy/Rp4DXTzJKKYs+pdvz8vJVKoOZ2npmeh51KxrxwJP3whinx4//4e/xJz/6U1y5dAWzE9NoOtvE7QLOnj6L7u5OJCfFq5h7w4p6ZGakwWKxKOMS9g4E4bGG1MxM+LQaHD95cvH1CD5PFPCmEF3IsXPXLqxZuxp5heHFrK4ncnNz8dijj2LT6gaMDfcihgSUuIe4GQ6nBXHJ8ST6cpWrIvq5s7NTyREll8R7lQ9yk4cw4fmcJJMGICtRiL6enhzD+Qvn6Fs40d55GSfOnlSLF1ztvkx/4CL+4emfYnBojHIpgzfEjIKicsTEJyI5ORXFfF5SXI78gnwV8ZG6NUbq80r2bFLESSANLhSS0naS2xOEh68b+Nm9e98m8aXrieDz4KYQ/auAgc5sTm6OGmbX0qnzh3xqUof4BAlxSdwSFKedbgeaL7ciEAiXhgtHSUgwCT8SS0646HaRJ0GSTBzMy02X4HcGSEA/egeGMTtrg98dQlVVHUrKq5CQmIPElAysWb8B9+15APVsdCXlJcjIyUBsUiwbnBXFhUVo67yK1tbLbFCURkajWsVBRRG4afgvLGPC9dVlQG1uwYK5+Xl1TBFcO762RBdMzy4gOiZRSRZZ7EoGeRZIEqlHLoMwIkmG6Sss2JxITU9VK05I0SHZJD1BGsJSxSwZAZVC/B6Su6O9DVbq7q27d5K4eUhIylDpxinp6XSk85BTmIOUjFS1VqlEaFweu6qeOzE1gebmi3hn35t0PmV9pjw6r3YUFhXyCDUq1PqutSa5heRS2EmNHrPhxSYkIjE5CWOTk+HPRHDNuGaii6W7nSDdfv9gP5w+j5ItIRLd43HRAnuQRb0bXnw2gIOHDsFAjWyKM5Bk4UiQJGUt1WGRGULiqIp8sVkXMEwpdLXzEkpKy2G1u+H3OBHwScjRC7vTpkrIDQx0o6vrKlqaz+L40WM4duQ4Dh06goNHDuOtt9+EfcaBB3bdg/aONiQnxCODDUT9QlRYHqlehA1MrrlfJbiFIy2iSQ10fm+3e3Er4Gtr0S1WG9qutittKxpX/nkpM0K0sEYSZm5+Fi+8/BImp+eQnJpMKUGy+rxhcslgFgkWCopOlksURbKFMDg8iPMXm5GRVYzBiSF0dF/h3+dx4dw5tLVcwYWL1OqnzuD4iZM4e/4COvoHVY77nN0HN6jvjSR1Wi5W0zeZW5hBlF+DM+dO49KlJv6OlOQL0GkO+yt+NlR/yM/fFVJL+T6tclJlwp7Uh4ngPVxLZPBrS3Sb1YqpeSt0etMieb3qgkjpib1v78PPfvlLXGnvQ15RiYz9wEtyS3RDJIuQOpwXT0sqYRrC7Xahvb0bGjqWVzu7cerUcVy+dAW9/RMYnppR24LDBb/WAF1sKuKS0rhlIyGFEiaWPYZZDysbV311Hb79rW9g58678cd//EeIj4/F6OiIGjCamp5UvoUa6uLPSmhTSK68Ytn4VI5JrSwdwefCLUr0sBX7MlD57rTcUlRfCggFJd2QXEnPzoVD3tPrUVpRBinNLNpYeCQSQUZEJYtR1ZvhMUjeinyxr68PMzY7culQukk2nTkZscmZiKNmNsfFQWcwsqfQKXkh0+hUXJJEld4kxKcibQx8+b77dvD3LbjQfB4vvvK8GvWsra2nrHJjZHgceu7Hz4Ym35PflcGj8LFxdzxuH3/bSKkVwefDLUp0C7cvNzCiKgqQXF46llIBTKyjEFlGTLPzctUsJ5EoEkeX9wK+8GdELsigjUTKRUrIaL/f70FPVxdfEQ2tV1GZKKWdlyxrOOtRzZDi/qSCgPzzuxzw2i1YmBnHUEcPTOxNjp94B08//VP8889/wUYRh3/77/4DSktLMc/eZ8FmUxbbRdLLgJE0FPk74OO+eCAecWydLlXmLoLPh1uU6EJysaRfHEHKEA/lhkhcMdLKoRPi8D2RMmKxJYlMMhSV8Za5qCSVIrgvpGpBuikRXF47nctOjM/OIi0jm/vhPvidgEaGdDS01G54vDY1wymKv2mO1vC3LZgbH0DQOo+MWBNio/SoW7EWjz/+BH7w3T/A9775L7D9rm34zlOPIT4mhr/nw9X2TnikcbInEGkiKQBS/UtFgfgo0RjJo/G7PMjPylbnGMG14xYlutQjX5pp88Vgs1qgpyb3uJxhZ5QkF4srhFeygOwW2SIRDr787vuSLizzN4V8fl8ULJZZHDzwDr8TIqEXaHWn4PXQ8rrtcFqm4V6wIzXGgOS4AAy6EHR0fqNcGpRn12DVynWw0ik2J6UgKS2OMkqP5BSpjBqAxWZhkwo3Fql00DswiLTMrHDS2LvkJtG5qV6JjWBhgT0dH9NSIxb98+IWJbqUx/1ydU2Ki0uRnpoKq9NKbkh9Fen+JVwo8XFabRJIniuCyz/+HSU6nuQTy+4OyhQ4B04eOYyQ14A0QxpKE7Oxo2E1dtSvRHZCDEKUGDF+HUriq7Bzwz34wRPfxY9+9K/x3//mv+G//z//BX/xF/8SpQUFbFQkrNdJcjv4m0FkZ2Vhbm4Wz7/wvLgROH/hDC60XERcfLzKn/HQootVlyiQkNzD4/azcXr43qqVK1WNxgg+H8IJHe9BOnEhv7yuZhjt2bNHzTCSARbJqb5dYKLDFgz40NbWBnNMggrPiRUXCy4ZjGG9EpY0anvXorMhIBpOyYQ8uh+F2YUoqShh7xBAnDkWKamJSDCnYN2aDXjg/t149LFHsXXHBtTVLUNJSSGyczKRlCzWW7IQo9DV242Lre1ISU9TeruyuBipKakoL6tQSV5yPL965lkYE5OVIysWXBqgNAiJBCn5Qn/ASxmm8frwx3/4A8RS7kQAZQysVqvM5vrMGUafSfRt27Y9VlNTc9sRXSBr7I8PjpBsvTDFxarc9DCR5TQlohK28kJ0Gf6XyRuiwSVteG5kGo21DaiuKke2lLluXINdu3Zi9ZpG1NbXoKS0EDnZ2ap0nMEYjrZ8OJ4r0khKYJ89ew56cwKkvMfk+Di8tMwlJcXqav/m+ecwNDGL+JRk+HnjJDq0dFxixaUnkhU0Brq7UV9Zhe3bNl9T3PhOgBDdRgf+uhB99+7dN5jocjxh6/r58NnfMxiNKMgvxNjwMDr7ZHU7DYy0hkGf6HSfylsRiykGXpxSiZV3t7cjNjoODz/wAB559H7ULluGqspKFBYVIDEpXhUI1VM6SA+xlAfzsVg8vNjYWIzy97sG+mGOTcDA8BDa266iq6cPJ86eRffQMGITE1SURUWAeIuk0QnJxSGVu2G1zkHH57//3W8jM2upHEYEn4foN9E0SOhM5EIIVpcFLt8Hw4ny3ochzlvYmZTz+HiSifyQ922+cBZgdm4WnvrWk9hQVw/3zCy6O1rh8UlJOj2CGsoLbQhOrxWdXa2YGRzFtlXr8Zd//sfYsXMDzGaZ8aNXmyRUvYdraJiLH4mPT8Ce++6BmTZiYWEOBjY0r8GAJjao3tExxCakKIvt8fgoVQAPHWGpQibhREnmEs3unJ3B9775BKqrZS2jCL4IPnzH5O8lay5CMPFv//Zvn/3GN77RIKm1kot9PSA5IWcvnMLkzAIdLz8mp8dQRn1bll0Gm9uOqckZ2N1u5OVnozAnH7MkqKx+MToxjGne9GhDDNY0rEQyLaHT5YJ1fh4GvQnDkwOUHbP8rkei2Fi/fh0CLi8yU7MwOTGJBTqAL73yMnpnZb2kOETrDNS7UtPRCYPPhFUrVqOqphw6g0at219eVqpmKIkOnJyahMfhU4vgRmkDcNid6j0Te42UpBQ1GUPmqaYlSXKYDzY16cOBtJR0ShgNnv7JT/E6HVuZMyqTPTR8TTIipUGHfQb+tzg4JBJKJly4bFbKHBe2rF6D73/vO2qOaQTvQUqCjI2N4fXXX7/4b/7Nv3mSL8lcQ5lcKwMcH7DqN4Xok5OT+K//7f9BV0cf0qlNswpzEMObH7B6cJmWta9/kCQvQcOqKpIoFX6HF7PTs2hqaUZMXDzWrF2HkvJ8ksvJfS1glid7/vwFVYC0pKgCpaUlCGicGGDD8Ll86GodxPb1d+Gu3etw6vw57D34FuzzLhgoK9bVNVJvF1Aq+DFNXT5Pq9s9PIIVy1Zg290b0NJyCeeazmFqZBK52eVYtW4thkavYm5ijlY3SElThtWN9RgeG2DP4MaOjTvgYCM9ceYImlva8eRjT6K4MA+j/SN4+Y3XMCcrcWj1KpFMymJIBEXK14kMkt5N9LlMwfOx4cTrddi1ZTvu3rmNDq5EoiJ4Pz4P0a9Zo0sZ4+ul0UXf6mHGQ/c/gHt2b8e61euVNe3u7YbL4ce2rTvw+KOPYvOGDahbVo++4W4cPHYChYUVWFlfj5LC8ErKRdTfdosFp0+dgpOWb+uG7dhGUhSV5mFkdBDnTp3HzIwVa9esQ/3y5XCHXGi+cB7aoI4OZjbqKuuU1U/PyMDI2DDarnRQR5sQL1PjSLijJ4/i8L7DcLEBVpZV02GMwdnzTZghyWX5laGBYepEyYr08vctmB6fZM9hI3n1GBuYQJSP18ykg2PBgXhzPDav24CqklLMT81ien4Kfkool9PNc3YrB1UGuAJ8LeBwYu3yOvzB97+P9etWLc68knv2Ybt0Z0Ny94Xs16LRb4pF/ziIHh0aHFODIea497pocTgOHz1Kba5FbU0tsrOkjuHim8Rbe98i6VxYXluLysoy6nMv3nz9FRw6dg4r6legpmYZli+vJBFtePpnT2O8Zx7VlCe1K+tRWVKJWcsonv6np3GlpQerVm7G5rtWw+6Yw5Fjh2A0JGJt4xqUV1ViP3uBffytlOQMPPzg43j70CuYGJnF1u3b+RsVqhhRSnKmei5LtSg18gm8lAGiC+cuoL+3D139A5iesampeNlZ6SgtKkZRSS7q6mrDIdGbiE87h1sB4oiOj4/futLlRkIGglpb21CQX6zi2UuQyrxXO3pQXFCEjKz3RhYvXDyLjvYeLK+pV9EVnVFLTb6Ay5dbUVu7EgkJJt7wIF577VXotDGoqa1GQV6uqu9CsY6kpETEqYUIvhhcNhcsVgf0OiPiE02IlhrtEVwTloj+6quvXvzrv/7r60P0pKQkNSvn6wblDN7KZiuCT8TnIfpNDC/eGoiQ/M7AHU/0CO4MRIgewR2BCNEjuCMQIXoEtz1kkO2zECF6BHcEPpPot1tqbgQRfBwiFj2C2xYfl+H6SYgQPYI7AtdEdMkBjyCC2xkRix7BHYEI0SO4I3BNRI/kg0RwK0MyVj8LEYsewR2BCNEjuG3xeSamRIgewR2BCNEjuCMQIXoEdwQiRI/gjkCE6BHcEYgQPYI7Ap9J9Lm5ucVnEURw+yJi0SO4IxAhegR3BCJEj+COQIToEdwRiBA9gtsWkal0EdxRcDqdi88+GRGiR3BHIEL0CO4IXBPRP48WiiCCWxERix7BbYuIMxpBBB9ChOgR3BGIED2COwKfSfSbvTJaBBFcD0QsegR3BCJEj+COQIToEdwRiBA9gjsCEaJHcEcgQvQI7ghEiB7BHYEI0SO4IxAhegR3BCJEj+COQIToEdwRuCaiLy3tIvm/n7XJCnbXc/u434hskU22z4MPL04kf0sWl56bmVvi3/zN3zz33e9+t0HIbrVa+dKtCbNZDvf6wm63Lz77dFxr4ptGc/070GvZp8/nW3z29YLcc7fbjZ///OcX/+t//a9P8KUFbjJT2sstwO3d1vBJRJd10ZeI/nx9fX2Dw+Hgn58PYpG/LrgRJL3VcCPO8VoW0lrCtSwK9+HPREdH49y5c0L0x/nnEtGlZX8m0eVsl4ge/9RTT31Xr9cX84D17C60JK+8/9lHFMHnxtclJfo69yDkdlSQ3HuXc/w7JK/xegVIdC+52ferX/3ql3xLJMcS0cXKfiLRBXK1o7kZucVyi1/chPgiaZaIHiF7BF8lhJPSPQh5ZRMii0QRYgvBZROt6eYmnxOL/i4+jqxCZNmpkNrELYabkFyIL69HLHoENxPCQSGxkFk2IbaQfWkT8svrH9DNH0dYeW3JqgvZDYubyBl5XYgeQQQ3E8LNJYdTZIpncVsi+Qf0ueCTLLOQecmyL23vJ3nEokdwM/F+EgvRl6y7EFy2j0RBPomw8rpsS4Rfer70+U/6XgQRfBVYIvqSVhcsEVxe+4A1F3wWYSPkjuBWx8eR/iO4VvJGSB7BrYyPWPAIIogggggiiCCC2xbA/x+j/m+hRswLGA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C:\Users\UserW10\AppData\Local\Microsoft\Windows\INetCache\Content.MSO\864A3B5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1627187"/>
            <a:ext cx="1757680" cy="1603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C:\Users\UserW10\AppData\Local\Microsoft\Windows\INetCache\Content.MSO\864A3B5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4143841"/>
            <a:ext cx="1757680" cy="1603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587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35200" y="589281"/>
            <a:ext cx="821944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ONE POINT LESSON                                                           NUMBER 8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algn="ctr" fontAlgn="base"/>
            <a:r>
              <a:rPr lang="nl-NL" sz="2400" b="1" dirty="0">
                <a:solidFill>
                  <a:srgbClr val="FFFFFF"/>
                </a:solidFill>
              </a:rPr>
              <a:t>OPL METHOD </a:t>
            </a:r>
            <a:r>
              <a:rPr lang="nl-NL" sz="2400" dirty="0">
                <a:solidFill>
                  <a:srgbClr val="FFFFFF"/>
                </a:solidFill>
              </a:rPr>
              <a:t>: PROCESS MONITORING BY TAKING MEASUREMENTS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  <a:endParaRPr lang="en-US" sz="24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1903348" y="1871923"/>
            <a:ext cx="9743440" cy="4531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5801360" y="2328287"/>
            <a:ext cx="2407920" cy="73344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3921760" y="3254464"/>
            <a:ext cx="1879600" cy="74955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2225040" y="4856341"/>
            <a:ext cx="1300480" cy="119888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3688080" y="4890253"/>
            <a:ext cx="1300480" cy="120032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5151120" y="4890253"/>
            <a:ext cx="1300480" cy="115117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6673654" y="4890253"/>
            <a:ext cx="1270732" cy="1164968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136694" y="4856340"/>
            <a:ext cx="1300480" cy="1185092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9725999" y="4856340"/>
            <a:ext cx="1295768" cy="11850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4" name="Rechte verbindingslijn 13"/>
          <p:cNvCxnSpPr>
            <a:stCxn id="5" idx="2"/>
          </p:cNvCxnSpPr>
          <p:nvPr/>
        </p:nvCxnSpPr>
        <p:spPr>
          <a:xfrm>
            <a:off x="7005320" y="3061732"/>
            <a:ext cx="0" cy="14946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>
            <a:endCxn id="6" idx="3"/>
          </p:cNvCxnSpPr>
          <p:nvPr/>
        </p:nvCxnSpPr>
        <p:spPr>
          <a:xfrm flipH="1">
            <a:off x="5801360" y="3629240"/>
            <a:ext cx="12090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>
            <a:stCxn id="7" idx="0"/>
          </p:cNvCxnSpPr>
          <p:nvPr/>
        </p:nvCxnSpPr>
        <p:spPr>
          <a:xfrm flipV="1">
            <a:off x="2875280" y="4556424"/>
            <a:ext cx="0" cy="2999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>
            <a:off x="2875280" y="4556424"/>
            <a:ext cx="7496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>
            <a:endCxn id="12" idx="0"/>
          </p:cNvCxnSpPr>
          <p:nvPr/>
        </p:nvCxnSpPr>
        <p:spPr>
          <a:xfrm>
            <a:off x="10371527" y="4556424"/>
            <a:ext cx="2356" cy="29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/>
          <p:cNvCxnSpPr>
            <a:endCxn id="11" idx="0"/>
          </p:cNvCxnSpPr>
          <p:nvPr/>
        </p:nvCxnSpPr>
        <p:spPr>
          <a:xfrm>
            <a:off x="8786934" y="4556424"/>
            <a:ext cx="0" cy="2999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>
            <a:endCxn id="10" idx="0"/>
          </p:cNvCxnSpPr>
          <p:nvPr/>
        </p:nvCxnSpPr>
        <p:spPr>
          <a:xfrm>
            <a:off x="7309020" y="4556424"/>
            <a:ext cx="0" cy="333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>
            <a:endCxn id="9" idx="0"/>
          </p:cNvCxnSpPr>
          <p:nvPr/>
        </p:nvCxnSpPr>
        <p:spPr>
          <a:xfrm>
            <a:off x="5801360" y="4556424"/>
            <a:ext cx="0" cy="333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>
            <a:endCxn id="8" idx="0"/>
          </p:cNvCxnSpPr>
          <p:nvPr/>
        </p:nvCxnSpPr>
        <p:spPr>
          <a:xfrm flipH="1">
            <a:off x="4338320" y="4556424"/>
            <a:ext cx="14874" cy="333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kstvak 44"/>
          <p:cNvSpPr txBox="1"/>
          <p:nvPr/>
        </p:nvSpPr>
        <p:spPr>
          <a:xfrm>
            <a:off x="6126480" y="2437868"/>
            <a:ext cx="2096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  </a:t>
            </a:r>
            <a:r>
              <a:rPr lang="nl-NL" sz="2400" b="1" dirty="0"/>
              <a:t>DIRECTOR</a:t>
            </a:r>
            <a:r>
              <a:rPr lang="nl-NL" sz="2400" dirty="0"/>
              <a:t> 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3921760" y="3436968"/>
            <a:ext cx="17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PROCESS GUARD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2458720" y="5218194"/>
            <a:ext cx="81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CLIP 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3759200" y="5204682"/>
            <a:ext cx="136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PUSH BUTTON 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5160025" y="4852829"/>
            <a:ext cx="1366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b="1" dirty="0"/>
              <a:t>INK CARTRIDGE&amp; SPRING 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6775068" y="5029062"/>
            <a:ext cx="1169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00" dirty="0"/>
          </a:p>
          <a:p>
            <a:r>
              <a:rPr lang="nl-NL" b="1" dirty="0"/>
              <a:t>SCREW CAP</a:t>
            </a:r>
          </a:p>
          <a:p>
            <a:endParaRPr lang="nl-NL" dirty="0"/>
          </a:p>
        </p:txBody>
      </p:sp>
      <p:sp>
        <p:nvSpPr>
          <p:cNvPr id="52" name="Tekstvak 51"/>
          <p:cNvSpPr txBox="1"/>
          <p:nvPr/>
        </p:nvSpPr>
        <p:spPr>
          <a:xfrm>
            <a:off x="8161480" y="4890254"/>
            <a:ext cx="127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b="1" dirty="0"/>
              <a:t>QUALITY CONTROL-LER  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9762294" y="5029061"/>
            <a:ext cx="1230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000" dirty="0"/>
          </a:p>
          <a:p>
            <a:r>
              <a:rPr lang="nl-NL" b="1" dirty="0"/>
              <a:t>  DRIVER  </a:t>
            </a:r>
          </a:p>
        </p:txBody>
      </p:sp>
      <p:pic>
        <p:nvPicPr>
          <p:cNvPr id="59" name="Afbeelding 58" descr="C:\Users\UserW10\AppData\Local\Microsoft\Windows\INetCache\Content.MSO\8B0B3B86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1" y="1442720"/>
            <a:ext cx="1615072" cy="1547882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chthoek 61"/>
          <p:cNvSpPr/>
          <p:nvPr/>
        </p:nvSpPr>
        <p:spPr>
          <a:xfrm>
            <a:off x="10373883" y="6090583"/>
            <a:ext cx="1147445" cy="26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i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SEE THE OTHER SIDE </a:t>
            </a:r>
            <a:endParaRPr lang="nl-NL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Pijl-rechts 62"/>
          <p:cNvSpPr/>
          <p:nvPr/>
        </p:nvSpPr>
        <p:spPr>
          <a:xfrm>
            <a:off x="3445708" y="5304399"/>
            <a:ext cx="251278" cy="17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4" name="Pijl-rechts 63"/>
          <p:cNvSpPr/>
          <p:nvPr/>
        </p:nvSpPr>
        <p:spPr>
          <a:xfrm>
            <a:off x="4908747" y="5327844"/>
            <a:ext cx="251278" cy="17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Pijl-rechts 64"/>
          <p:cNvSpPr/>
          <p:nvPr/>
        </p:nvSpPr>
        <p:spPr>
          <a:xfrm>
            <a:off x="6409983" y="5327843"/>
            <a:ext cx="251278" cy="17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6" name="Pijl-rechts 65"/>
          <p:cNvSpPr/>
          <p:nvPr/>
        </p:nvSpPr>
        <p:spPr>
          <a:xfrm>
            <a:off x="7892055" y="5348638"/>
            <a:ext cx="251278" cy="1792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840480" y="1859280"/>
            <a:ext cx="2376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pic>
        <p:nvPicPr>
          <p:cNvPr id="5" name="Afbeelding 4" descr="C:\Users\UserW10\AppData\Local\Microsoft\Windows\INetCache\Content.MSO\8B0B3B86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1" y="1442720"/>
            <a:ext cx="1615072" cy="15478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hthoek 5"/>
          <p:cNvSpPr/>
          <p:nvPr/>
        </p:nvSpPr>
        <p:spPr>
          <a:xfrm>
            <a:off x="2377440" y="426721"/>
            <a:ext cx="9316720" cy="583183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DISCRIPTION:  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As a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guard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are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responsible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for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correct information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provision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management board.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are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also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controlling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if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director is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not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present. </a:t>
            </a:r>
          </a:p>
          <a:p>
            <a:pPr fontAlgn="base"/>
            <a:endParaRPr lang="en-US" sz="16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The director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would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like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have information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a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number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of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key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performance indicators (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KPI’s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): </a:t>
            </a:r>
            <a:endParaRPr lang="nl-NL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1)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Number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of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good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and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rejected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ballpoint pens. 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2) Total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duration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(= lead time) of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first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good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ballpoint pen. 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3)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Required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duration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per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activity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in making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ballpoint pen (=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time) ​</a:t>
            </a:r>
            <a:endParaRPr lang="nl-NL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nl-NL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Record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this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information on A4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and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hand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director at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end of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working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day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 ​</a:t>
            </a:r>
          </a:p>
          <a:p>
            <a:pPr fontAlgn="base"/>
            <a:endParaRPr lang="nl-NL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l-NL" sz="2400" b="1" u="sng" dirty="0">
                <a:solidFill>
                  <a:srgbClr val="FFFFFF"/>
                </a:solidFill>
                <a:latin typeface="Calibri" panose="020F0502020204030204" pitchFamily="34" charset="0"/>
              </a:rPr>
              <a:t>PAY ATTENTION!!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Often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director is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not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available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during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day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 </a:t>
            </a:r>
            <a:endParaRPr lang="nl-NL" sz="2400" b="1" i="0" u="sng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9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75840" y="558800"/>
            <a:ext cx="812800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ONE POINT LESSON                                                         NUMBER 9   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algn="ctr"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OPL METHOD : </a:t>
            </a:r>
            <a:r>
              <a:rPr lang="nl-NL" sz="2400" dirty="0">
                <a:solidFill>
                  <a:srgbClr val="FFFFFF"/>
                </a:solidFill>
                <a:latin typeface="Calibri" panose="020F0502020204030204" pitchFamily="34" charset="0"/>
              </a:rPr>
              <a:t>DIRECTOR/GAME LEADER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nl-NL" sz="24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75840" y="1757680"/>
            <a:ext cx="9550400" cy="452431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As a director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are promoting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this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new product; THE ballpoint pen.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</a:p>
          <a:p>
            <a:pPr fontAlgn="base"/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are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visiting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potential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customers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and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maintain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good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contact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with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current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customers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invest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by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visiting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them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regularly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The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guard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takes over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your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duties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 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At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end of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working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day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request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feedback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from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process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guard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 </a:t>
            </a:r>
          </a:p>
          <a:p>
            <a:pPr fontAlgn="base"/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encourage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continuous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improvement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among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all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employees. 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are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getting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space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implement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improvements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(=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preparation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time). 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                                                                                                                   </a:t>
            </a:r>
            <a:r>
              <a:rPr lang="nl-NL" sz="2400" i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14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see</a:t>
            </a:r>
            <a:r>
              <a:rPr lang="nl-NL" sz="1400" i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14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1400" i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1400" i="1" dirty="0" err="1">
                <a:solidFill>
                  <a:srgbClr val="FFFFFF"/>
                </a:solidFill>
                <a:latin typeface="Calibri" panose="020F0502020204030204" pitchFamily="34" charset="0"/>
              </a:rPr>
              <a:t>other</a:t>
            </a:r>
            <a:r>
              <a:rPr lang="nl-NL" sz="1400" i="1" dirty="0">
                <a:solidFill>
                  <a:srgbClr val="FFFFFF"/>
                </a:solidFill>
                <a:latin typeface="Calibri" panose="020F0502020204030204" pitchFamily="34" charset="0"/>
              </a:rPr>
              <a:t> side</a:t>
            </a:r>
            <a:r>
              <a:rPr lang="en-US" sz="1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14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Afbeelding 3" descr="C:\Users\UserW10\AppData\Local\Microsoft\Windows\INetCache\Content.MSO\51E71D10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" y="1290320"/>
            <a:ext cx="1828800" cy="1836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6959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C:\Users\UserW10\AppData\Local\Microsoft\Windows\INetCache\Content.MSO\51E71D10.tmp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1270000"/>
            <a:ext cx="1828800" cy="18694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hoek 2"/>
          <p:cNvSpPr/>
          <p:nvPr/>
        </p:nvSpPr>
        <p:spPr>
          <a:xfrm>
            <a:off x="2373744" y="563419"/>
            <a:ext cx="8035637" cy="5632311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The </a:t>
            </a:r>
            <a:r>
              <a:rPr lang="nl-NL" sz="2400" b="1" dirty="0" err="1">
                <a:solidFill>
                  <a:srgbClr val="FFFFFF"/>
                </a:solidFill>
              </a:rPr>
              <a:t>key</a:t>
            </a:r>
            <a:r>
              <a:rPr lang="nl-NL" sz="2400" b="1" dirty="0">
                <a:solidFill>
                  <a:srgbClr val="FFFFFF"/>
                </a:solidFill>
              </a:rPr>
              <a:t> performance indicators (</a:t>
            </a:r>
            <a:r>
              <a:rPr lang="nl-NL" sz="2400" b="1" dirty="0" err="1">
                <a:solidFill>
                  <a:srgbClr val="FFFFFF"/>
                </a:solidFill>
              </a:rPr>
              <a:t>KPI’s</a:t>
            </a:r>
            <a:r>
              <a:rPr lang="nl-NL" sz="2400" b="1" dirty="0">
                <a:solidFill>
                  <a:srgbClr val="FFFFFF"/>
                </a:solidFill>
              </a:rPr>
              <a:t>) are :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FFFFFF"/>
                </a:solidFill>
              </a:rPr>
              <a:t>Time </a:t>
            </a:r>
            <a:r>
              <a:rPr lang="nl-NL" sz="2400" b="1" dirty="0" err="1">
                <a:solidFill>
                  <a:srgbClr val="FFFFFF"/>
                </a:solidFill>
              </a:rPr>
              <a:t>production</a:t>
            </a:r>
            <a:r>
              <a:rPr lang="nl-NL" sz="2400" b="1" dirty="0">
                <a:solidFill>
                  <a:srgbClr val="FFFFFF"/>
                </a:solidFill>
              </a:rPr>
              <a:t> 1st ballpoint pen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Number</a:t>
            </a:r>
            <a:r>
              <a:rPr lang="nl-NL" sz="2400" b="1" dirty="0">
                <a:solidFill>
                  <a:srgbClr val="FFFFFF"/>
                </a:solidFill>
              </a:rPr>
              <a:t> of well-</a:t>
            </a:r>
            <a:r>
              <a:rPr lang="nl-NL" sz="2400" b="1" dirty="0" err="1">
                <a:solidFill>
                  <a:srgbClr val="FFFFFF"/>
                </a:solidFill>
              </a:rPr>
              <a:t>supplied</a:t>
            </a:r>
            <a:r>
              <a:rPr lang="nl-NL" sz="2400" b="1" dirty="0">
                <a:solidFill>
                  <a:srgbClr val="FFFFFF"/>
                </a:solidFill>
              </a:rPr>
              <a:t> ballpoint pens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Number</a:t>
            </a:r>
            <a:r>
              <a:rPr lang="nl-NL" sz="2400" b="1" dirty="0">
                <a:solidFill>
                  <a:srgbClr val="FFFFFF"/>
                </a:solidFill>
              </a:rPr>
              <a:t> of incorrect ballpoint pens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Number</a:t>
            </a:r>
            <a:r>
              <a:rPr lang="nl-NL" sz="2400" b="1" dirty="0">
                <a:solidFill>
                  <a:srgbClr val="FFFFFF"/>
                </a:solidFill>
              </a:rPr>
              <a:t> of semi-</a:t>
            </a:r>
            <a:r>
              <a:rPr lang="nl-NL" sz="2400" b="1" dirty="0" err="1">
                <a:solidFill>
                  <a:srgbClr val="FFFFFF"/>
                </a:solidFill>
              </a:rPr>
              <a:t>finished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products</a:t>
            </a:r>
            <a:r>
              <a:rPr lang="nl-NL" sz="2400" b="1" dirty="0">
                <a:solidFill>
                  <a:srgbClr val="FFFFFF"/>
                </a:solidFill>
              </a:rPr>
              <a:t> in 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process</a:t>
            </a:r>
            <a:endParaRPr lang="nl-NL" sz="2400" b="1" dirty="0">
              <a:solidFill>
                <a:srgbClr val="FFFFFF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Process</a:t>
            </a:r>
            <a:r>
              <a:rPr lang="nl-NL" sz="2400" b="1" dirty="0">
                <a:solidFill>
                  <a:srgbClr val="FFFFFF"/>
                </a:solidFill>
              </a:rPr>
              <a:t> time per part of 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 ballpoint pen​​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endParaRPr lang="nl-NL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After every working day you discuss the results of the KPI’s. </a:t>
            </a:r>
          </a:p>
          <a:p>
            <a:pPr fontAlgn="base"/>
            <a:r>
              <a:rPr lang="en-US" sz="2400" b="1" dirty="0">
                <a:solidFill>
                  <a:schemeClr val="bg1"/>
                </a:solidFill>
              </a:rPr>
              <a:t>You also ask about the satisfaction: 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Customer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satisfaction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(in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number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)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Staff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satisfaction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(in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number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)​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nl-NL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NOTE : </a:t>
            </a:r>
            <a:r>
              <a:rPr lang="nl-NL" sz="2400" b="1" dirty="0">
                <a:solidFill>
                  <a:schemeClr val="bg1"/>
                </a:solidFill>
              </a:rPr>
              <a:t>Challenge </a:t>
            </a:r>
            <a:r>
              <a:rPr lang="nl-NL" sz="2400" b="1" dirty="0" err="1">
                <a:solidFill>
                  <a:schemeClr val="bg1"/>
                </a:solidFill>
              </a:rPr>
              <a:t>everyone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to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come</a:t>
            </a:r>
            <a:r>
              <a:rPr lang="nl-NL" sz="2400" b="1" dirty="0">
                <a:solidFill>
                  <a:schemeClr val="bg1"/>
                </a:solidFill>
              </a:rPr>
              <a:t> up </a:t>
            </a:r>
            <a:r>
              <a:rPr lang="nl-NL" sz="2400" b="1" dirty="0" err="1">
                <a:solidFill>
                  <a:schemeClr val="bg1"/>
                </a:solidFill>
              </a:rPr>
              <a:t>with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solutions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and</a:t>
            </a:r>
            <a:r>
              <a:rPr lang="nl-NL" sz="2400" b="1" dirty="0">
                <a:solidFill>
                  <a:schemeClr val="bg1"/>
                </a:solidFill>
              </a:rPr>
              <a:t> experiment in </a:t>
            </a:r>
            <a:r>
              <a:rPr lang="nl-NL" sz="2400" b="1" dirty="0" err="1">
                <a:solidFill>
                  <a:schemeClr val="bg1"/>
                </a:solidFill>
              </a:rPr>
              <a:t>the</a:t>
            </a:r>
            <a:r>
              <a:rPr lang="nl-NL" sz="2400" b="1" dirty="0">
                <a:solidFill>
                  <a:schemeClr val="bg1"/>
                </a:solidFill>
              </a:rPr>
              <a:t> second </a:t>
            </a:r>
            <a:r>
              <a:rPr lang="nl-NL" sz="2400" b="1" dirty="0" err="1">
                <a:solidFill>
                  <a:schemeClr val="bg1"/>
                </a:solidFill>
              </a:rPr>
              <a:t>and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third</a:t>
            </a:r>
            <a:r>
              <a:rPr lang="nl-NL" sz="2400" b="1" dirty="0">
                <a:solidFill>
                  <a:schemeClr val="bg1"/>
                </a:solidFill>
              </a:rPr>
              <a:t> </a:t>
            </a:r>
            <a:r>
              <a:rPr lang="nl-NL" sz="2400" b="1" dirty="0" err="1">
                <a:solidFill>
                  <a:schemeClr val="bg1"/>
                </a:solidFill>
              </a:rPr>
              <a:t>round</a:t>
            </a:r>
            <a:r>
              <a:rPr lang="nl-NL" sz="2400" b="1" dirty="0">
                <a:solidFill>
                  <a:schemeClr val="bg1"/>
                </a:solidFill>
              </a:rPr>
              <a:t>. </a:t>
            </a:r>
            <a:endParaRPr lang="nl-NL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endParaRPr lang="nl-NL" sz="24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49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6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%20iVBORw0KGgoAAAANSUhEUgAAAkcAAAKTCAYAAAAT7KzOAAAAAXNSR0IArs4c6QAAAARnQU1BAACxjwv8YQUAAAAJcEhZcwAADsMAAA7DAcdvqGQAAP+lSURBVHhe7P0JdGXZVd+Pb71Zs1SqUpVq7rltuttNt00bG9vt2cbG2DHYGILdZkiAXxaYBBIgAdv5JySLZCVhZeXHCoQYMsFi8sgYcBuD/TOeenC756550jw9SW+U/vuzzz1PT9KTapBU4/5WHd17z7333HOv9O75vH322Ud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NugtmTpcrlcW66XvOQlh5NVyWQytr60tNTIO5/a2tqOJasrVKvVjj322GMt97lcLtdm5XDkcrkuWMAOkAPgKLhEyDnEj6btw6lU6nA6nRZdSr1etyXbpO7ubpmfn5euri47mP3kLy4uSqVSAXxsW69j2+zXsi2/Wq1KR0eHLUnAE/mcq+lYE0wd1zraesxzoHK5XBcqhyOXy9VQtPQonDwYYUeXr9HF4Ww2ezjCSWdnp8FLLpezbeBH9xvEkBCAgwAXVC6XbV2hxY4FaiI4Ic5jHSBiyXGkqObzKDseE8skn8Q65XI96suSfMrXpcGRnvO5pMy/1vxjX/va12zb5XK5kMORy3UDCghqAqBDuo6150Hgg9Te3i6FQkH6+/sNPoARQAjwKJVKBiYs2QaSIqAsLCzYOiAS81gCKyxjXhTXAoYon31cAwE05KEIUOynXBLbLPP5fISexvFsx2VMsY4cE8Ep1h8rFvsUpI6xVAFKZnnScx2cXK4bUA5HLtd1rtgVpqvA0GuAICAA8Ont7bXuLaAEcAA6gIfYvcV6q2UzHEVoYRlTzCehmMd5LC9WlI8oh3VSBKS4HuEI4MJi1AxLcZ0lQMWSsjgPcOIY7os8ltw/ADU3N2f7ASet9+c0uaXJ5boB5HDkcl1HagYhbchfo6DwIF1gwMCePXvMIgQQABA0/MAOINEKgOISmInbwAPLqEsBncstwCcuI0RFYGIbWOI+WI/HxHWeU7xHrGIAYdJNh6+TWZZ0/19//etf/y07yOVyXRdyOHK5rmElMPSQrh7ShvohQIjGnkZ93759ZvWgoadhxxoCCMUUrUMReFiP2xEIrgX42Qo1A1PzMoISz7EZohDPjAQwJd2Jx3TbrUsu13UghyOX6xpSs6+Qpg/TUA8ODsrQ0JA14AjAAXwiDGHpYEljH9fZFyFouwEI0OAagBsQQRderCN+TdQn+hpF8CCP86gj9SYBIpRDHmJ7O8U1EXWiLnFJApQQxwCiLKlXfO7FYpHdwBLWpb/W9c85LLlc144cjlyuq1zROqRg8Jqenp4HAYkDBw5YI40ABrrIIgzFBDzExjoCxWZBiGsDCZSJr1IctbZjxw45c+aMTE5Oyk033WS+TIcOHbJuPOoJvKEIFc8++6wMDAzI3r17zSH64MGDdu7IyIjlcR73AGSwfuLECTl9+rQd8/KXv1xeeOEFu+7TTz8tp06dsmPOnj0rt99+u5XBNakPI+kAQuCFOm+FKIvyeQ7cD8+WurAdE9sR5Lg/7kPPM78lLeK3HZRcrqtbDkcu11WmCEPaADOK7CEa+F27dhlwYKWgsaXBb04RgFiPFpVLBSEadgAAENq5c6cBAADypje9yWCjr69Pbr31VqsLdYrQAbBFKwrQBNywHQU0IOrFMc2izgBH3NfqmFge90lZbGOBAoympqYM1gAo6vzcc8+ZVer48eN2zF/91V/JzTffLF/60pcMorgn6j09PW33yXPbjKg7iTo3AxLb5FPv2GUJyOq6d8G5XFexHI5crqtATb5DH9BG/jAN+/79+63hBgJIEYSiUzBLoIIGl3SxovGmfECBBhwAu/POO80KBEhgAaJRJ2gjiWsBRxG6VsPL1S6eIZDX09NjViXuY2JiQs6dOydjY2Py6KOPypEjRwz+gCasPRHCLlYRkniuEZYiQEVgjHCXAC1hBNyq5HJdJXI4crmukJqBSJeHARIgBAE+cYmlgQaUhhSfHSAlAsqFKFoxABu6smiU77vvPgMgAAwweM1rXmOWFhruaO3gvOtZq61TPFeeM8A0PDxsAPXZz37Wnt3JkycNmGZnZ+33QLoYxWdKiuBEuTEPuOXa/H61Xt795nJdYTkcuVyXUc1AlM/nDzOijHhDNJA0jBGESHT70AgDSDTkFwJENLwkIGf37t3W4N99990GQ/fcc491d3E9QGg1HLhai9/LE088YTDD+u/+7u/K+Pi4QSY+UPx+yL8YRUhiGa1KlM86vxfK5m9B14no/dua3KHb5bqM8jejy7XNavIhek1HR8eD+OnQdUV3Fl03NK4xRSi6mK4yygGGiGOELxBOyTg1M4qNrjIgiQaXBti1OfE7AWqwItH99vDDD5s16dd+7dcazuo4hAO1gOmFiHOaE5AUAZfrAUr8TejSQEkh6SPhTJfLtV1yOHK5tkn33XffQ9rQvUYbzYfwcwFeaECxCABCNHg4V2N1iF01F2IdotHECRnwAYSwDDEyjAR0xQbWdXkUIZauOH6XjKD7kz/5E3MGx1Gc3/OFghJQFCFptVWJvw9ACUjS8syZ24NPulzbI4cjl2sLFa1E2sh9GBDCksOShg0QAopoKAEkGlLWLwSIsA4xHJ5y3vrWt8qDDz5o23SPUb7r6lN0+v70pz9to+SwCuLwfTGgRAKMIjABxijCNKCkcOb+SS7XFsvhyOXaAmEl0m/4H25vbz/MUHIcn7EoNHebxS4zvv1Ha8N6ohHEP4jGERB62cteZlYi4gHR4NJQss91bQgLEr/3xx57TD7+8Y/bqDkc4WO32fnE75rfebQIRmAin7+pBJa8283l2iL529XlukQ1+RLZ8PsYmBGLECDEEiii8WO5kYUoWggYUYaPED5DDzzwgNx11122jp+S6/oQPkqjo6MWk4nRcFiY8GHCqnQ+aEbRihRTBCbE31mEJF3+lsIY6y6X6yLlcORyXaQiFGWz2Q/j94OlCPABgmZmZgyK6EJjm/yNoCj6D9E99va3v92G1ONIjbNv7EJxXd8idACBKfFTIgHCjIbj72gjAdTAeLQqRVCKf4uavMvN5bpEORy5XBcooCifzzOf2UP4+zAknkYowlC0GJG3kQWARoxzsRJ913d9l7z0pS+V2267zWAoNnauG0/83fA38IUvfMGsSP/jf/wP644jj66zjdQMSPwNkRB/h4lDOLGTPuoO3C7Xhcnfwi7XBopWIl39AP5EjAjDOTpO4dG8pCHayErEt3qsRK985SvlbW97WyPukMu1Wvwd0dWGX9K//bf/1iyJCjZmmdxIQFIzKJH4u8MJHPhKIMn9klyu88jhyOVqoeZRZ8zZhT8RDRY+HdGpOo4428hKxEiyw4cPC8EeCcRIArDoRnO5LlT4JzH57q//+q+bvxLQhBP2RmoGpAhMCJjXv1l33na5NpDDkcu1Svfff/9HgCJiBuFTxLduGhTAKMIRaT0oohECfug6o9uMCVtxquYbvMt1qQLOgXH8kRjx9sgjjzTmhtsoPECEIxLdbRGSAHwf4eZytZbDkcuVCCjSxsMsRcAMjRHdZXFKj2QkUHL0WgE/wBT+Q1iH3ve+95mzdmyMXK6tFF1s+Cd96lOfMkg6duzYhpAUAYm/xwhJ/I0nPnLe3eZyNcnhyHXDK0IRfh2MFAOAopM1UHQhXWdMGPve975X7r33XvmWb/kW80tyuS6H8E1ijre/+7u/k//0n/6TgQ8gv55WQxLrQBJg5ZYklyvI4ch1wwoo0sUHFIoOx/nH6C4jDg2Ny/mgiG4zhl2/+93vlle96lU2PYh3nbmutH7nd35H/vAP/9AsnvgnradmSIqJzwBfDnDc1kMcklw3rByOXDecFIoe1MXHGH2GozQCirASRTBaD4r4pk1XGTD02te+Vl784hfbiDMaFpfrahFdZZ/5zGcsMecbk+Gu9zcdISlakUgRkuhu00Mcklw3nByOXDeMIhQVCoUGFEVfIqxEG1mKiDXD5LHf/u3fbpYius4ciFxXu+hyIwTA5z//efNPovsN8GmlaEWKgMQ6nwcgSc8Bkj6okOTBJF03hByOXNe9GJafy+U+pt+MH4xTfOBPFEedMf/Zeo6sNBCMWiN6NfObMQM+sYpoPFyua0UEk2RU26/+6q9aGICjR48me9ZqPUjiM6LL31JY+qhPS+K63uVveNd1LfyKstnsh3G0Zng9ViISUMSS7odWwlLEyDOA6AMf+IDFKQKqXK5rVdGn7tFHH5X//b//tzz11FM24m29LwarIYnEse6P5LoR5HDkui5FF5q+2D/W2dl5GEfp2HVGNxpWo/UaBADo1ltvlbe85S1YnOTOO++00Wgu1/UkvhQ89thjZkkibhLWpPW6lCMYAUok1OSP5F1trutSDkeu60p0oSng4Gz9IPOfIWAIMIqWolY+F4wyA4II2Pj3//7fl/379/vIM9cNIeZx+8mf/EmDI+IlAT6tFK1IcRm72vTz5F1trutODkeu60Z0oSnQfBjHaYbZRyfr2JW2niMqw/hf/epXyxvf+EZ50YteZN1vvPxdrhtJdLf9h//wH8xpG0tSqy7nZitS/IwkkORdba7rSt4CuK55xVFoCkWHGWYf/YliN1qrb8K83LEU6bnyoz/6owZF7lPkcok8/PDD8l//63+1kW7rxUlqBiQSXzyAJO9qc10vcjhyXbOKk8NGh2te1oAR33gJgMd6K2sRo8/wJ6IL7aUvfalZmVwu17IY2fbFL35R/viP/1heeOEFG9HZSs0WpAhJiT+fd7W5rmn5V2XXNamkC+3jCjYPMqoMIIrdZ4zAaWUtYgQaU4S8+c1vlh/7sR+Te+65x4blu1yulWJ+QaypDGbgywMW2FYxkpq3WQeQEgvsvbr+zr179/afPXvWrUiua05uOXJdU8JapJDzsVwu9yAvbqCIF3cM5rieMylD8YGiu+66S17xile4s7XLdYHCAvv444/LRz/6UfuM0d1GF9pqAUbNViRS4rD9UfdFcl1rcjhyXTNKhuc/zDdZpuyIE8OS1huFxgSwDM3/J//kn8gtt9xi57lcrkvTV77yFfmlX/ol62bDp6+VIhhFUAKk9LPpvkiua0oOR65rQnSj5XI58y1C+BRFa1Grb7H4QjAK7f3vf7+87nWvk4GBgWSPy+XarD7xiU/I//yf/1OOHz+e5KxVMyTxxSVJbkVyXRNyOHJd1Uq60R7u6Og4jCN1dLbeyFqEH9Hb3vY28yvCx8jlcm2PfvAHf1BOnDhhn8lWagYkxOeVEW21Wu217qztuprlcOS6aoW1KJ1OfxgowkcIfyJewutZi3C4vv322+WDH/ygPPDAA+5s7XJts/gsMprtQx/60Ia+SHFJioCkWR4XyXXVyuHIddUpRrnu6Oh4MFqLSHGy2NXWIkbH8NIFin7kR37E4xW5XJdZRNn+jd/4DQMl1lspwlFUAlJuRXJdlfJWxHVV6b777nsok8k8vHPnzsM4T9N9BhBhMQKQVgtrEY7WP//zP29daT4Pmst1+cUgiW//9m9vDJJY7/OKIiAly75UKuVD/l1XnRyOXFeFsBbt27fv4wo3H4rO05jsIxi1Mtd3dHQYEP27f/fv5Oabb/bh+S7XFVSMOM+XGqYfwcLbKnhks+U3sSb1ad6DCkhtDkiuq0Xerea64gKMsBYxg353d3fD2RowIq0WL+HbbrtNfviHf9giXANJLpfr6tLf/M3fyEc+8hHzRWql5i421oEmTd7N5roq5HDkuqIidpG+GB/Gt4gXZAQi4CiZhmCFiFv0vd/7vfIP/sE/MIfr5hesy+W6+sRnFV+k80FSMyBp+ujXv/7137IdLtcVkHerua6YGI2WyWQ+xmSxdJvFuEWA0epuNOIWHTp0SP7ZP/tn8o53vMNM9w5GLtfVr9e+9rVy9913W9DIU6dOtewib5Z+rom/ca/7IbmupByOXFdE991338PZbPYhHDl5WQJFwNHq6T8AoEKhIN/2bd8mv/Irv2LTf7jTtct17YjP6/79+23CZ2IiAUmtustR/MKjX4YApAeHhobcD8l1ReRfvV2XVXFutHw+/2BPT49ZieLLstU3yoMHD1o3GlGuiXjtcrmuXfEl6L/9t/8m/+f//J/zAhJL90NyXSm55ch12YR/UTqdfqS7u/sw1iCsRBGMeAk2i/3EK/rX//pf24SxzBLucrmubTGiFCswFmNGoY6MjKz57KMISEjXbbj/0NDQ9NmzZx9Nsl2ubZXDkeuyiPhFCjsf7+3tNf8hwIiYKFiOVr8ccbTmBfrP//k/l3vvvXfFi9Llcl37IjYZXeQA0vj4eMtJbFcDki7cD8l12eRw5Np23X///R/LZrMfoRsNEMJShHl9tX8RwkJEF9pHP/pR2bdvn4ORy3UdCqswPkjMfciXpYmJCZmdnU32rlR8BySA5PGQXJdF3vK4tk1xGpBCofAg0IOViITjdSv/ImDoZ37mZyx2kc+L5nLdOPrc5z4nv/mbvylPPfVUkrNSzV+SEkuz+yG5tlUOR65tUXNgR2ITYS0CjFr5FzGaBXj6L//lv5i5nW+SLpfrxhFflo4dO2ahOhjuz7titRyQXJdT3q3m2nIlI9KO9vT09OGAiaUIKCKtFnOjvec975Gf/dmflcOHD/uksS7XDSjAB39E4iERMJIutlaAhDg2ASVz1B4cHPzk8PDwlO10ubZIbjlybalixGtedHwbjF1prfyL8DcgoONP/MRP+LxoLperoX/4D/+hPP300+awvZ6iJWnJh/q7tkH+Nd21ZQKM9JvcwzheRzDCWtRqGhCG8v7CL/yCvP3tb7dh+y6XyxX1xje+UW6//XY5c+aMTE1NtXyHoMSKFGf2f+zs2bMOSK4tkcORa0uUxDB6mIljeZFFMGrlX4TF6MMf/rC85jWv8WjXLpdrjbAk082OL+I3vvENG+rfahBHtB4BSLpgJJsP9XdtiRyOXJsWMYz0ZfZxXmR0n5GAo9VghD8RliIsRsQ4iS82l8vlaqWbb75ZDhw4YDP8A0etAAkl7xIA6bADkmsr5HDk2pQSMPpYBCOsRSxXv8Toanv1q18tP/mTPyn68nIwcrlcFyTg6FWvepXFQjp37px98dpAHgvJtSVyOHJdsu6///6PZLPZ/9jR0dGwFrFcbTHCRP6DP/iD8sM//MMW+M3ByOVyXah4X/DeYGTrY489Zu+XViNfV8kBybUpORy5LklJ1OsPNYMRvkarwWjXrl3yzne+Uz74wQ/aUF0HI5fLdSnCB+nd7363PPnkkzIzM9NyypFVckByXbIcjlwXrQSMHoqTx64HRnzT++mf/mmbVR+Icrlcrs2IL1d33HGHjWIbGxuzGGrnEYB0WAHpk8m2y3VBcjhyXZTuu+++hxV63hnBiNQKjPATeOihh8xq5EP1XS7XVgg4YrTrG97wButqY7qRjWIhJWLCWgck10XJ4ch1wcJilMvlVoARabV4aX3kIx+xFxjWI5fL5dpqHTx4UIaGhuTkyZMyOTmZ5K4rAMm72FwXLIcj1wUJMMpkMtaVFrvRWoHRi1/8YvmhH/ohi2HkU4G4XK7tEl+8br31VhsJ+81vflOKxWKyZ125D5LrguWtl+u8Sobrf4SZ8jcCIwI6/vIv/zJzq3lXmsvluiw6dOiQxUNi4lqG+6/u4l8lByTXBcnhyLWh7g+Rrz8OGAFE64ERof7f8pa32FxpzMLvcrlcl0OpVMp8HHlHffnLX/Zh/q4tkcORa10BRm1tbQ/H4fqtwIgXExajn/u5n7PZ9V0ul+tKCOsRX8ywHJ0+fTrJXVceSdu1oRyOXC3VCoxIq0UcI4brv+51rzNQcrlcrish3j/33HOPOWjPz8/bUP8NFKca8clqXS3lcORaowhGmKmZBiSCUau+/I9+9KPy5je/2cHI5XJdFXrpS18qO3fulOPHj18IINHF5oDkWiOHI9cKveQlLzmcTqcfwTy9ERgxSuRnf/Znbc4jH5XmcrmuJvX390tnZ6c8/fTT54uD5IDkailv1VwNAUaZTOYoI82AofXAqLu7W971rnfJ93zP9zgYuVyuq058uSOSNon52JhuZAMZIA0ODn5yeHh4KmS5bnR5y+YyAUbZbPZj+lI5zDZQhOVoNRgx+/573/te+YEf+AFzxHa5XK6rVbgGMPH1I488Yu+0DdSXSqXe6YDkinI4cpn27dv3cYWjB/EdimBEahaRrx944AEbmeZg5HK5rnYBRwSm3bNnjzzxxBNSKpWSPS1lgHT27NlfTbZdN7Dci9YV50sjntG6YAQ0vfrVr5af+qmfSnJcLpfr6heWo9e+9rU21L/VoJJVOsxsAMm66waWW45ucOmL4CMKRQ8Rih8winDULLrSbrnlFvlX/+pfmaOjy+VyXUvC0v36179ejhw5Yg7aDPXfQD4Pm8vh6EYWQ/Z1gZ/RumCENYl50uhKY3isy+VyXYviC+B9990nf/mXf2lwxPtuA3kMpBtc3q12gwoHbF08HMGoVVcaYER//UMPPST79+9Pcl0ul+vaFEFr//t//+/2XjvP/I+8Hz+WvCddN6Acjm5QKfh8DFNzhKJWYISl6Fd+5VfktttuS3JdLpfr2hahSH7hF37hQuaAJLTJw8m66waTd6vdgIoO2G1tbQ0wWu2oyOiOD33oQ3L33XcLx7lcLtf1or6+Putie+65584bRXvv3r2Hz549+8lk23WDyOHoBhMO2Ppt6CEsQ7E7rdUIjl/8xV+UN7zhDcmWy+VyXT/iC9/u3bult7fXgkSeJ4q2O2jfgHI4uoGUzJn2MYa2rgdG9MP/0A/9kHznd36nxzJyuVzXtQYHB20E25kzZ6RarSa5LfXg0NDQcQWkR5Nt13Uuh6MbRHHOtDhkHyhaDUbse8UrXiE///M/72Dkcrmue/Gee93rXidf/vKXZXR0dI3vZbP0iyUWJB/BdoPIHbJvEOGATVdatBa16kpjBMcP//APJ1sul8t1Y+jHf/zHbQaA8/hX2gi2sOq63uWWoxtAOGBnMpmGA/Z6VqN/82/+jdx5553ugO1yuW4o0b328pe/XL70pS+dd5Jad9C+MeRwdJ1LweihVCr1Iab/iFC0Goz27dsnH/zgBy3YI9Yll8vlupHEF0LmYWN4//PPP39eB233P7r+5S3hdazEz4hh+wZErRywMSW/7W1vk/e///1mPXK5XK4bUbz/Dh48KB0dHTZJbblcTvasFf5HPoP/9S33ObqOhZ8RI9PWsxhhTXrLW94i3/M93+Ng5HK5bngRIJL34eHDh21OyQ3kASKvczkcXadKJpRl7jSzGLUahcEL4MEHH7R4Hy6Xy+UKXxpx0KaL7XwO2rxnk3XXdSbvVrsOFSeUxX+olcUofuB/7dd+TW6//Xb3M3K5XK5EvB+HhoYsgvajjz4q09PTyZ6W8glqr1O55eg6lMLQhyMYtfIz6uzsNB+jW265xbvTXC6Xa5WwHt11113yrne963xzsPnw/utUDkfXmZq701pZjfBBeuCBB+THfuzHzmcydrlcrhtab3rTm+RFL3qRvTc3EN1rDkjXmRyOriPRnabA8+HmYfurxWgMHA49ArbL5XJtrF27dsm///f/3ibiPo8eImxKsu66DuTOJteR9u7d+3A6ne6LYLQajnbu3Cn/9J/+Uwt25nK5XK7zi/kmgaSvfvWrUiqVkty10i+mPrz/OpJbjq4TEQU7lUrR/72u1ejd73633HPPPcmWy+VyuS5Er3zlKy1I7vmG9+uXU+9eu07kTifXgZLuNOCoAUbNcIRvUU9Pj/zVX/1VkuNyuVyui1GlUpH3vOc9curUqSRnXX30a1/7mg/xv8bl3WrXuIiCrVD0SBydthqMEP3lv/iLv2j+Ri6Xy+W6eNVqNfuS+fTTT59vepHD3r127cvh6BrXvn37Pq5gtG53Gmbg17/+9fL93//9SY7L5XK5LlaMWOOLJl9En3zySbMkraM+/cLa55PTXttyn6NrWHSn6YfQZttfDUVR3/It32JThLhcLpdrc+rt7ZUPfOAD8q3f+q0WC2kDPcT7OVl3XYNyOLqGpUD04WYwWg1ITAvyute9jq63JMflcrlcmxXTLjGK7Txy5+xrWN6tdo1Kv5V8RL+5PBThaDUYEfn6ne98p7z3ve/1KNgul8u1hbr55pstcvZTTz210ez9fXv37m07e/bs55Jt1zUktxxdg8IJWxcNq9FqMEK33nqrvPnNb5aOjo4kx+VyuVxbIYLo/uAP/qD09/efr3vtA8n72nWNyeHoGhSxNPhAtoKiKII93nHHHcmWy+VyubZaH/rQh2RwcDDZaimPfXSNyuHoGlN0wk42WwIS32iwHLlcLpdr+8RsAwx62Wjutba2tgfdOfvak8PRNSaFoQ2709BP/dRPSXt7e7Llcrlcru0Q/pz/4l/8C5te5Dxy69E1Joeja0iJE/aD64ERDoJ8UF0ul8t1edTd3S0PPfSQvX83kM/cf43J4egaUbMTdivhg3To0CEboeZyuVyuyycC7R4+fF6/a+9eu4bkcHSNCKe+jbrTCE72T/7JP062rqCoWuvePpfL5bou1dfXJx/5yEfkpptuSnJa6rC+uz+crLuucjkcXQPi2wZOfcnmGjGs9KUvfSnH6dYVJJPmSzskuVyuG0hY7oeGhjYMn+LO2deOHI6uAfFtI3antbIa4Qz4oz/6I7pvUbcilVw+MllaXLLUUpevGi6Xy3XFxJfU7/u+77P38XruD4nc9+gakEfIvsp13333EQX7Q3zYWoHRjh075Af+/vvkVa96pdTrNVlcrEuqLaUfzuQA04Yf1E2JOi0qlC0tKpjpur0UNnoxbF9VXC6X64pq7969UiwW5YUXXpBSqZTkrhGRs//67Nmzx5Jt11Uotxxd5VLYWNcJGx06fFDe+l1vlZpCEWBUZ7lU1z34Jl0eS1JbLFoBabFeb4BSS21fNVwul+uKihn7f+RHfkTuuuuu80XOduvRVS6Ho6tYWI10YUMgWlmNdu/ZLa974+ttAkT4iUBkaf1Asm6QtFhbBUhbL8CtTa/Ji8DWyQSOLjcgxVvcntt0uVyuC1KtVpO3v/3tNrXIBjqcvN9dV6kcjq5iRatRKzAChPbuHZJ3fPfbbRsoCaASjw9pSRYNkLAqLZlFKcLSFojrLC7ptQMgtem3JpZGZygCUitICtXbHlnZyQXs+jFPk8vlcm2jeDe/7GUvMwdt3snrifd7suq6CuVwdJUqWo1agRHq6e2R937fe82Mm+YDqP8VgbT91+N1HQtSSvfhfwQUVSsVqVUrslQPXW6bgiROi6dG+CFRDyApAhJpnfo3xO6YtlpW5qrCt+taLpfLlainp0d+7ud+Tnbv3p3ktJRbj65iORxdpYpWo1YCiO791nvlta97UHLprGQzWbPeAFKkeFbo5AokYEWxf1EBqlYLfkENUrgIWlhxqBYaCtb/TYk8AKnZinQhWlH2xuLQFYnLNC4VC2pexvVELbJcLpdrq0TMo4MHD55v3jW3Hl2lcji6CnU+qxF92d//vu8zR+g6liBdYjEql0syPjYm8/PzUqlUlFPoTlvkAyi5fE4y2azxCtYjAGmxDiRFS9JFkEIrELoYCNpIF1GVeGg83JZajSXqQnUaVdqgbhd4LZfL5boY8d798R//8fPNu+bWo6tUPpT/KtTevXs/rou+sLVSTHT4wAPfJj/wA++TarUqJQWihdKCzM7MysmTJ+XIkSMyNTW1/G1FG/9KqaQcoyv6YU2ZlUmzm8CprQ24scyEI9aBCUAigaLG0P2wZ60iLMVlcl5DcZsUj2mlFrsoJaao5vUos5ytKDvWJSxWlN3iOi6Xy7UZETn7qaeekhMnTtj7tpX0HXzv2bNnfzXZdF0lcji6ynT//fd/RBfrTpDGJIcf+cgvWXyjWr1mVqJicU70wyXfePwb8sLzz0u5XLaut0XrPqvL5OSUxd6oKEhlFZraNKWBJwUTmABHajMismEfYF1ZD1ga+aHTDofsdRWPXa+sZlhC6x2HWuzi7PWuTu3CKfHEZLlBdRuHulwu1xaIL6n33HOPPP7443Lu3Lkkd42Ie3RY3+GfTLZdV4Ecjq4y6Yfk4WR1jZj1+a1vfYt859vfqhwRmn+61Qg2duL4cXnyySdlfGJCUin9tWIZqtXNarSwsCDT09OyoBBVLSk4pRh6r8co2NRx1K5UrYutTWGlTnebAhWj3gwvVgMLm3btZD3KoIPjbUu3g/8Toq5WTixr9XYzJMW8dYRvEUfHFNX6rFjPVXs5kazmAprVujCXy+W6aBE5+2tf+5p9gcXav4763Hp0dcnh6CpSYjXacA61f/1v/n/S0dEuGYWb0CUG4yxJTT90xbk5hZxFsxwBQZVyxY5JZ9IWnJERa21KF4u1qh1f0+Pmi0WZGB+T2alpKek6eTU9rq776XrLZKMzYVvixA1rQA+aIlywbXnJekIe0ek7Ti2yApIUvsJxtiOkqOb11TrPLtJq5rFT4nlx2QqMmvPicS6Xy7UJEQOOOdf48joyMpLkrpFbj64yORxdRdrIaoR+8Ad/QF79mlc1IlLjhM0qliACQfZ0d0tXV5cB0vzcvMxMz0hNocgASWEqpUuDB4UWYGleYQqL0uTEhEyMjcn46KiUFxYMoioAlsJVtaLfdBSSAKXSQsm2CQ8AwPDPrENJavAEcMN+TWEX5yeWJFKyL5wQjrW0WivyOI9li+MSNe+J66uXDTVnaNEbnuxyuVyXKN51DO3HJxRAihb1FnLr0VUkh6OrRIxY0A/Rur5GzPT8//6//0XXlqRWC6ZZur74VsJQfqxKABIJvyK6yvBHosuNiK0pPRZAog+cDyvdZ0DQwvyCHQMMLczP2XlYjfA9Yv/c7KzMKWjNzRalqOtlymO0G8EfNdEdZ1OGkOKHXpcBfhSCzJ/JMu04c0pM9nNI+JEoOaeh5vUGHHGN+HJp3h+0nLMMa2EZr2cba7U6f8WxzS+z9QpwuVyu1uK9y7v561//uszMzCS5a9Q3NDR0XAHp0WTbdQXlcHSVaKMRauiHfuiDcvfdd5uVCAFFzYkPH07YjGbDnwiAwlF7Vj+IpYUFbdIDSBlaKNQAUDhlZ3NZqSuw5PJ5G+pfyBfMwsR1OI6QAAsKWTPT01ZOBXhSsKrrEnhiHViiLx0IA4BQQIhAGKm01hFrk4oy8WkyC5IqQtQKxe1GfgQioCquo1Xn2XZSbuOYYF0L+eF4+9l8aqtiLE9BrnG9WB5afYLL5XJtLAJCPvbYY3LmzBl7V7aSvg995NpVIoejq0CJ1WjdWBf79++X/+f/+XEZGBjQD09wpmYJWFjTr/9Zx7eokG+3bygZXQdqxkZH5fix41JNrE10uQEwNO8c19vbK/19fdYdh38Ro+GwUuUUlLRQKxcYwOKD8zcWpnqtbmWY9alak4qCERBFKmsClEI32qKBloEQZSlwxXnYyFuBG3adddSGtQn/pbC0I5PjQ+34iaVo2VrE9nJCTVejLrZMEorrjbzkeK69opzmE1wul+vCxDuOKUV+//d/396P68hn7L9K5HB0FWhoaOg/6gfHJphtpYce+oC85CX3GszQKMMFEVps+Fb4b+034JHPF6S7p9tAB5CamZ0xYGE4f92csWvmxM2x7e3tBkgc293VHcAqHUzAmUxW0rqezeWko12BKZ832OGDbd1pLBfrZqWqJ5DEdXAIJ/HtKPo32TclrR/WKgOkdPCBQvy0+0m2DabCSkhmvQFSsDglVicO15w2C0EQ1oICJDXONcUlSo6zU/RH+J9sJyme27AaRUDC+rXiQJfL5bpg8cXzueees2H9FsC3hfT9imP2byebriskh6MrrPvvv/9BBQNGqbUUFp13vetdcscddyQ5KwVUhGYaaFm0bivyMpmc9PUPyO7de+TAwYMGQViS5otzMjc314CV2MhzDn5LOQWivIIR3XNYp9K6DSSRR11wLKRLzsACwEq6zAAlLEp84IEv4AhfJlK1Ghy7ASdiLwFI8A3dgGZNoqxQi1gdK9sqiOXGUl23sBphkdJddk4CK7q+XEI4byUgBYtSPCYeFdY4P+xLOLOhJYWj5SNRhCOWLpfLdXHivXrnnXfK5z//eZmdnU1yV0rfh4fdenTl5XB0haUfAubWuTdsrdVb3vIWec1rHrRIq+uLBjukyBmxkS+0d8jAzl3S090lO/r7bXg/fkhzxaJZfTiOrjH8k8zZWuGFLjWAKJvLG1ZgKcLKQ1cdsZZIHINfUj6vQKXrdS0L+IFcwAmzKGm5wBGgRJcbZZPKpWBVwiplZeO0TcVjpRvrWhKWIsHZm2UY9WbWIv5029JcTlM8URXPM7EM60BO01GrFK8XVhspOT8A0rLVqLmk5TWXy+U6v3iXf/GLX5RTp04lOa2lcOTD+q+gHI6usBSOPpGsrhH9029605vk5S9/eZLTaLWblssyK5L5IrGlDTpzp9UVgNIp6e7q0iwFl0UsL0sWGHKpHmCDUWzACt9kphWczGdIy+dbDtfB3yiCjTlT6wWw+tD1hpkYZ3DyOQ9LDPgQoIWRdXqeQhL7zKqk2zFUAIAGYDE6jqV1s4XKB5m/D9OcBDjCMrVU15ppfVOpnF5n2cF8kfviFE7XxHr8uT4Ykcu+cNLyMSuPjvtDipC0UmtzXC6Xq7UGBwfNesQXx3Xkw/qvsByOrqDuv//+j+liXasRcPTTP/3TBiIrFRvq9aT7bLdhivIFEa+x8uAzlArD+xNYAYDMATuvsJFqk0qpIjMzszY/G9YkYAbEsKXCjjlm45CtZWazOeuuK2jK6Lr5EWkZ+Bg1Yhvp8bbkXM3jmiRgCUsVflAk4KhSKktGQc7uTn8E3AmApAXoeZSFQzfXyulBCipL3Guw7bBqzt7NgGV7wjIcFZ5KgDjWQ07ct6zm86LCGeHM1lp/j8vlcgVhPcIxmy+p6wjH7DYFpM8l267LLIejKyj94/9PumjZX4aT9Hvf+155yT0v2aDFDY11a2k+kKAAARABR1h4MroEVGzUmYJLRoGGIfwAEqDToQnrDBPZTo5PKCRNmqM1AjwsmCRl8C+xKLGdK+Slq6fH/Ja4rsUzwsqk12qIqiagZLC0uCRVPR9fKIJRwiPhZUFXm5ZhgBVAK1iLsrokVIFeQ7ft9vRHtJglGeE64WKs2JKtAEUhL2wvp/W0vC8eGc/XsnTVQKlFAS2yXC6Xy8QXXt7x3/jGN+zL6jrCMdutR1dIDkdXSOcbvo+V59/9yr9LthKt2+LGHWsPABxCviYFCGAonQ4O1LFhB26wGoVRau3S2dFpCfDBR2l8dMyiY7Pd29cbIEuPZRuYwYeJgJNYjvIKV51dXcYocESw/lAPOqQCyHBR8u26uk3CJ2lqZtq69jijODePh5EBXLW2qPVlhFuwGLWlMlJX7oK/rNykpwvfI+UtTVyDLMq2XaplC1CwTUWxHrftjGQdrTxy+bhEdmq4PzuX1aZDVh3tcrlcJt55dK39+Z//efhi2Fo+rP8KyuHoCkn/6DcM+vihn/qQfMu3fEuy1aR1W1xrqRUQwgdvjdhBUtmRWJPSNOgARLD01Ov4B1UNfBjWz8z/WJTYh3VncnLCphyhGCxEAA3RXicnJ+XM6dPmWwTw0M0WpisBYEK3Gv5EfFvK5fIKOEozSjFcl+MbSbfLVSBpRuYW5qSi55Zx6q7WZXauKlPTCmKzVc3LSHF+SZdtCmhYlQhayX2I1LVummVLRB1C4Mig8GRAINYSqrItQ7fGeuMYhbJ4jImLrFLTXpWurTpk7Rkul+tGF5Z6vmA+8sgj5mrQSvru9GH9V0gOR1dADN/XxYfC1lrxocHXiGHza7RBS5uwjykAUtPBtqrNveazi+H0WJHIw0coDrefny9pWrBuN4uX1B0gCd8kG+mG0/bUlIUDsHX91nNawQhAMqdqLRG/ISvbfIyCnxFdcLlc1gJOMsItQBP+RIYgFsAyo/tTDPNXoikv1qSsL46a3tPcQk3BaF5eODIszz1/Wp597rScOTen+W0yUwSetCwFvXSmTXKaMBwxDq+m17B4TqH/y6xV/LcrtqVtGf41A1BI/ORYk1miYmrSqs3mQ4DO8x3ucrluXPEO5EvhV7/61XWtR/q+9mH9V0gOR1dA+se+7vB94OX7vu/7bIQaXWsNNTW86yu25qGcxgm2nkjXw7QhOf3ltxkAYbHBQZpvMYz8qlVqUpwtmsM0Vp/Ozk4DNSCJDzMjLEZHRuTs2XNy4vgJOX7iuHWvmWVIIaqzqzPpbWozMOIlgP9QPpe3svB/qlTKBi4AFZYfLFnW0aeQ1JbLSCqrAJXKyHxl0axGZ85Oy5Gjw/LIo8/KF//ucXnq2RNy8vSETM1UpbggmmpSVRDLFJhGRQIkcX39ad1sPAOsZXTWLWJhC1jUppBEPRtWJAOh9cS+mJYXzWraa5dsdVCL01wu1w0m3tF86fzCF75gQSE3ksKRD+u/zHI4ugLayBH75ptvlu9863daoLAVOk+LCsQ0K8CRrYXEgkP0OP6xH/8ihuPjsF0AxBZFMgokOQUTYhphSQpBHKsGPliRgCQAh/zhc8PyzW8+YbNNAzshqnbGuttIrCOuE7vWcP5maRYdhSJzCM/gaJ2SGmCmdasqoCxpnmTyCjdZmZguy4mT43qdMXn8iaPy/Atn5MixYXlGAWl0vCgTUwsyW6zJjEJUca4idS07356VXFrhD/iiG8/ASJf2mJg3Th/IUuxKS/bZepOaH+mKx8vz5NhVxzdvNq1b16Wt2GZDqzZdLtcNJt6Z+GvimM07cx35sP4rIIejy6zzOWLfc8898v3f//0rrUZoo5Z0FRiZtPFeeYpu6WFLms/RBlOLi2a56VDYAYoIzoizNsP66doDbigjxijCAoSvEXVjX61Wk9HRERv2j1N2ob1gH3byMRPjjwRUkfBnoluOcrBcEW07m1UQ0/IKubwek5FFrUtV67VQ0WPrbVJbyspcSeTMuRk5emJMnn3+jJw6PS1zC3pcPadAVJeJmZKcHZmQmdmSTE7Pa1qQqdkFPaai5YnkClpfLTebwFG0FNlEuFiJFJIiGDWeV1xpZLSQ7eNHchCwtOb4CEXJ78eAaqXW5rhcrhtFfEk9ePCgPPXUU3LixIkkd43cMfsKyOHoMkv/yH9KFy271LDIAEYAUqPVZHkpLegaOEKaY5m6TyHEAkKymbTd5EcLFCPPMqkANnaaAgb78EUiLlHsL2dkGkNScdzu6+kL/kmZrI1um52dkfmFBRkZGbFt/XA3QAuIilOSECMJ7yOsO+msQmE6q2CUUQDKytjEghw/OS4vHB0xn6OxibIe1i3ZfLcUunaKopbMl+syNTMnI+OTMq5QNjE1KxOTczI1PSuz+q1M0m0KfFlpV/DDahUCZepNaf2jP1H4mfywlUTrra9Q0w4rT7X62Jitj9eutmr/6sNdLteNIb5s4rPJjP28H1tJ373umH2Z5XB0maVwtG5EbIDjl3/5lwOQoAtoMQ1vVh/XZKFYsUs3Gt1tnMa2/gOEmEONiWW5NgDBdCDM4G8F6DYf4HwuZ2ADHMUPMWA0NDQk+/fvl4GBAenp7jarE33p2GqmFFaeeOIJ++AfPXrUrsuotnYFI64BEJHwF9KKKDB1SKGzR9oyBZmdq8mp01Ny7HiAo9NnpqVSLUiuMKBwtEPynf2Sbe+VVLbdnLKnZosyPjGpADUh4/qyGdP1syNjMjw6ITNz85JpZ9qTjLTj16T3FJ6FJngwWSUr8BJdj0m+KVlpbK+W7mgGoxbHWdaKfWsPWplDxdDa41wu1/WjnTt3yje/+U37AtlKvKu8a+3yyuHoMirpUntnsrlGP/ADPyAvfelLG746FyprQrX9XG5zz9fohg+bHafJOpwUinDStm6zxC+I3RYPSVdwtGa/HaeAYUCF5aiz03yRsABFx23gCJDCssREt3zgjygYYToeGxsz0OJY5hZi2H5NwQh/o1RaAa2gYKVpEV+jqQUFo1E5cmxETpycUFgSg6JMrlfhqUv/evW4VE4WtX6LbWmLi0RQyeJcUcFoXCZnpmVsfELOnB2RYyfOaD1GZW6hJB19PRYMs6CQRI8axjKG/rNk5D4TzgJHPFdz644Pz5Y8s7jeSnGnJgpALY5tHMWlWGs6Jqxyciwgqukgl8t13QjL+1e+8hV5/vnnk5w16tMvocf1Xfposu3aZjkcXUbpH/d/VNA4nGyu0O7du+UDH/iA7Nu3z6DiQkTzvaL5pI1ttOStxd54jK1b0lKSghhSHwApgJAdCXwsLtp5+CQV8gUFoIJZmkJQSQUT3Y9DYQSpTv2wM3y/tLBgI9mIjzQ7Gya7xf/ohSMvaDoqeQUhhtyHrjTFhHRO4Scvs/M1OXFqQp4/OixPP39KTp6dVHDpkvbOnSKZTj2+oECUV6hJS1UyUqeiWkamIy8phbdaraIgtCCT+D7pdUdHJwyQjh47LadPjUhZgaynv08yVt+UdesRNoDHEAApPN8kxx5U8tjCQ7OMuL5K5AXzU5KWF2uk+cHgxEpYJF5hmqgVy2atV5DL5bpWxTsfqzwWdhy01xGO2d61dpnkcHQZtXfv3t9KVtforrvukre97W3WTXWpMgvEBYijmiFquTFmA4tRCMpoFqIE1NgL1GBJymawCoU/HbYBIyAI36IzZ85Yt1skCc6jCw5/JYCJb0jESHriyW+aNalcrpq1aEGXdI2Va1qWUsrIWFGOnhqXp184Jc8fPyezpSXJtfeJZLukJliLcgpEmWAx0vrWuJZek0Fu6XxOsoWCMOVIVetcqtRkrlTRepW0jlP67eyUnDihdT07rm8lnMO79V5T0pZl6L+WQ+TIRAFAsUkFcVuNR2dLMuJ6C9nBmhoFJMsmxdP5/YWAlSEFOFMoTbaDmgtoUZjL5bomxbv/T/7kT2wgSyvpO9tjHl1GORxdJm00ySyWmu/4ju+wGfgvRhGGYhO5Go5aNadR5FlDb1t6ZHIwixA9W5OCUYxDxJ4acZAUcviGg79QfTFZr9XNKjQ8MmxdZQASgSGJhxQhDMiiuxBLE9+MpqZntLxF8zWa0PXTw2OSyhZkZGpOpmcr8syRM3L0xKg8c/S0nB6ZlrZMp/kYVfVPtlxXiGHUWTojS5oEy5Vepk7QSaspu9oklctLppDXG9JvZYvkK0TpufMLVa3rtDzzzEmt66SMjBe1nLxCVbumtMFRXetNN5s9JCszQhKZoast2ZU8RDLieis17WRhZdvWslZs6zWogOathCPEgfHg1YW4XK5rUXxxxD/zyJEj9p5dR3St+WS0l0EOR5dJSvzrxjbCX+dnfuZnbKTXxcqsDdZArm0kVzenzaLB5V+jgVfxgbQPpeYBNQASUIP/UfywEk0bSxGTxtaXcNquK+RUpVQpy0JpQaq6xDKEFYkh/hMTE3YuAIgTNiJkAF12HV09eo2sjExMyvFTZ+TU8LiMT87JpMLR88fOyJGTI3JGIaZUT0u2vV/ShW6ptWWlppCzhOUK3yycqzXhJ7SIn5Amqxf3ltL7UHjKZPOSVfASPbetjSCRBa1TVuZLi3JueFqefva0XmdKxqdKspjq1LLp2ktbN5/evD4O/UdhKp6C3r09O7QCkuJTZtHIa1ayI/SjBdlq3G5a2vPmymEZdrEeUzw2avW2y+W61sTgls9//vMbda35ZLSXSQ5Hl0Hni210xx13yPd8z/esjW10EaJp3Kh5jE2qSRveRQAiTt/R1MIbNFk+WclINk0W80gP4RxGsdXqNbMaAUeIfI7Hp8ictHvD1CfEO8KCBCAxgi2AUl7au7ql0NklVb3UzNyCLOjKfHlRQWlWzo7OGKhMzmgq1qSymJVUrlvSuU6FlnbzS9KKKQxpbVN6V+YjFJbM5o9RCYDBkqQMp3yD9YuuQC0njSWJZU6yuQ6padnTxaqcOjspLxw7J2eHJ2VGt1Ppbn0SKa1rWuqLeh29VppyNAFG/FvubOMaydOPS8Rq0+aykh22Lx7QvB0TiktVY5XrxmuzbDpmxbrL5bqW1N/fL5/61Kfsi+U68phHl0kOR5dB+se8bmwjgOh973sfAGVwsVlRQkyhCV1uwBFwglEigNFS0pQGQOLysQ7xLJvaw7rE0pKlW0wThg+62CqVqkESxwA+jFIDjHr7+iwN7dkjOwcG7JqAFI7Zxbk58wfq2zEgPZqWUnSNZTWvS5mlQ8q1lCyU2wyIam0FqWuqLeUt7lFdMkoheb1+SiGMcAM1gyBgCEOSVjNZT7oCNTF1CGlpSaHGLEdZPUjL0aVimn4C8pLKtMtCpU0mp0ty8vSonDh5Ts6cHZO5+bqe0yX5QlYqNS0neU5Z87fSdf1pkASE6T+2liGp8aOxWCt2rE5Ruo5neMy3Xcn+ZLH8W1r5Ow5qHORyua4RYanHMr9RzCOVd61dBjkcXQYpHK0b24jYQN/93d8tBw4cSHK2Rs3NJb4rNJWNprQt6RbSTJr4BhQlKQCSpqRLiSUJKxJTi6QVhPAdMn8jkn2IcYbOWHRtZuXv6+2z2B0d7R0W7JEyCQiJb1JN61Po6JT2rl7Jd/ZId/8uae/uN7+i6pKCSD1jTtepbLeyS7dIpkO3CQrZJtXaktSqiwpGJCYbAY60bimmIwkJp2aDJa0jYAcxLemf+pKWASQBRoDHIqPcJCt1vSYO3ktteYWkRZmYLMrxE6fl1KlhG/4/PcN1sgptWhUb2abX0/shqjiiO6++FEANca/2CG0j+cEy5rXS6n3xl2UFbQRJjd9qsmxWcpzL5bpmxBfQhx9+2NwT1pF3rV0GORxts84X22jPnj02A/9WKzaLBjfJBhYc2trQeIcG3kamsdR/jfbYfoSTOC6sJ+coddhw/0zOLEkM7WfEWpgeROmBI/FTUpgCloiEzTbn9u/ol0yO4I9tUlbImZkrKae0S2ffgOQ7+hRUcjJfXpLZhUVNS1JRaFlKtSs0FRQ7gJi01PQ85SK7ZgA8TbCDuWKDLYt6P1hwqIfW2a5N0EemQsE3ScFIT1hKadmaBzQtMupNywee2pJut4VyTcbHpy3cAIA0PDyhYCbSzmi7eRy/tWygTJ8fkcR5aNGKxPOyJ9Z4dmwkP2wH66vUKq9ZVk6S7Ni4zaIVILFvxW/U5XJdA8IC/4lPfEK/SM4mOWvkXWuXQQ5H26yNutRoPH/sx37MJpm1hnSLFZtPa6rDf8WCAEVBSSNuP5dFXSwl29YwNyWAAz8k5khjItkY0ZsAjCTiHdkQf2BM8+lyoy+9txfrUFY6u/sUSLIyObMgxVJV5hSGKvW0zFfaZFbBY3ympHBUl1I1Zd1stUWFGgUjSecUSNKS0jKsZIWCgHTMva+4sqSpLQCSWY84hH/4CumfegQkhu8zzN+63hTuzMwEKGmyLjcFp4wCGbBUWqjJ6NikPP/CMTk3PCanz45LX3+fTBfLtp8uOyDJplrRFJ7tMmgCKAGSks24Eg5bTqvVMm/VSXZMXLcNVTMoxbyo1dsul+tqE+9T3hlf//rXzTK/nhSOfKb+bZTD0TZL4WjdUWpYjd7//vdb19p2K0BCMxghy03Wl0WONa0cu+L4IAMnIAVASmM9Ih5SAIKafpjpK48JsT/L5LKZnLR39kiho9usNfn2HikqBI2Oz8jwRFHGJucNmCZnywGKzFqUkfoiQ/G1HppSCmTZfCFcj241piDBamQ+VJpYxpRUn3sM942JCRDSdXrXrDuOZchWWuKH3kfIxGk7l+/UbYWk+YqMjE7I0aMn5ciRUzI9PS/zpbrk8+1S1fpxdQtXYIAEjAUF+1b413j2tohHoARocOZqzm5eXyGOY2dyQLjJVaLMpNw1WnOwy+W6SsR7pK+vTz7zmc/YYJZ15DP1b7McjrZZCRy11Ote9zp57Wtfa2bUy6HYJAILBj9JTmi6g8ixZpVuKywzWEY00/aTx2S1Ch7WHZdOmfWIZE7QeqCdp8BSq9Xsg10uV2zdSlbgSGeCA3ShkylA2m0GfaxEw2MzMmYxjqoGRouSl6VUXt8UoZvLfITqel2tCNc2J+iavjiWtGxdx/fIlsASYEQ9LMFB3Cn3QR3CPVtBKS0vo/eY0uO4V2MjvQeSHg8ktWFFyhYk19GjZaZkoViy6UhOnzknExMz5js1NVOSaq1NqnppIAnoyvLtT//pSYpu0WE7XD5WARZiPymMEEysTHZeolWbK2THAnLJQXbc6oND+a21+liXy3U1iHfX1772NZt6aR1519o2y+FoG7WRvxFA9IY3vEEeeOCBJOfyiaaShnvZvkEeOBCa89AlBmhokw5g2L5wjtFGIjueLjasOTkgQkFJt3GWZsQFXWyAUaVSk1K5KjWsP/j6aMLHhxFg+BiNKhgNj8/I7FxF5iuASrsCVJcwPYhoSilQ2fB9pQnKxb8JGDKgMKhgCRQtQ0YAI62r/Y91DvdHsnPaQgpglCQMS2k9XoEjjHADkhR0GFGX65Bce6+NlJubnVdAGpYXjp6yex4ZmZZydUlKFQXDul5RASmt52YJUhmvSN101bYoV6/LP9Au1JLr8qyhNBTOM7HatLlScacmOyZuNys+g9VafZzL5brSIi5cnKx7g641H7W2jXI42kZt5G/EBK0EfiQA5OVWc9MZcaE5z5pR3QhwFBIZIc5POJbGPR7POl1szMdWyIfJa7Hu0MUGKFVrdU0slzSP8hWOlrIKE2LdaGY1mpyV6WJFASqj8NRuVqPFxbSCAz5AOQWkrC4ZcYb0p1l52CJp/ahjAkaMzosMZ0tNtiDokQKWRZ62Y8gN+ygjwIn+D71qXM7giFI5lUwsX8RaIpp3TWFoZnpOnnz6eRkemZBzw+OSVogrKuQBSnrLelzoZsOSZAUnT81qqmWGGnNd/cm1rTbk8nzjE2486bDatLlSuoPReCztmNUHUzYpin1xu/k4l8t1JcV7dnR01KxH+HC2Eu8vhSOfa22b5HC0jVI4WncI/6233ipvf/vbbTTXlVZoQmNjrD+1Ecc/JjaXYIPlJf40wBCp0Zzaiv7AipTEO2L4fr6Qt/PqSgmAQp1pP5YUeJYy5mQ9O1+VkfEZGRmbltPnxmVqpiw1RqgxoeyiwlWNgoEKHBTDdYEVG4VmV8TKQlcby5BMxgD80Bxdhk39yQqUY12DyTpLOy6ephXVwnHoBpCYhsTuVRd2NeMWnLkJJEnU7YxUq4syOTUrp06flVK5opA0IQuluq4vSrmi966Ft2XC88PKxD1RFiPeLAYT1+WitowK2ISWn3Rcqlht2lypuJNnFrebl/Eqzflx3eVyXS3aaEg/AOV+R9snh6Nt0vmG8ONr9PrXvz7ZuloUGkn+mf3BoCBYi+giYtncrNq2rlgedAFQcFw6zOzf3dVl8JfLt+sxIUZRxWIUpQweRidm5PTZMTl6/KwtF8p6VLrDRrLVa8BUKJZGPpUmQjcXA9UUiKzERd2zjBXUe4X03HC+SlnD1q3CHBeWds6S3mPjRigZeNINAyR9FgpIEZK4Srgi4KGwmMnr/XVhIpKy3tPpM6OyME+X26hMTc9bN9ucQiChAczzKp2SDL5aQFJSXrybKKvmirWwFe5v+TjTqs1lxWOTxLNrKOZTsv2mG9uo+UiXy3VlxES0X/3qV+XkyZNJzhq539E2yuFom7RRl1p3d7e8973vlZtvvjnJuXq03Ewma8AO/2yTRjzsC8ckTfdi8FEKO0NjbrGOMhkbzdXX2yMdHZ02bQiAVCozQm1azpwbk+OnzsmRo6dleHRGoQlrTLumvJbA8H29nhbL6A3mSLONRSxFy1CU0vWIFiEtr1luE/SElKxFQMIilUCS/bN8lZ5jfldck5KwVmHE4nB2Ao0pnNHDVCR0teXbu/X4tExMFWVsfEq/1Y3J/HxJxidnDZBmZ8syt1CTul6Ce+qwLjct156rpvCQk5RUW8XecNWQQz3jMaZVmysVdybJjuMHTxAwQvEJNo5yuVxXWLwjCIPy6KOP2uwC68j9jrZJDkfbJIWjdYfw8wf/j//xP74qutTOJ2uIk9YyOBDrpv0ImdZc6w8gwhyx68QcCqfQ6DOKDatPZ1en9PX1Sr7QrnBUk1NnRuX4yXPy7PPH5eTpEf3w63lLISijxTMi7hAO0VoYdbDLASo4Xiflp3RngCSSXZGL6jHLjT4QYCUkMGTWJ5QsGzDEvuR47GZtSRlYkILPlV5DdzOXG+PPSIQTMIsWcZMsPpLCUhZLUqd1IS6UKjI2NiYjo5MyPDIpMzMLMj1TlsnpBb3fmv4hpM2K1K5Lu7RewO7I6hbqxbOMz5M1/i3fL4pL1fJpLRR3Jim5BiWFvFB6ULhGuHJUOMblcl0e8a6ijaBrbYO51jxa9jbJ4WiblMBRS73pTW+SV7ziFVc9HMVm07ChqcFuNJq2Gfbxj9wwYz8T0iZAQWK/Jka1dXR1yLyCAbPvHzl+Rl44csIsLXSlMTnsov5J2mgv/IJItWRyWwOjYCVSPkksRnr1Rhse6hCsQAi44c87wBFpdYynFYsEnkjxX0rP56eJa+gqRdhkt3S5xUuQqYlq4sZE6AGCSGJNwul8brYoI+NTMjY+LRMTsw1AmpwqSalal0w+IxkFrUJmJSSxEeAlyIpO1pJLNqlpg9UV+5rVtNMWYd0eoYm1+LtbrbU5Lpdr+8SAnT//8z+X4eHhJGeN+gYHB39b969LT65Lk8PRNmgjf6OOjg75ju/4DnnlK1+Z5FwbWgaGsOR/sGLADJqTtNaYgm0P8YYsQGPSkNsxxCpaktliVQFhQZ5XMHr62RekOFcykMjmOySbK8iSHrNYq8lipSJLBJLEAUlhSPnBkIHpQQIk0ZAHZACS2ggVYLWxo5LEkYnYvULJnqb8tZCUsn9Wptaf+2vcI0P/9cI2V50mwh7Ute6MzqNLkOH/Ob2nVK5TqpUlmVsoy+zcnExNz9n9TykgTU0pKE0uSFVhMl3ISneBof/co9ZB0zIkoVDR+KzNabyRzY+wv6EWWcvS86PVrHEMKwl02hVZD6C0UusW6nK5tljz8/MbRsvW99En3e9o6+VwtA0aGhr6j9qAHU42VwgnO4bwM5T/WlNoNGmUG2v6L4hmmgYdR2OW8ENbW12bdm3eoRo7RX9og8wxs8WSnD47Kk899bzMzxRlsVSzqUhyhYLtX1IgAo6kpnBk04KACZoom6VZkvSqtNuaGlBjXXEB4YCj2P43DkxkXBWVbNhtseRHLM9K4p+W2Sg37AYODSDIMnbSbb0OAIjlbLGm9UsxxQoj9zr0uLSNZltYUDicnbcEIE1OAUkLMo0laXFReroKybPUq9l19AdmKjY0WR3soizDNQ1m7B6T/Gat2mw8hnioprCwK6mS8pIDm9fDkc1Ll8u1XeJdi/Xoj//4j9eNlr20tETXmg/p32I5HG2D9u7d+1vJ6hodPnxY3vKWt1yR+EZbqQAJoaFmLViRwrpN/KqgkGKeMwWkGFcoWF6IFQQwECuoU7LZvMwXF2Tk1BmpleatSw6WWlIgYnoQBryHRp/ygyM2yZpmG4qfXNd8hDSxNHJJliatHTCly5VppRrAlJwWoCDeFWUm63Z6WNp9a4VTad1DrxgMY0EkRermqM5SN7l3ve90hol361KpiRTn8EEqyowmRrZNTMwZKE0oMC0qIKazaSnkotM2l2SpKyypoP6kKiyBxwYkNRSOWqHm3ZzCIRRpi1BuhKHl0lGrcuPS5XJtl3C/YCLaYrGY5KwU7wT3O9p6ORxtsTbqUqM75sEHH5Q3v/nNSc61rdigNq+ZJcVABLChO6wmi/WqLBkhKDkQWVGfQzaXk96+Ptm7/5D09u9QaEhLaQHryaTUqlVZrBL4TEEo0yYZBQTKbfY7ItkoObPSaMNt4JJM2aFgRLcW54d/ClgN8lHZrgAAGyrcUAASSqb+Sflcx6xJ/ANWzMqTLLXOqQyRw4PlCkiqa715BFwxxEjKKAi2SaVSlZkiVqSiTE+TgKR5mZycl7n5ip5POWlpzzNprtUi1MFSUMQY27cRJK1zu3YKSxL3kKyjsIxbqHkval53uVzboS9+8Ys+lchllsPRFmtoaOje9eCI4Ijvec975JZbbklyrg+F5jI2qrTASgGLAYzoEqOLqV6rKyDQPqcVDJiOI0BPZ0+X9A/skt379lvQSAoplRekVJqXJQBpqaLHpxKLEeAVQMeaZIUOeKlOFxaF43OUgAuKaMQ/tpJMOz85JKzHfSa9gwZIaUnJcQYNtrGc6MpbAUgKMsARu82aFCFJ65/gnPklWe2JkUR4AhWT6i6U8cMqyqyC0qRC0uRUtCTNS2dXQUp6n3RP5vWZcfVYB1LYRnFNlwDS8o5EazJaZoXMJDXuGTBECSBaimped7lcWylm6ScQJNGyazZPZUv5kP4tlsPRFmuj+EY0oD/xEz9xTfobXZSsrdTWHAxIJdYiBYe6gkuICK0QQSDErMKD7srns9LR2S5d3V3Sw3B/3cZ/Z35uWqrzs1KfL0oqm9H2HtjSMkmUncCJmWcUMIL/N3/SgAoLIAjQCXU5bxvOoXb88oFw0jIUBS1vR2DQdepASmSTkXAu3WMZBSFd2rPgWH0WXIUlTttpfQhYk2o1vedSWYFoVmbncNhWOJqck1OnJznaAkoSVTujwJXJLkMSy4hIVm6ybltAkuVqatQvLlVNq411lhyr9QsbrLNkO+ZFJftdLte2iVHADOlfL94RX+jc72hr5XC0xdoovtGLX/xiG8Z/rfsbra/YUGrCAcesKDT8zNqvwEMsIP2TC3CkzbnuZ/R6Ltcm7e1phaOCdHe3Kzx2SE93hxRyChG1ihRnJqWmkLRYmhfmWGMkHAxDk2++PPgx0VUFZAAeSyGKtqU2fJY4ThO0gqyhVyWby4oZYRkPD1LISMpBYckPTQYdyTLhsEXzN2IDbFGEUzCy6VcUCtsgQissWJR4RuzLZHN6zTYLZTC/UJGpGYUksyTNyYmT41Iu12RyoijFhaq06XPI5PS5KijZte0qKPyMVQ97dItJdm0Zc5MjwuEqXVkFhibqGe/PjmG5GpBWi3KS8jc8zuVyXYhoMz7+8Y+739FllMPRFmu9+Eb88d5zzz3y3d/93bZ+/Yp7iylaGhQIFIwCvCgc6f0DBXEUG1NzFBSOejqzsmtXp/T1dmjq0tQtHR15yej+er0sc0UFpEpJlizQpJ7IPG14PGv5KUaFKYDRZUcjj0P3Yr2iIJVYm6xKESASxQ1rx2NjjmLjHvKWf13NxwSFfVa47l5epmxd75vdgBGQSPegPgO62axrMVqSgCWOtX0EkizolVJSrdZlbqFkgDRbXJAz5yZkYa6soDQqEwpJ1RqAmZZcIadLXbf7sysmP6OS+2hY0JKlrcd7Yj1ZjStNu0KeJruvqCSvkWUdh7rJCfHkqObzXC7XxQjL0Gc/+1kLKrvc7b9CHu9oi+VwtIXayBmbucY+8IEP2ISz1zccoXh/0cIQAcm8hsz3CKZpjL5KjspnUtLXnpN+haPBwR7p6eqQ7u4O/dbULvkcDslLQhRuZqkOztgEnKRBVkiq1hRAgA666rS0tjDazXyfkjhJdh0DiOUamuJG8zsnyVtxnGrte4kjgC+WK1Pjn9bLkq2zi3qmrDstlQnWLvIsYWXTZTqT08QEvCIVhSS62+YXyjI8Ni3VckVOnR6Xc0zWOzUntTrRudNS6NRztHwDxyTxjyqHn7oEhoCjFVDUvM15qhUQpIq7UfO6XSYcy28i7AzwFWAMrT7B5XJdjHi/YH3GMZsutlbyeEdbK4ejLdRG/kYM4Sf446FDh5Kc613Waq5N+iG3AInJeoQV2k+aUNrZQjYtvV0F6e/rlF07+6Rb4aizo10K7QXJZhUEFB54P+CIvaQrgJEFjVysmnXGwgekFMP466bhp5sNGmt6qWwIScjac/1BhWw9KmxESGJ3EBnhftaIg/W/7eG6umLHpQC5JkuSwVFKlrAoYWnS7QBOGb1XIGnR4iRNzy7IzOy8Rdw+e25MIWnM4kalMgXrZutozxqOcsV4l/bTIIjrK8Zo4jmFitEFuVLxvDU71pMeGgCMZ7y8pJSVhSTlulyuCxZgRJfa5z//eSmVSknuGrlT9hbK4WgLtZG/EbT/i7/4i8nWjaTYGIbEP5uTjEaarqBkD405PkFwhG3r/kI+K71YkXb2GyR1dXVIuwISXU90T9HkNuZzUzhaImxAraxLbfTNF0eXXIvVBFDMgpS01VwnLuP6mp22Eht5VaSihqgzoLFcAjILjQprikGDXT85pvlQnkECSSElQKSV5h45OGX+VMzhFvy18Ekqlav6kqyaP9Lo6IRZkc6eGdX8uqSyeenvpWtOH4PBUABSwgLEGpmoYyMtg6MJMAsr9nNdsTsektwz11iGpJC3/JtuHJwsXS7XhQo4mpwMAzRWy52yt1YOR1uo9fyNEPGNHnjgAeteu9FlTaT+oKkmhSZTm31toC1wJA2rLWGEtHR05KS/v1v2De2SgYFeaS8UJJvJKnDqWXoogFRbVDgi1Sp6EhYR/JJYUpaWxH8uptsBVnQ7tNtBq+AmKMlLoGblEeHkZVaKkBQKDg7hum0HgCN6djw4ZCXF6g8Ahn8KSdbVpmCEPxIJB3TgJji0Y2VimbUS6Z6s1epSqdbML+n0mTEZHg6gNF9ekl07um1iWxJl2JMlBpSuR04LSuql9Q5V4udyWnEoSg5fsYNz7DwUQWv5wFDK8m87JJfLdaHq7u6W3//9318XjviMu1P21snhaIt0//33P6iLh8LWSmUyGZtLjW41V1BzExnAKCwjvAAZDQdibcl5hvgeDQz0yU2H90hPT6fkFTQBEgDBJrtdqkutvqCQVJElnLEJQpmUadKXB2UHVKFcywz/WTe4aQEDjWODwn47IUlRYdv+mY9TWA8KZa+gEnYZUOiK/rdVTeaobSBHntaHeEi2k48rXXBEGM/rcRkLjVCtLUm1UjNr0sRkUU6fHpXx8RkZHZ+V3bsHpKrw1NEenLYpJ+BnWF9Xyb4QeXylbFfTqfEOV+5YPkDRTn82p6aTXS7XBYneh69+9aty4sQJe++1kAeD3EI5HG2RhoaGHtSGbN3I2DhjHzx4MMlxNQscsWZVfwBFy6CUSF8Exhp6QC6XsaH+u3fvMEjq6uyQbJZRaxywqIdWDY5qtZLNy2ZTkPAi0QKiFccuRIFcFCCyS3FM2GY/3XorZJvJMXZeKMaODydq4idgFFJzflKA3VcsORZpSTcMpMLNa9lARCjHAkfqLg5jHSDCJ4mutmwur7yVtkCSQGK5siQLpYrMTC/I2NiMnDw1Jp0KlcWSPod0Wtrbs2Y5UlLS8iKohFpRvuXbjfE7Cd16IQXFteUcVdMhdivJ+SiAEesRjEgul+tSxPuArrX1JqFV/bbD0dbI4WiLtJEz9p49e+T7v//7bdJZ13qKjWnSyppoaq3Jtt2Ldf1hYNAm7YWsDAz0yL59A3Lw0KABQC6PT45CUIqRbMFBm2lIlqplPU9fJpyqRwQMAIqMuJJtXQOwYtKXUGjk7bRlsZFUKcr2W57+gGJ02QxHsRxkhzUpnGtYZGoMyVdIAaq5V/YGKFoMVp9FRu1pNTk+6WpjZJsIjtuEMGhTSKrJ3HzZRrMdPT5iXY8TU/OySLgDLTdfYPQfV6f8YJEK6ySuG7ZJ9oR0dfkuEoXdyzuaDzDLH35LlENaC1oul+vCxXuBzy6T0DJidx25U/YWyeFoi7SRM/aOHTvkbW97m/UZuzZScyvbtA4sxDxtpZeYJkQFO3R25mX3YJ8cOLhH9gztko6OgmQyaanWKnr0osKCAhIWJLrZqlU9SxttPY/JcY1ZDJACwJi/k0LEYk1BCkBS2VXtwLAelKDMCtLRMgILBbFMTojo0wxJqHnL1vUH98kL0FJ00uZG9dxlhNLqGSxRTXyb2J/R+1bwUUgin2jbWJAWSkxLMi/HFZB4oZ46PSrF+Yo5bRO5mxAJYEwAmJiaAYnN8PRN1JGNphT8rNigfqyzDLv5GQApbC0vXS7Xxaqq7zAmoV1vxBpfytwpe2vkcLRF2sgZ+41vfKO89rWvNb8Z1/nU3HiyTlpuXONPGnQzzqiYTqOvp12GdvfLwUN7FUb7kylI2uxlEgJCAkkKSAZKVWvL6cGi+yyAkuIA1hpNhAewkXOYrpNrcN01kBRXOKYBByySZQsBOIZ6evzqoyiCfEu6zag+c9JWQCIBStGyFEe1Makt5bC0rjaCSKZzmhema8FZm2jbxYWSDfufm5+XM4xsOzchFQWotkxOenoLVvVwfwkYqQI0kdiXrNkuPViXYY+K54cdK3mO4bcTz2UtHtk4w+VyXYKYn/OP/uiPZHZ2NslZKT7D7pS9NXI42gJt5IyNvvVbv1Ve9apXJVuu86u5MU3AyIAh+adQkLTjNNNBup7LpmWgr1P2DA3IocOHpKen2+Ygw1G7Wq1Ina42BSMmtAWQCB6EUSZ0UIVGPVhssNxoDsCg51oXmSW7jL2AVojNZH/yI4i+qERrzllH4f6Wi2QbWfgDg6TEogTIsa33xzB93aD2Ck8ZZSTAkHAHGYWmmigDSamikFSqyNjUrJQWynJaAWl4dFLGJ3S7IgpIHWZx04LtejwNWya3FZ+37UmRoynFTG/4PtBlyTOk0499UXY3tgyKS5fLdSniPfLYY4/JkSNHkpw1cqfsLZLD0RZoI2dshu5fjzPxb79io9qUjBpY14VBTWMz7GahPwqFrOzY0SWDg7vk0KHD5rRNcMRqrSy1WlVqzPbP6DZASeEBeLL52OhK02W4TOjeolDygYSACZr0P/u53rKSLUCFw5orZueuxIbmdRR8lJKl/m+Urtu2S1OwcgFASUpAie60dCYj6ZxCEWBkKSNLCkyaaWWAMdXFJSlXazI9V9LnUJPRsRk5Ozwho6PTMjI2K/39fbJQXZJ8u56vl2/Ta1o0cx6LVsHyqJNZiIAirEVasoFRsq0KSBT+aa0tLznT5XJtUgSD/NKXvuRO2dssh6MtkJI6YIT1aI12794t73znO7WhHkxyXJtW0s6yMAbRFJtea8Q1pVNtNi/bjv5OOXhov+we3C2dnZ1mEVooLygQ1RSSgKNg+bCh90ASJEApTZBECnmAiq7bsVyJa7EvggCJBWansBqk+ZQR85LDYkYzGMWpAWIeso4zNpNFrJNVSxMQl84qHJnPkaYGHCUjz1K6jUVIl3X9yBNEcm5eIbG+KLPFskyMzwpTMjG57cxsRXL5drPCtRfwdwrXoNeOIgKU4ucUnhuWozYLmcA2teNwDlJ4s6WeZIpLl8u1GY2Pj8tf/dVf2RecdeRO2Vsgh6MtkMLRB3TRcqQazthMNusj1bZBSXvLorkJtnUac22b87m0dHcVDIwOHtgnBw8eMKdtrEXFuZmGw7aZSbAeJZAURrIF3yOzlGiB4Rrk6SGaH68Trqk/FZwCJKGQG9LyIjkyLBt5WirWKQpLyjZxDdaTvJhvSz03bNpZ+klOKxApzGSIpK03rmlRL8A+OrvoduOCqQzxjhSStK7VqiKOfvtcKOmzmC0pJBUVjkoyN1fVM9JSaM9LIZuyOe8ocrnelMr9RzhKgNIS98drJcJRMyC5XK7NCmfsv/iLv3Cn7G2Ww9EWaKORarpP3ve+97kz9mXQiiZYN8xooqvKDNLTnbeh/wRFLBS6Zc/uXTKwo1fm5+dkZmbKnLVtglpt4JewjEQ4CmiRCFiJXWxaPiuYVFBd9wEfmkKMIhUnUglWksNQsEQlpWp+wBtbCVlabjgmrDeWlkcdLKtxPGWF2EVxicVIdzcSeSwhHE0prEwBkmp1PadWl1JlUebnAKOyLmtSKS8pPAFTaenpzNo0JPg9hWoDQMBReEYJfqkAIv7Oea0orHFxru1yubZM+XxePvWpT7lT9jbL4WgLlMBRS73hDW+Qb//2b7fRRq7tV6MpVnCAHYwLNGH5wN+4vT0jBw8M6u+Mof97ZXpqWrp76G5bUjCYlXpZv40tKiQlliTrXjMgAQZCQmE7EVYfuufsggAC1wQgGkeESlhOU56uR2uRUUyTGvms67UMjiw1bavsOiQDF8WVxmGhpkwwS39YBKXkbvR4HLazNrKN7jbiQpXLi1KcXVA4KkshV7AutrJC0nypLp2duTBvGxYqq6qW24a1C8tR2Ey1AUbETwKMAEQS9eIAl8u1FSIkxze+8Q05dmxdt6Iph6PNy1vsLZDC0UeS1RXCF4T51Eiuy6fmtjhhiOAvowlGBZI6O/Kyc9dOuf22W+XwoYOSz2VldHRc4aEm1fK8LFUIHAmiAEj40wTrCGhhQ/9tnTIT3DFgUVjA+qTr5INJtgw0kUBFcmZSr4YVqHlfUqZBEP+s7HCgLflv22F/sFbZabqlNbT9upvCbQfry4BkQ/UNxoCktGQzeeno6NW643uVktmZoj2LtJ4zOVVUaKzo9ozMzi3otQLw5HIBAlGwtOnWoua1KRiZ9SjCUZPiCS6X65JFu/Loo4/Kk08+meSsUd/g4OBvD+NI6LpkORxtUhsN48f8SfDH22+/PclxXS5FWGg04HCCLskzK5K238pD0tPdKUNDe8ySdOutN1l8pFqtImPDIyLVkiZm+VdA4kRzOl4M9hDKSZbReqOUoAlQ0OPNkpRAlO03VApMgjg+EauGEboMMJVAhZW5Fo6if1IEJOoUQChl53IdSrQzWLVN6hDWbRSeXVETp+k5RNkutHcqEBEmIC0L8wty+tRpvf2SOYCOT0xKvabwpGflshlpL+Rt8t8Q10iVTAKsJek21iXKtz1rtU62y+U6v/j8vvDCC/LEE09YHLdW0mM+6SPWNieHo01qo2H8BOx605veJIcPH05yXJdbEQiShTXuBiMk/evPZtqkkEtJb2+3/i53y/79ey0EQE4hqVopyfTYsAhQoKBkFhIgRKEk+CKZnaZRNuVa9xZaVHgBkBh9xvFAiL7UzN7CIZpnbKOKpxhEhbVkPdmhijC0DEkBkJI9thZ+hC6tgEjJP70AL1Qb/k+5tg7AhG64eo2RezWp1xcVfICetGTSGRvNNzY6KuNj52R6akLm5+dlz64dNr/djh09UiDQJv+0DJZ6lpbJNbh6AkfLt7BWG+1zuVwtxZcjhvMzx1q5XE5y18iH829SDkeb1N4NhvF3dXWZMzYj1lxXTrTBBi5JY2wMoetmO9EfWJGy2ZR0tudkR3+fQdKBA/ukT9ex9FQrRZmbGROpLOgZGQWTYEECUILvURMocR2KZwWQAWLMioQ1ya7c2GdbsTL2M1nqwtbjcvlAkwESRIJst/7TTbrEsOCQrHsrOYwy+JdKk8JoNvMd4p9ebEnrVa1UZLFat6lTMrovq8fm8zmLBTUzPSXlhaKUFY4qlbLs37db2gs5ac/nrTuS+8JilVbgsvL1X6gY9Qr1JMdubLVaZLlcro3FAJ/f/d3f3SjWkQ/n36QcjjYphaN1h/EPDAxYAMiOjo4kx3WlZeBB0vUELwyS0vojmw2+NF2dBf3d7TBIOnz4kHR2dulLiBFcc7IwOy76dU2BQmEnndXGP4APYAQM2FIVrhMvpHkNp+1wnClZBHEgsEIZybrlJ+U1+uMQecvJitP9S4w8A5BYV2Cxc8LpqrCCfxJzqtmUJAz7t2z9Qd31PpiKJZtSMFLoSSv0pTTlMvpcsgSbTEu9VpG54pxZm3J6fj4LHAXrWBqLFP9w7EpqT749K56Fyp5JK62T7XK5VorP0MzMjHz1q1+1Lu91dEzh6JPJuusS5HC0SSUj1VoO49+/f78FgCRKtuvqE+0xKfIDkJQxi0lKCoWM9PR0yq7BneaPdODQQf095i3w2sJ8UaqlBVkqL+jJi2asscbfQAm4Cc7bjOaiy4yXmUEBoJBYkoAXtvUHB9o/Wzd44FiWSVY4JKixDOdSBM7QIThlSpfMDaerlvQHBdhBwdLFeRRBN5v5DFGU/sPJHADKayrkFHoUkvRRyFKtbFY1nofuksV6RZ9TUgbwpOe15zNavN6TOXTrvXO/gJLdS6gyFiTLt4yQ31Ib7HK5XEFYjn7v935Ppqenk5yV0s8bI9Y81tEm5HC0SW00jP+uu+6SN7/5zdYQua5e0R5bA25bWFcSX6Q8UaJz0tvXLbt3Dyoo7ZKdu3ZZoMVavSpzs9OyWCmJVHDaroEq+g8wUjCwQJJwACCh/1hG56IGvSTgogp1CP9iPVihDGRnhoOSDXaySDIW9W8MSgOUrGjAKUlaJ91pyeAMU7xZlgAczgkQh8Uoh/VMYSid0vtYrGi967qP7raKlBaKel5Nurvbpa+nQwZ2dClMcd2qHcPULMz9hqkfMAOGVvg6AUUJGEVYWlcb7HK5bnTx+fnLv/xLGR4eTnJWis+WwpEP59+EHI42qfWG8aObb75ZXv/61zscXSNqbo9ZJ+gh3WztCkkdHTnp7umy7raduwYUmPoVkpgVvyrF6XERm/G/omcBJPgBhMjRBko2vQYwEMptQIG+4IxkABXyQ64udc2gJhxiJ7K0VY7SjXiwlo/FSJb0o2yWI83SZFYjQAgosvowhxzr4QC7bF331rSOmmXdbbqSbVsMYLRU0X0LCjolTWXlv6LMz05JLiOyc0evHNg7KPv27JT+3nbJpJZ0/7xUFRJxECUOCy9v/u4XWdLNps8ywBF1jvXjPpL89bTBLpfrRhWj1L7+9a/bqLV11Kdw9NFk3XUJcjjahDYaxk9XGmD0spe9LMlxXQuiLSaBEIh1HJmxInUUctLT0yG9vT0GSHuGdiswdRuf4IszPzuN97aySNXOj2CyHEBS/ymVAAOMdLd23w6kqy0kgKHBA7ESLJszbZ0fmmzIPIUBR0lecr3wT8s0MApdXqQYq8jgSLkJ36SUJub1TyvUpamzVJWemKh3QW9pQcoLs1q/isJQp+zdMyC33rxXDuwblB19nZJVmOI+cdaOcMSImlqtRm1MFmIAC5Ll6D1oHaP1aEM4QufZ7XLdaKJb7bnnnpPHH3/cPmutpF/cfXb+TcjhaBPaaBg/Dq/vfe97fRj/NarYHmv7bbJup2xKASkj3d0F6e/rkR07+mTXrp36d7BHOro6FCsWLYBkeW42xEdarCWuQwFKrKtNwSDMYh8wwYa9pwIsNCDJ1jkvLllNVhr9bJydgJFZj/gos2zUXBPXUShqpHBugBG633S5hG9RWl8EKYttTfjGtMJULr0oGU0MRluql6WjIyMd7WnZtaNHbjq0R245vE/27u6T9hzzrmnJeq84aVc1RThiyUt8sa5PJgE/llzfutsiGFl9LkAXeJjLdb2Ld8Tx48fl7/7u7zYasebD+Tchh6NNSOHo3vXgiOH7r33ta+XAgQNJjutaU2yLWRpW6ApdbXkclnNpm/G/u7tTdu4caEBSrpCTukIQlpZqaU4EnySAxwrRl5hBEpYdXVKqwY7Cgl0MYMKioiCRwEQDikxJjZJjAxhhMQqAhAUo/OMcytYy2rgmL09ACTALUBKduA2KFI6yJAWWrB6DG1FWz2vPLkmvguChA4M2Q//uXb2ya6fC0YHdcvOhIentKkhWAQowwt/IwIera51rgFK1apYk1vmyQNwkxMvconoDSJouWsljcLluVPEZ5vP1J3/yJ/b5Wkc+nH8TcjjahPZuEOOIhoIYRwznd127ahg2WOoiogqBEgv5jPQoPPT0tEs6k5V9+3YbFA/u3iXZfFbqCg346dTNaVsTFiT7B/gEOLJuNkpNrmPWFLaNbZoAiX3mtxOOCTAUEzGN2Be6xziWAsxCZVaqsLSy47ma+JfRVwCAlFN4yWn5WmvNq1oqZBZlcGeX7B8akBfffpMud8pN+3fLgb0D0t9TkFwGi1FVX84VBZ8KVTYR74jrUG1AqLSwIHPz87KgS4SFqXkiZptexep1kbqEU1yu60VnzpyRz33uc+vOzq+iW83h6BLlcLQJKRwBRi3hSPeZ5WjXrl1JjutaVmyHWZIAAZaMzupoz9rIrd7eTunf0WtWpFQ6J4cPH5C6ws+iQlJxemKl07aVkDhtK0VES1KcjgMLj10DK5IBUgJRZmkJcIPFqI35zNhiXffoCVZGACIciliyTX6ofRz2b/90d4ogjgpi6UUFo6WKllWR9NKCdOQWpa8rK7t39ciuHZ1ycO+gdacd2rdLujpyWn2gqKQv54VgNdLym7vLDJA0v2qT2gZfJGYS51im1gGcwr1SH60f5jPWybwYXezxLtd1ICxHf/EXf2HRsteRw9Em5HC0CSkArRsAkq6Ff/SP/tGKb8iu60e0xyAHYp3giZ0KDASQ7Ovr0r+NQdkx0K/LIenp7ZFphQK64og0vUiMJAWLFVYkAyRNtgxlGivAQsQQApAAEN2kj86sRfrxNcuRgZIey/Gs2IaCh5KPlQ8cURAJMNIsmyTWytEszPIGbiWFpLLCUVmybWXp6U7LQG9e+noU/nrbZd+efhka7JedO3okl16ymFDVasUSwIOAxdh1Rx4AhM8REbj5hlvXPLrYsCLV9Lqk+BlphqpL0iWe5nJdi+Jz9L/+1//ayHLkgSA3IYejTSjpVmsJRzfddJN8x3d8h3R3dyc5rutNtMUkcASxTiDF7q68dHUpJPV3S39/cNq+6aZDUuhot/hIUxPjsgiQVOf1ZPyRIJQAMg1AihYfLEcMKWO2fwCEbNymdUkXmv3TpYGU1YEDKEeBKinDoAmLDhWt6w8tzixNFK/1WKpVlaUqetqCQk9d8pmqdLYvyY5ehaP+guwe6JTdO3tkt4LR4ECvQlO7gmBeqxZGowE3vKgD2EBzQcAR8MM3XCCJwJdMTcJxWJEAJCxNrNO1Zn5ImrA2WVnLN3XhuphjXa5rWHSr/c3f/I1MTbWefF+/UHkgyE3I4WgTGhoa+pC+xFsOR8tms/KjP/qj9pJ3Xd+K7TfsgVjHabtHIckCJvZ1y44d/RZte8/QHunu7ZTFpaqU5uekSmDFuhGP0kSIhxQcqCmNhMOz7lc4suCNwI0xDxACGgE5WJuY3yyAkdFPU5daw/EZmCItBkfstIIMpaS0LlIvSTZVk478kta7TcEoK73daenrzmrKyb69u2TXjl7p7+uUzs6CFApZm36EuuULeWkvtEuhvWBTiASH7ABEgBGAxDogFKLFK7ppHhaliu7nGM6J1ie7X5V9chJgChsXoYs93uW6BvWJT3xi3SjZKixHDkeXKIejTWhvCADZcuoQrEbEOMK3wnVjiPaYBNIgLCE4bXd35s1pm+H/OOgDSUTbzihA4Y80PzuhbDInSwz/x4KUIuIQ/jgAjpaGYxCQAzTADZZ0G9ABinQzWIzIw2Kk5xoYGQ/Z3hAyQD/uBkRpyaSYDiRjU4WklmrWlZbP1KWrXaSnM6VAlNJjSlItTyvwVPW4lAzu3GFQVMjngpVHYQdAArKYP7Crs0tBqaDQQwVFiHtUrYauM+AH6xKAhAVs0QJf0vUWOhc5Br8kErCkJ1gZ0VkbAGTZULLf1Jy/Whvs2ryow7ZewOXaUMzMf+7cuWRrpfhSoXDkUbIvUQ5Hm5DC0Yd0sQaO+KNkCP93fdd3JTmuG0nNzSXr0Wm7qysvvX0dBkk7d+60UW39O/olnU1LvV6R2anEaZvZ/6MVSBMz7AMAwIgFcKRN1l1xtn/AiDnOguUogaoGRXFqm82Wn9JyzE9JE0CTSemanmMO2FLR7bJ0d7QpzCnItJVkeuK0TE+d0yrNC4EtuzoKBi8d7e3m50C5+t+giylVsAoVCu3S3t4hNbrRtJ5Yg+g2A46iszY7DCuoF4AFDOp9MKqtODfXAKWslhmPt8Q50Wkbxfy4HZettMGui1Oox/IyUaDQLbyOy7Wx+JwAR8Q7Wkd0qzkcXaIcjjYhhaN151V7zWteIy95yUvcIfsGFW0kqbkJzWYSSCKIZH+nQRL+SLv3DJrTttKLhEjbUxZEUpaqBgOMPjPrEFYfBYl0W+LArPDDVCVL+CMZCGExIgEMeDAphCg8BAfpYDFi/rUlpgzBcoOjd02vs7iggFSSTNuCFHI1reOSVEsTMjJyXCbHh6WusDY7PSXjY+MyMz0tE+PjUsgXpFqrK/gpdAE9mvhbB5DoUsZiio+RAV06wA8v89h1hiIckcivVqoWC8l8lLAuad3pfgO07DzdDiykT0PPNXCKYn0jOIq6gEPWF7/NVVC0WrEOHLapa7lcGwtL7J/+6Z/K6dOn7XPeQg5Hm5DD0SaUdKu1FF1qL3/5y5Mt140q2sfmNpIG3Wa/z6Wlr7dTenu7dNkrXV3dcvDgfou0vdgGKCxIqTgjSxXgRYEH64yWZNN8KDBh9TEjigIRc6YRb2jRJr8N/kYAks38D1PAI0sphSjNqyk04eND15WeI7WSwlZFcumqdHe2yUB/TnIZhujPKBCNGhydO3taZqYmpV6tKTCdM4ABXhbm56Wzs4ubshn+eVlnMnSdaVJoytH9ZvDDHHV5ew41BaoYMLIZjAAnc9o2ANI6aqrrsfML+hzKJQUkvTfuh0ZAE+cBXiR7EJTOPrQtkETZSfmmpC6Us8ZqtHrb5dp68XmhS+2rX/1qkrNGPr/aJuRwdIl6yUteclhf0HSrrRGNxPvf/35t7A4mOa4bXbSTpNi8ZtI4J6fNaRt/pF27+i2QJBakm24+KG1pPVrb/dL8jFTm52SxUrHGmK4xZhuxbjRdSZMUppYEeABaanah0OWm/2uLykCap1BkcFTFWqTHKqBIrSyZtqq050W621Oyb6hX9gx2a53o6lJAqsxLRz6jy7JMTUzIOf2GOj01bSAzPDIilXJF8gpAsAiAk80pDOl9wTCMSqMi+TzO2wUFwpxZloBDzkecwzYwRF789gv4YJHi5V/Way/ML9jINixKZm3SxNIMZGZFYsnTtRV7Titk+1poneyLV1JQLC9ev/m6ZG3Z9Vyu8Dl54okn5Gtf+1qwrLbQ4ODgbw8PD7cezubaUA5Hl6j9+/czhL/lpLO8qG+55Ra5996Wo/xdN7BoH0mx+W44bXcVZNdgr+zePSA7dvbL4J5dsnP3Tou0PT0xDeVIZW7BupnCyDS62hJ/ozTbWGKApKqCERPNch29ksLRUlVfnApHNlpN/xFekpn0iXBdUDDq7SbQY6cc3D9gy/bckvT3FmSgr1u62gu6nZVKiejWSzI5OSWjCkbENgJ6RoaH7SU9OTFpXWqzs0UDoZrCGTCUsS42LcMctrsttEVnV7edAwyF0WxhtBrJoEcTzyValICwcikEkQSY7PklAMJ2kJ6XCueGJ6yizGRpObavhdbJXhalhOsFJdt2KftB5lrFbH3u57+Gy3XxevLJJ+UrX/lK0+dgpfQz9KsOR5cmh6NL1EaTznZ1dckDDzwgd999d5Ljcq1UbFJpZlnSVdZRwGm7IN3M/K9gsnNwQAZ3D8qevUMKC2mpK0jMTo7pMgR9S+mnd2mprOfT7VbXMhSWFHroxjJQwD8pndX9eCwxrWxKMumMXSurQJXPcs02haOM7BvqkT2DCkb5RYWhRenv7pC9uwakoGC0eyfThfToeWlzmgZ66O4isCPAMqKwxHDihYV5mSsWbaoQLD90eQFMrGNJApQ4F58kAAoLa0HpbFFBinKiJSmCEy98G/Kv+dGapHdlPki2T5M9Rz0nsgdrK5y29VwDKY6JeevpPLvXihO4VthaoZgHGMWNRp6mVue4XBch/q5nZmbkz/7sz8LfeAvp5+aTZ33y2UuSw9ElaqNJZ9Eb3/hGuf3225Mtl6u1aCPja431LCPbOnLSqZDU29stfX19MrhzlwztHpLenl5r+OvVBZmZGpZKuajwoHCUrmnDH5yy6dZKtzFsPqPrWX05ZvRTDiAxSo2fWKv0uKWqgkpN4WdReroyCkgpA6PKwqTUK3PSVcjIzr5eGRrcJXv3DClEtRtcDOzYIe2FAm9mKSvQ8HKmy2tyclKGz56z6UHmFY6IewTwdHZ0mr8Qd2f+QVoGw/8JiNne3m6wxOg3ACgCEeukuI7MyVtBC8jiOGb/b0TZxn9K82zYv4r9wQmdO1aRn6RwxAZacwC/neaGp3mbg5MT4uqK81dlsNp8qsu1CfH3/cwzz8iXvvQl+6ytI5+Z/xLlcHSJ2giOOjs75du+7dvkzjvvTHJcrvUVm9DQ7NJdFpy2Ozvz0t1ZkP6+bhno75Pdu3bKvqEh6erqkPqSQkFFQWRuwnyDFnGu1k8zSxslpi9OnKLJXCJgpOYtMTksvkaLFb1G2Ryx81kFpHxN1xmRdk6mJs5Kpk2hpFxSWMpKb2eXwlOn9HZ1G8z0K6wR0wiLEH/nXGd8YkLGxkYVlGbNsgQcLZRKsjA3Z47bbONgnc6kFGAU3jJYtII1ie42wKegZeO0XbO4SFWzSsVvw+znmoyAC35LOHFjOVKYS6YuCZYkILFN7z+xFqmi03bocrOsC9eGx8ffWgs1stceQ70s6T9DtXWKcLkuRFht//zP/9y+JKwjh6NLlMPRJWojOOJl/t73vpdjkhyX68KVNJtMEqKQlJH2nIJSe14Gd/XKzh39MrCDKUn6JVfI6LFVKS9MS3l+RmpMAIu1RRtfAjEyMo1JZm2J7xEv0Dpzp1UVioK/UUdhUbIZBZF6UWZnRmRq/JyMnz1tMZfatKwsXV8KQgBHb2+vdPeGQJaADX/nXR2dBiU09nNz8xafCIvOyMiwDA8Py6lTpxQA2izPnMkVjMxxG3jDkqRKc4/5dvNhAoIoi+H/lMVzAJzIB86AMr0pA4zIFcARvkssFxZC/CUaC/bH48gjhQ3OugDh8a11Qcs/E+g6b0Gt9xvIad20Wnb/DkiuzQg4+uxnP2uflVbSv38mn3002XRdhByOLlHnsxzdd999cvPNNyc5LteFKTS6QTTDuM9kFSg6O7OacjZv245+5jnbKXv2DMjg4IBMTE1KlVFdxdlgHQIU6gpIBkRaCsP49R/dbTklrnwWv7i0llOQvt6sFLI1qZSmlJtmJLtUk2p5Tuanp2Vay52fLSr0zBlkIOCko7PDwH9gYKetI2AHXzusPsz1xBBjXtykyYkJs+xwbAgeyRlAASvhfgEFoCmHFanQbhYmzsEvic+TjXjT/ViOqAuQgQ9UBAzyACQSDUX8Jh2X1qUHKNll+UGm7Vpfyf5w5/wMa+ywaza2WmntBQDMMG1K8KFqOJBz2MaFuVwt9cILL8jnPve5deFIhc+Rw9ElyOHoErURHPEt9x3veIdbjlwXpdgusgw2lSQvaThT6TYptCskEWk7Om3v2iE33XJI9u7fK/n2DoWGJZmdmgmj06pYWLQEgwJiEKXMCbu9sCSd7W3S15OziWVxyM6mKrKzv1vu0LJuPrhfmFZkoViU48ePKSRNWTcY3WH499joMwUYLEl9vX0KLVkZ2rvXfJHo7gKmsBSNjY1Z0Ej8IXh5j+s20cIZ2Ua3Gf5RQItNQaIQhLUodrnVFCC4967ubrtOIZ+3Y7CMAULAhflXaR6AQSLeE+BBfCT8nAAx4AjIoqwIeBYCAFgiM6bVarIardXKk9aczjNvUSh1B46Q+YQBSMCRXsbqRr0iLLlcFyA+Z5/61KfsS8E6cji6RDkcXaLOZznCIXvPnj1Jjst1YWpuVle0kbGt1sxMNjhtd3UpoCgg9fX3yu49u2Xf/gPSv2OXpPLtUle8Ki7ot0m617RRJiZSNlOXXJIKWU25mmD4YXLZnf2dsn9ol9x0cJ8M7d6pkHSz7OjvM7jAEjQ6OmpL4g4BJAhgYbQZ3WwM0e/q7rJ8rEh0gZUVTnDaDv5AdfNNGjk3bM7bwElxtmhdc4yuAxQABqUDqdYY3l+30W2U29PTo/fbaV15NAKUhahHTBEuojgmghFwxnkcEwEJGYcASbYRFiZbbyqs8fARO5sPDlvNe61g1pIFitfmOItyrnXmnhv79Pdkp2AqXK0WWS4XYlb+Rx991CBpHTkcXaIcji5RG8HR4OCgTR/icOTaMq1uIHU7m01Lh01q2yG9+ALt3CkDuwb1b/OAdPfS5dUtc3MLUiuVpVZmeP2S5LJ0rTFSDWdsTblFG86/e2ev3Hxon+wlfMDOHdLb1aVg0qV/w7sNTrAIAUezMzONhr5YLFp4Abq6+ELQ3cXoun6FmGAJApqwJgFARNNmuL++qG1EG7DFeVh3KmUFLgUGQ5DFJZmfXzCgYcg+3VeU1dHeYeWaZSV5GMFvCatRtLMBHok1RkvTKhocAUaAki01UR7H2Oz/ehDrdk6j6Ig6QeFqUY2D1hE11v2rDgl1CkuALNSZ6yaH6orm2nL1uWu2Xa4m/dEf/ZH9fa8jh6NLlMPRJWojOMI/4t3vfrcNw3a5tkw0ktZQJo037ag2ptmswklXXtoVlPr6emXP7iE5sP+g7Nt3SKGlK0xFMj8ti/UFG67f1Ul8o3roXutISU93ToGoT3YN9El3Z7seg29P2pzB6dbCKgXwAzmVSlXOKeDQZQbkADdUh3pg2elWqGJEG6PQgB/OM7hSCJmfm7NuNvyQ6FYDmIh+TWwkypoFtvQlPzk+IROTU1KcKxokVRRojHTsXrONBOTQjQgA4YNEHaJFBp8l4CkQFxG46wZHJPNJ0mWEPMq1Y/WBUkZU2Gdrth02lve3liFOctmkfFWIvaT/k+uQADuT5sV84JBzmuvRUIss140tvmQw+Sxd2evI4egS5XB0idoIjnbs2GEBIJmZ3+XatEK7GWTr+iPZDmOx9IOsedkclqSsAk/OYiTtVjAZ3DVok9t2dGakuzurIJTWvE79Gy3ousJPR1oG+jpl544eBSbiCOHczFB4HJ5TClBhlBgTzYYRYwVruIEiJrxkSVebDZ9PEvUDynbu3GnWJ+tyU2jSQg10qDFWISAFKJqYnJRRha0i6+PjMqIv/OGRYYMls7DoeSHwo347Tim05cLs//lc3vyUsGoBR4i6GRxpiiKPawJSNlpMy4pdbXaelh/OTxy27RysO5ytsGJPmY3lMlvLzgyrKoMjLddAhzokCQDS/3ZohCYS+VgAFmt6PbOIJftWq1We64bUyZMn5dOf/rT9La8jh6NLlMPRJWojOOLl/b73vc8cSe0F53JthVb8KbERmmzaWZp21sMkr0xJooDSnpK+ng7p6+2SA/v3yC0379Vlvxw+NGBzqOGQ3deTl/7eHunv69FzcloGDTSj3fBTStnksW1LbQYUERIAn2BJyljX2hmFpDGFGixBvKQBJqDA4iLt6Ldjdw4M2LlYlrAkdSpoASTT02FkG35IxEgaUzA6ceKEnDpzWu9GLIgkXYb4I/FZ4pwAMnQr5iSbOHPj6B2eQLDURECKliTOjcCEw3ZdgQoQse47gIQyEyi0MvR4zomf3/Ckw1prkb+8L1qNQm0oLilLM+p6DeI/Ya0iK15DD7dz2Ap1DccjO4TUKDBZum5o8Xfy8Y9/3EerbYMcji5RG8ER35Tf8IY32Ddnl2s7RVsZ20nadeMGzaRtbS+IdLS32Txpg7v65KbDe+WOOw4oHA3KwI4O6VUwwsrU3dVpztU5BQ1etsARVhq6whj1BTjQcNNAY0EaGNihf9sDwadIL0KU7ImJCbMksaTLioRvDV1rjGgjCvZA/w4bYdbf329WKPyU6F7Dl2lc4QqosnLOnJGSvuzb9VpDQ3u1rjvtWGALSKIh4JqAGE7bQFJOjwWUogLkhMYD+GgsNTUgBWuUghKAhEJ3li4b4BG2ASNG+9lS/7UW+Sv3GRrZf8qhDCvMyrBV/WEQlJwa8jXPRvFphlbEJgvGzKT/wxFNWrGxveLZILsH11Wjo0ePysMPP+zdatsgh6NL1EZwRBfCK1/5Stm7d2+S43Jtr2iySLRh9D5pm2/buQz+RSkpFJjcNquQhJN1n+ze3a95WbMWEVsIiEHB2hEac1pwfICs60yBBJhgGD/wT7Rq4IdlX0+vwkuHWZFmZqYNXIr6sgaQGlODKKsUFKR6+3qlq7MrWXbaNRnVxvXoOsNpm3OBtZ07dshNN98kBw8eNGssfkYEhOTObLb+hQWrL8CWyQYLUjaDL1IAIfZxbdZJrUDJAmbqMRUrLwSxZGqSxcWaTZ6bIIEdH5erEEUV9jXLjodp9Mb5nejDSq5pe1eUE8pOxDFJlxpWvFg/TIN2PPkcHk9pOnW7FMGoWSvq7LpiIvr87/3e73m32jbI4egSdb5utQcffJCZ+5Mcl2t7FNtJS/rD2izasiSxqcwgWU2ZDJPT1hQkxKBmR9LlxTB5Gy2mjSCWIiwVNH5sA0dM6RGn6SDWEjGOQuNNmRn7e8eKpJ+JxI+nbqAUrUFADNBBPsfTtbajv1/aO9otn7Lwb+JctnHsxup6x513yLfe+61a7h6ZmpwyJ3BGv9HVB8gwXQl3iEWJuEh0lSHujQcBBFGuwUUi8mLiuiyhF4MYfH60DlizLFhjkkdZPAseqa5q0nOTf0Es43qTYpYVEWCMPPvV6A/zgWKFDFO4jq1ZMKblZTgmuW7S44bITk6xul1ucV+uK6fjx4/bcH63HG29HI4uURvBEb5G999/v0fIdl120VbR3gNEWClIIQ/gYYRWSer1ec2vSVopqVDokc5OAi32W2NNN5V1NyloADN1zWOdPMoBbmjA6YqiTc5oGVhK6fbq72dak516XJhVv6pAdezoMRtRA/gAHPgiYamiCwzfpW5m+9fKmiO3ngMsmDWqr8+izN/9krsMtJ765pN2f+RTzrmz52SuOBfgRq83PzdvEIb/kIGPJhy2uR8CSxrcJAlFOAqAxJJnpT90N1Yj6l4thxAA3Dv1op7UkTLiuXq2AUsUQIXYZ0rARXPsGiypglmEzKoEdGneYsgP9YtpUe+DgJd6rl7autq4XQqKxWNUAuBiX+DKxaYVn9dGatyr67ILh2x8jpq/AKySw9ElyuHoErURHGH+/+7v/m77Ju1yXW5Z26nJ2lJjB23g2mhoARwiTNPgAyMcl1KAKFh3FeDR1dUdIEDFyDJeutE5GzBiSZDGcrlkMMGQf84lACQhLGgoe3qId9RrvkV0mcXuMqxIQBLWGUaZWRwjKqrXYMb9ujbEXIOmNqeARLcbn6UzZ8/I2Ni4+Tn19vRaOAAcuakn12Y+tekZInFX7aaxPuHwTLOeyxKWIAz9t4CPSWNPo8+9RDCiHsvAFADIJrbVMqtVhSX8sBK4U6yxssOxyTm6DewAUuAOIpwAsnvUI7iWwVBTYk+8Ls1bKNcOVyUNntbHrmGAy3bItrP1BGMjMtjZtD9ZXDaF+3RdTtGtxsSz/M2vI4ejS5TD0SVqIzjipf3Sl75UbrnlliTH5boCamooQ/MZGleDBP3oL/Hxbwuz3BskKUTkCnmzfGIJAihowHHQpuGLc5mZJQVI0H1M/UGUbJbW4Os/LD84atM1RpcYDtwABr5IjEpjiD6AxAu9VArWHsrEX6irs0M6u7oMvIiBxJD+5559ziDnpsM3WRfe8PCIBY7ctWuXEHiSsnDgxkLEVCYAFmADmM3NB+sSDttYrBA+SRFOSEAL90Y+6+GZRUuOWPkxAUkGjEoknIvFJjw/MSDjPsI1lqc1idAQrxe2A4xR57Z0ACe7tuZjIdJa2Tnh96YywNX/dkhYj4lnbkdxPqclp6Dk0pcku79LULxf1/aL6Nj/9//+38bfXQs5HF2iHI4uUXv37iXC40Nha6V4gb/uda+Tm266Kclxua60mhosGnPJaFuKlQZHbG2MGRVFm6sNG1abji6G0PeaPw9NJI09TTDQgfXEAGEJZ2eKU9hQWKjat9dg/eG8xtQf1uXWb9AEl50+fcYsSYAS18QShE8RZeYVtLBAYUliH35GU3ocvkP4Ik0rYNGlt1PBiPAA1s2n55nDtoIRdcHhm/x583VKuv/SWL3SVge62sxCpXWnC40LwRvGFvqDaymqJAlQCYEmgSO7byxKeq+2T8/DjmTgo/k8ZcoGfKIiSHEuS4MiBbG0XovnHfyltCDdl80ooBlccN0EkiiKrBWiVvovsXJZr5qeF/7Z7nCOpjWnXiY5JG2/iBP2p3/6p/YFYx05HF2iHI4uUQpHh3XREo54Cb7qVa+SW2+9Nclxua6kYiPFMoCRIoCuY90IQ9RpwHHG5iVLm0YDjxUJUMJpO6/AQqNOdxoCEOxAFeAQus9qFsOHLjPOY2Qb5zA0HSsUASEJkAooMfksc60R9BFQAniIkxSsJ3RNKyS1K8jo+YAPI8iAqeFz5+x6lIOvEzP+cw1CA5RKZTl+9KjdA+DALP/4ItGVh2WLz2V02qY+RAA3uAIuABdNNOhaY10mkMJ/XVqtFDii03i1Qoyk4JPEzrQez347n3vWFO7EmKch8oOTOM+sInPzJRkfn5Gp6Xkpzpe1iHA+kAStLWl5S0vUJ9TBIIv64mykGVa0Lu2xmQVLj4sXVll2XLkIcZ3Nirq4tld/+7d/K1/72tfs87OOHI4uUQ5HlygaDH2JfSjZXCG+Nd9xxx3ykpe8JMlxua60YkOFGUKTNaI0uLEBDpYNgMAatWQZLTJ0dRGQESsQQGEjzxQuaEMBBl7OLDmPxh9LEyBi5SrMYPUJvkndNlqN7i+adsDo1KnTMjM9Y+uUARxYNGwtm26zbC5vNQd0mFKEi3INuumOKQxhRaKLDVB64oknzEl1bn7BPoc4c3MeZQJpdL/Fa5g1yrrisGjxJKJVLHR92TmaD/hYVySPhVrr9QE0g6NqmFg3Pt3oZM1z5PzwjNFyeXE03+kz5+SJbz4lj3/jWX0G43L2nELSVFlqcI8+YwtJAPVQgJaTrOhjAZDq5pFk5XMIu8IeOyzkhWvbrmatyViprQAjxPVd2yc+r4899piNVlvvd6a/g19VODqWbLouQg5Hl6g9e/b06cuuJRzxsnz5y19uU4j4C8J19Sg2lU2JBlSTvVx10xpwGmUsISpewDSxWFoCIHVIT2+vgY51Vem5ZpEhBEACDaHM8DmYLy2YpSOACMP+sQgVbEh+T0+vdXNxLLGNgB26CYAXurBsRJyWrZWSXCZnXW2I44dHRuTv/u7vzCKEfxQxxagH3V2AB3UhxlK37sPxu6Ozw7rrkIUW0LKZbw2II+XpakuH+do4N3aFRchhepYg7k2fj/6jbnQz2v1rwrpFmRZAk3rrMTzL0GNGd5puazk4uk9OTsk3v/m0PPy5L8iXvvyoPP7EUYUlLEh1mZ6pynRRYbMOrjEtTMYgiXO5+SW9PhYmexCaqFmoXaiLhSWwI8LvYcU7KLahzW1p0+6tkr/3tl8848cff1weeeSRYMFsIc3/6PDw8FSy6boIORxdoviD0xfyR5LNNcJyhFM2L1aX62pXsGoES0dYB5gCHNGFZvs0j64qLDJAkkFFIW8wsLoMrEULdLUBDNUKdNDoXqPdxMGachiBpl80rIuM8orFWYMkImXH+Ej4AzFyraODAJBA16IBEL5IHItvE111nE/9enSb8vYMDsouTfg9EVm7sz04mRuE6fmzs0Ub6VYuBYsX4IaFK6MgtkIGNliaAkgZOMa2X/cZFNZCFxtwVi4R0ykCAoE0gwXNnq0muiBPnz4rf/O3fyef//yX5bFvHJEz52b0npZkdGJOwQ2rWFlGx2cVlEoKXgqW2ZR0tdMdGv4BSNaNpv+4BqwDENlPs16REifdJSCpCVY2BKPmnZemFddybZv4bH7jG9+QL3zhC0nOWukxv+pwdGlyONqENoIjAkC+9rWv9ReF65oRf6sxWYObNPzxb5iGOO4nECNxiiKIAA/ATgAgRouFaTkAA4v9o+XoidZoAxh012GJ4ly6qIcUkA4fPmzRsBHD/rEiYZFhNBzHcl0sSizJww+Krj4sUkAU4DE+NmaQgjUJh3LAiLphrSFwJFYk5oEbH5+wuhk46P5aDV8p6p6z6Nx0GaLok2T3oPePU3cApQQCgRAjIRqiJakoGFUqNQskGRzVF7Xs8AyAS8rD4jY/X5Jnnj0mTz5zQiGoLMX5tEzN1qRcbZOqsuZ8ifAH8xZ8c3Z2QSan5iXXntXnpkDKCDcuqEmxzZZIb8XqlGxpfbg/6m12JpXu4yD9VdivI2TF04Oa8y9R1MG1/eJvHjBixNp6euSRR346WXVdpByONiGFIxyyGbW2Rvfcc4+87GUvs5ehy3UtKoKRJW3YY6MXokbry0NhAqdtuqyw3LAfKGFJ4wuIYM1gHQVHYsoUBZG0Ak679HSFEW04WBNAkjhLgA+WKyJzM+8asVzwSWKJZci65wg7kKxzvYxCy+joiJwbHpbnn3/eLE9YpNo7OuwYIggz6z/dgUyGy7duQIjo4FieGMGG8G8KzucB4AgvACjVqsEKQ/0BCOrHdQEl4hkBfNwYu81SpOXztIAkzqkDX7rfytP6pLN6j5lOOTe6IONTdSnVclIXLGM5fdZZPZ/ut7qMTxT1nqZkekYBaXpBqlp+T0+75LNphaHk96HAU1sKXW38C913Ad6okD1z24v0J6xqvBp+N3acSTdIxFXStcbxF6HlslzbLX5/n/vc5+Spp55Kctbq7NmzH01WXRcph6NNSOEIn6M1cMQLghfuO97xDn9ZuK5Z8bdrjX9iJSHxQg5Ox1gkkmMUDIAWol1jPcKPCGfsEDco+BqxND8iTZQBmBDjhznZACogpr1d13VJMEocrPft32+WJRrsU6dPW3cUgKRkY9fGugSA0RUGhBCDiNFvTKlw5swZ69bD7wj4YsZ/uukY1XbwwEHZObDDpkHB2oMFjOsAQ3nNy2jd5ubmZWp61qCwQ+sVutwIG6C1qSv46H1bN57em0XhVpiyZ6T/uFeE9QxQqivkYc0iIjmwkUppOZKVci0jZxWOjp6clImpspTKujcFHLGfIf5YB/DbqsjsXEkmZwh2WZKxiXkpMVpQr59RSMqk+d3QWBra6A/9fWm9zbqlyXyVTBGQOFZ/j4RvoBwVh4TDrASq2ViE1STjPOIZuC6P+Jv6nd/5HQAoyVmjY7rvV5N110XK4WgTGhoaeqe+DBjSv0Z0ETC/Gj4OLtf1omBtoAHVRrCpIYywYM7WChNEyUY4UZufTgIMNgxeAQmrEN1vjBYDkgCMYKkhqGTBnL6Z0Hb/gf12PDP6zykYxUlw54pFs/4ghvsDaHSLAWdYlQj+SPn4S/EZBMxOnTplcZJwBu/v67fRcWfOnVOgGrMAkRZ6QAFoZnbWGpyJqSkFC+pcMeDD6kRZZiVSGRDpvwghPJMQEJLcIJ6UDdu3Os9JUaFrbr4qi205PTwvk8WajE4U5eSpcVmYnjOQwp9oUegKrCkMKjRVqlKu1BTuKlIslmVC4Whick6mFJTasHDlM9KRo7uP62Mj4vcUfj+AkSXqSKUsoBNLTXqkwZGu8+xsfwOObKOhsLUyb7UcjC6v+J3+wR/8gU3P00r6OX1U/45/O9l0XaQcjjYhhaOH1oMjJuL8zu/8Tocj13Wn5kbQQIAUG05dAA8x0jbQ09XVGQDILCdLdrxZfbCo4Mwdi1PoYp91OymkAFp0Qx06fMhGo1Euk+USz4juNnyScPzG8mTdZDkFnGxOent69Np92nikrcsPMMKSdOTIkdAlqBfEV2m2OCvnFIJGhofNP8rK0TqMjY6Z0zb+TmWtI8P/CdRI+AG7NwCJOmrjBCjiIA7A4fQDTIVn0sAME9/yi7NzcvrMWTlzdkRGx6clW+iUQlePQlBGnn/+hFQU/iqz8zwhWdT7p1ttWreBpGqNuerqWpeqwpXe/wyWrZLMLzApsF4pkzJI7FRIYmQddVgEkLSsuN1IXCEBKX1E9vyVx3SbGmMa06VVvukOOMZqlmy0EOW5Lp+Aok9+8pP2WWgl/X18TuHok8mm6yLlcLQJ6Qv7QV3cG7ZWim/B3/u932svepfrelGjgV2VaC+tqwZrTtKm4qvDnGtAB91uwAWWHZvrLJ+zkV3zc4zOquh6RcsR6xoLgRqXrBvLLDZYkhR4Dh06KIODu/Q6i7ZNN1lxtmjWILrWcIamKw8QsWZewYkYR1hsxifG5eTxExZTqb9/wMqN06Qwco5Rd926XZyZVVgaMRii7kAd/kM4Ri+UQzceViLuk642zuV6WJfYh+KcajyTYLEJphqOGZ+YlBMnT8uTTx+VY6eApFmp1tMGMpRf0mdRFy2/LaPPYcliHtUsejk+RsxHJ3pcVVNNFuYJnFk3SMI3aZ77p5tNwaddnz2gxnUNafg9mcko/J5M/M4swjaj6fCJ0iwDo/g7ZD1ZRlmZUcsb9jfguqyibfnN3/xN+6KxjrAcORxdohyONiGFI+ZWawlHjMD5tm/7NnNUdbmuN60AoyZFQMJCY47BCgd0ndnIMkBElzHOESPegCEgBysQL3kb4aaQQVcUlh8sHFhfsSABMD3dPTaijRAAwAZzuJ05fcYcrjm3tFCya8ZYSfgo2XxoWi+G7+MDRHTuvv4+m/uNawBaQ0N7zRH87JkzMjo2xp2YdQmIUnxQKAlWLqxIk0T01rK5DrAXbjxZJODBUwFHeDxhTjqFN6xQWseZ2XkZnZiRZ58/Ls88f1ROnTlnVqyKls/ku0vAF+cDVvgfKRSlMzlJpfPSBgRWl/Req/q8qnrfJT13XuEIqJuWc2cnFJwqkilkrX5ct6rH1xWw0hktTwEJWMPXyixLWkEAySxG3ET8dSog2Sg8E3ei9TKrW9MxprDhcHT5hSX0z/7sz+zzs44cjjYhh6NNSOHoW3WB9WiNeKm++c1vtlE4LteNoBWwpAvWDBb0vzltKwwBM/j2YJHBIoQfT/DhWbLYRcyHxjQi5BFUkULwhwG0sDhhjeJ8HLdvvfUWA6+9Q0M2NB/AYrJagAjLLQ0/366BK0bGMRcbsEDMJMrH5yiClEGQNv7kEbeJfGCpXfO5JWCIFfKBN/ySKlo/myZF74P6sW4gpMdx21iusCLlcwWznLGvqHUDcLAKAT/4II2Njeu9z+n9Mvy/TQGpHmAMCxiwhOVJz9Wdep5YIjwA/kjVasWWTEXCkP/TZyYU8Cbk1OkxbTQZLZfSJV1xCwZUVCyfC+DE/VB2gLCwbetcr0ncP4nfhdWHm7M8MlmuPN51ecTvEMtR9L1rIaYO+Vyy7rpIORxtQkm3Wks44gX66le/Wvbt25fkuFw3jgyUaHC1IQ2xjkKDCpQAEySDFgUKAxGFJD4zrFdqVamUcUJm+BblWKscGm4FJcooKCAx8ozPF0P2DxzYb9uADpPV4jOETxDnczxddFyf0WsWYkDLA8ZOnTwlR48ese1zw+es3L7ePhnctcsADIDD8sRoOOAMfyatiJY/TZXMcZwpVYAx/JAKCoDUk24+gwguqonuPkbohS7GrFnNanZ+dxjxppBn05bocViq6os1qZZLNpkvFhyaP4CoWiX6NpYsjglLfIWI01QuE1+pLpOTczI6wjx043pP4wpNczI1NSNj45O2XqUx1TpSD+pmEbeZY09TShPPjHu0527gE6EpWJm4KxuxqP+CJSrc42YUnhWX3lw5N5KIjE2co/W61fSZ/rbCkc+rdolyONqEcBJVtZx8lhf/i1/8YnnRi16U5Lhc17+WrQmJFSlZ0pBimYn5WHQABIbwAwxAEf47AA5WGOsWq+FszAitolluAAcUAzAahGQBEgWavj4DJZaASk2B5syZs40RbnS3lebDSDe64/BVoouMCNmTkxNy/PgxGR0b0c9txrrCmdoEK1cun7XuOgtIqXUAckp6PuBGPfFbymIxUhjiXm3SXYUOwIM6ck+0+9yLNld2z1ipgMOuznbrXiScAXDD/eX1euHcCJb6HBYVLusKRQokWAnYxyg1yrWyq5RPsEmFniWtg+4vKSTNTBety21kZELmdUlogtGxSTl1ZtRGyBUXgKSc1Jcyeq6WwWYG3EmG/ysoGTgZJGn1dcnvifsiw3hGf4BI9k/zyWLvxSiCUbPCNVwbaXh4WD796U/bl4p15JPObkIOR5vQRpPP8oG/7777LBiky3UjycAladxsXRtUGtUoa1o1nzy61+iOwkJjASUVjogRxjbdaUAN3WQ0AIAO3U3WbaWF2PnaeBtoKYRwHlOM7N692wCHLyg4ZM/OzFh3G5CjFw5WHCxJKkbTAUTm66SUYY7WWtbk1IQBDd1hLF94/jkb2WbxkBRgoACAiDpYRG268VQ4k2PlYR9WKqxF3CvdX9iEjDOou9aBeucVlnK5TACl9pzWC8sYPkchCjgwxcWwHdlPrWNK3y0W5FGvjRWJ0XLUsVImwnZNt8P0LHqnet1Fu6/ZIv5cPEOFxrNT8sLR0xY+YGKyLPOlNgW+NpmbU1gsVfQ6Swp8WWxC9stS9jJfqNB9Q17wodK7SLbtcTTW+WGLC1ArMGpW/DtyrdVnPvMZefbZZ9e1HOmz80lnNyGHo01oo8ln+dDfcsstNr+afat0uW5gxUaOZUwhI+QBIViRgCLrnlKwwNkZ2MFSgvUoOFmH+cvwX2KoPSBBUwxkYbXBnwiAAZD27z9g64QFwGmVVCotGDTRZQYU0aWFRYuuKyxOAMvE+IScOHHchkrPzRVtlv8vfOFv7Zs6wSmHhoYMfLhWrDdlckd0dQErdl/KDkAEXWaZDICo7wW9DqPDsELphnX3AWpAUE6vzbE5rRewBDgx6Wy1Frob27Ac1SpSY9ScwhYQA4xhJauW8DsqmSVsXlPwL8KCTUBOrDwElWzTuqWEYN8zszU5fWZUJiZm5OjRM3oO8ZOKMj4+q8A0o8BUkpRem3nmAFBsE0QJr+n96X+7r9jVpj8sgU62bk8iaHltrXhHkhp/C+vofPubAet8x14v4p4/+9nPWtda8/03S4HZJ53dhLzV3oSSyWfXnUIEX4jXv/719mJzuVxJ42X/w7JZWEPoJrPuNQUPup8Y2QbgAE0cD+AQvZqRZ3RtUQRfPgAFc9zWMoAc4Iour4GBXWbh7eok0raYJSo6bVMmztdhio9Fux5ddgAX+6cmpwzKnn76KXnh+Rfs+Je85CUGR3S7xbhHKN4K7RTAQn2wtFjSsm3knh6aJR6Rll9WuGkDlOpE+KZrMJ/AYPDHoruto0PvX6+BZYkOK+q2WMNyRtk4bANIi3oPVakrMNb0udQW5i1eEg7YxEQiJAHAgj8R89DWFZByOcIXdChQtsvUVNFG+p0+PSyzM0V7PsePD8u54Ql9v03K3EJVwY1uT6Y8ySqo6fX0JnlGxE+yKUz0v3W/cf/2IOy3u0KrtyMYNetSIKkVGNwIgMQ9MlLtueeeS3LWyudV25wcjjapjaJkA0evetWr7KXrct3o4oUeG67VDRjWG0CCxi6VYTqSAB6MMgMW8CuyoJDaQJdwVK4GJ2kCQpYUkoARRCBEbckNlLBAYSEiHtHQniGbu42RbsALsYzwI+I0rDlmfVHwoCuLedqwIFEXuvK4FsP9X62f5TvuuN1CAPCZxkqzUFqwLjPKANawZlmhmghHAHyxnjXrEXPC4UyuIKTXATD0ImaJIVQB1iOmKiHCOMcARnkFozwWrmzwZWrvTCbFTWGhUlDSVaYPyejjbFNIUrqRRQWkxXIlhA6oaR20TkQK5/hgPVOoVFjq6OjWcnN6/bTMz5Vk2nyU5mz027lzk3Ly9IgU5xbk+SOntJ44zXdbXbFk2Wg7BaK0Qh+/S7tjfqfQUdOvlnwUs5p2tdTqv4tWupBj0IUedy1qcnLSAkCe9alDtk0OR5tUMmKtZawjXuQM58fh1OVyBa3XaGG9wbeIkW3YHoAAAAdrkE1Gq7CETxIjxrDGMuoMCw8JVRUIYkNNw41FhoTVyII8dnfL3n1DNhoN6AJesELF+Ej4MzF9B/CEuMa+fXvlwP79cttttykY3WHddUAMYEa8JCxLZevGqph1CEjCrwhRDiP1sPgARliM2Em3mVnFFNRyDPNXMAo+RMATPlAKSnZ8WgEqdBky/B5Q4txsTkErC/zht8X0KIQLyElXD1CFrxBhBPA9UujTdZ5rmKEfoCxZ4E38VMrlql5Ty87jBJ/V49oUnqqar/XW9bm5ipw5MyxHFI7OnKULbtqe4/DwhHXbVWparvkftUlW62nSBcYcfgeGiUm2/U7CqgqUjdjUWlsJNtcjJGHF/M//+T8b7K6jTygceYyjTcjhaJPaKNYRL/rv+q7vMvO+y+VaXysbsGCNMG8ibXgBJOACoKG7DAfu2NVmXWt6LFMoMNEsUaaZWd+GmmvrzHnMl4bVBYDgi8qOgR36uVVI6gOStIxy2Yb+swRysARRFtfoUxDbr3DEHG8cj48RrT9WJ+Z3ixPe0uBjneE2IuwYJCwlYQwAFHgA8MOypfst9lMWP6dsADkFDaCQ+8bRmi44nM8tiCYWJEuM6mPCW92X4ppM5FszWOrp65WBXTvsHvsHd0qb3nNtETzCZ4ljFKQy+lD0+Io+N6CSyOSEB7Bh/AZIOHlTC66R12sXZGG+amEBnn3umIUCOHlqRJ87ViievcjUzJzdC/CHQ7mebmBEj15yy1oev2P9kYj8qKbsNdoqsLneAOnYsWPyN3/zN+tOHaLyAJCblMPRJjU0NHRYP3hEyl4jTPH4KBDR1+VynV8GRQoPNM+xNWUdSLIGWGEHnyKOw/rSx1B6hQCsK9bYK6wALvjXYFmyLiUFExyIOQ+rDICFFYkArXSRARN04dFFhkWFb+O1WvBFYub+4tys7g+ARfcYVhiug7gu51JnugWrlaoCS92uY6POqIMmCAGrEmPOgAXqFfxuwj3HWf1jmAJAA4DCv6ezkFcoykpHe84sQxGS9NL6ZOpSq5alvDCn16lKR2e73Pri22T/of1y8NABmdf87q6c1o+pVSp6DtOyBEDCZ6msMAnkAEg4XGu1dLmk90EsKEbidSgk9ur1OqVYLMnJk6Ny9syYTE/PyfTUvEJSVc6eHRMidRP9nC5R7skc5fXXBxBGSELkUWv+m5pWNxLPZKu0lWVdKTE44Pd+7/caf4erpX9bjFTzYfybkMPRJrV3716csVvGOuJlee+998rtt99+XXwgXa7tVPyMhFFQLBWKWKG1tR1h27qZFIzwH2IJNAE7xCUCUgggOTtb1IYfv5swaiuWYYCVpXuKqNkhPtLAwA4Z3D3YgCTACNCaK87KyOiojI6M2HUI8MgotTiqjpFuHJ/XsqhbiKFUpmGyeta1HJLehlmAOAaLEJYk3g1AE747yOCPe2uCQHPUViiiiy1EtW6Trg5G8RE8UyEJP6TMkr7E8Zkqy3xxRhYU5Or1ikLfDnnRnbfJXXffLvv37pJsmlF+c9KeV/BK0fUXfJYqCkflSsmgjoltDQoVlMqlqsWFYv62dEqvX+gwQFpcJOJ2RWZmFmR8fFpGR2dkarqogDQqx46fNiAd1218pno7cqFbTRO3ya8gPAu7Y3setnoR2qr36FaVc6X06KOPyhe/+EWD+XXkMY42KYejTWqjWEe8qONw/mv9w+hyXQ7xOeGTsuLzYuv4EiUgwTH62QJM6OayeEK6xCKEtQWHZnyOGIVFY48lCMsRTtfBnylYNgAQsyQlfkxMahucrXPm8Mr5Y2OjUtLzOxS88Dfq1uN27BhQOMobvGBNMpjTMrE0hfAC+lpdWjQfKIbc8x7gWOgA/59wFwADd8Q/gIhushClGl8jugCDpUohiXvVhGM2I9eoe2/iX9SuKZcFeKCPqkLNnExMjCokzSjIVGXP7gG59ZYDcsvN++XQgSE7lvsjJALddXSvVauatO6EOeAZWd30PvArAjLnFZKYx43mgjneCgWFpHrwTyI2UnG2JLMz8wqRU/L448/ImbMjFo1719AeyWq9c/hNKRHhyQUY8evkeaFlPIrL82sr36XX6nuZIfwM5QfEW0nB+6d9GP/m5HC0SSXD+T+SbK4Q3wxvuukm+Y7v+I5r9kPocl0V0o+PQRErSYNg1hbAIbHgAEednQRpzCdD7fN27MLCvDB3Gd1r1g3BFBiUoefTXUYMIixDxFTq6+s1CNq9e1Cmp6cMrOiOI/o2Q/gPHDxg3eUMY8eSY4BGF5rWA8CwCXKxZvF5B370mnSZWfdaEq8oq+cAVMi61sAjjtf/8X6IbwQkWaLrTvPBQ+UiBSe9VwWn7s6C7k9JH6CkeXmctFN0jVVkrjgjp0+dkJnJcakoMB3Yu1tedOftcvfdL5LBnTvMypZU0QCSLrpicVrveULK5QWbnd8gT4UFrrRQllolOHnjm5ROZ7VeeeuCq1SWFLBYLiokLZgT9zeffFaeevJ5GZ2YlkJ3t6Tww9L7IsYSViSuDSjZ75UfllBcrq/teJdea+/nP/zDP5Snn3462VorH8a/eTkcbYH0pfmgfrhaDufHr4Hh/LxgXS7XJmVtGD+CJUk5xyApOG0HSxJ+QnSbtSvsMPwfUMESgtM11hG6viwWkYEJsag5P/gOYVVhdNvAwIDcftvtlnfnnXc2gj8y5xpdRnYuZKFVoZuOyWVDYMkQcRuoIVaRzbWm/7A+AU96wWAN0kSDjPWIrij8mCiPO+OasFPodguj3XDCJlm3m9aZwWHZTJuCUad0d7Xbve/codCmO/JZPUYfDP5EI8Pn5IXnnpGJ8TEte0luufmQ3HLLAbnrrpuls0uBUJ8P99rVRZdZTcbHRhSoxmRudkLrVbX3FteHaCx8gqWawh63znx1QF5a66q3tsgzJHYUc8/NybFjpxWQXpDjJ87J2FRZKvUuKVf1aShc1fU5wF7Y0YDMIJ5UXEesxxS03RBzLUASFk38jc76MP5tlcPRFkhfmg+tB0e8TN7xjnfoN7X2JMflcm1KSXsZG1JtZ61RI8VpOQLo4JcU4gKFaNPaKDdi/QRIIuAkeTaiTBtpur+AF3yKenp75NChg/rZzVuXW59uE0qAbq0ILoxQY/g9MAQmhFFben0tC4gibhHiPYDlCAFzVmmVRczGY5l1rUMYZVe3EXBYvKgnB1uQylzG/I+IlZRqU6jTPJb4Hu3a2Sc9XR0KSL029xuglm5LK5DVZHZ6Vs6cOi3PPv20nDxx0qxE9957q9x08x4FwIOyo7/PuhP379svQ3sGZam2IPNzU1KcKwUAXKopwFA37gPHbZy5k/u3/Qp5emv1muLXEpa0gnR371DYSsnU1Lw88/wJeea5E3Ls5LAU5/Ve0+1SrbcpLOl53Lg+DkDPGMl+pWEl/ksyLyu4XM2QxN/tr/3ar9lyHfkw/i2Qw9EWaO/evTfpouVwfl7U73rXu8zZ0+VybaGs3QxQFKwumsF/IAfrDSCh8FPoCFN9YEkClsxyVFuU+fk5+xZOF1ddQQPnaS3IysOSRHdb6KLrCZCl5bEvOlMzcS1WD/7hqwPMkI+lBTgDmOLx1A+rEmVwDaxFTINCXex6KX0VK2eYk3S1YlOBAEg1hapyZUHXGWlGmUy1gu8RQ+3palNAEr2m1r9QyBrA7dmzW/r7duj9VaWrq0+vmZfF2pKMDI/JN554Sl544ZiMjY/rMynI7bcflL1Du2Tfvj0ytHePvPjFd8q933q/9CtktbVVtYwprSf3VdV7zei9YDli+D+j8moKclrpReCIe8K6RPch3Y1Y7rqlq3fAQGhsqijPHzkhJ88My9lzowp9Clj1lN6bnqO/CxhLH4OCH6P0wq8WxSVrPKfmnO1WuN7VpyeffFL+9m//1mJsrSMfxr8FcjjaAiWBINeFowceeIBjkhyXy7X10oaMBjZZtYW2smmLCRQcrw2UCu0KO90GMwAMDsnTM9O2DRyZb9BimP7DnL4VWuiiwyKkxdt+61oCXPR4rEGADxAzj+O3HhNHsdGdByxxHFUCtLD8AE/kzzMZroIGBceuJcADYAsWIy1L6w81LC5pOQootNd2PwoRhBUAkvBDoksM0w77cUjv7tkhu3cfkP7+Qenu6lfAqUs+167XrMg5hZNv0t117IycOztuvlZ79+6SA/t7ZP/eHjl882655dab5M4X3SG93R36DhOtT1Hvs6L3QTdkXaGual2F+HDhJ2UPnftV0ME3qVyqmKUppWCW7+yWQmePVBdFJqam5fkXjsjI6LiMjk7IQrkmCyV9FgpL5Uo9/M40GfiFR2JLS2FTxdry1nbraoOko0ePyic+8QmD7lbSv0cfxr8FcjjaAiXg03I4P8JfgRFrLpdr64XVgWRK2rFGc6YrBjnWFRW63Oju6u7pUvBgiHoIGDk3N6sAUJYiI9wMjrRMBRgrgq46hRSG01Ou+QeFDiHrFuP8OArOhuMrGBkcJRBkFqkkn+szKk3PtH00vLS9dM/hIwQYzRXnDNoYrYbPj8VnynEeI9rwHMJaBFBhoYrlAhNMLrto0a0XU1npUkAa3L1PhvYdlF07d3MjCiTjeh26FisyfG5KHn30GYWlMZmampHubsCRMAVp6evrkMOHdsnNNx+SQ4dwQm+3/FRb3SxURObGcZtwB4RLIBwA988kunhFAXJY1mbmeZ6Lksnlpau7TwGx3SxME5NTcvzEKRkdm9T1WSkqtM0y8m2uIlWcvvX3RVcbXZhWcCJWlzdXbm23rgZIAog+/vGPm/WIv59W0nr6bPxbIIejLdBGw/n5Yz506JC8/OUvt5eYy+XaWtFmxXYrds9ELa9rQ0uDm0+m51DwwGJik72240eUMesR3Vz4JJVLC/bZNfDRJW1wHDmG07f52mieDc3XdevWSwAtNlrAi8FPskTxWBu5pg0/3X2MqsO6BJgRQmBKExXv7GCC2DCk3/yY9HjOoSQADfhgyhNwKcCYJl3WllJSIcq1dSl2S09vn3R0dtlktEeOHpeZ2Xktu0s6u3q1rm1y+vSoPP7403L61LBMTMxp/Qj6mJOB/qzs6O+U/QcUkm45JPv27Zb+/i7pVXDq6i5omTmtZ13hZlRmZ6csYjhWK/yT0lkFw8WazJfnZUEhirrqDnNc7+ru1fpmFahqeu60nBselfGJaZmanpPZYlmmZxW6FJbAT4tppWWZZS08QhOry5txq+mAbdSVhCSslliNnn/++SRnrfRvyWfj3wJ5a70F4g9xvRFrfJB4cb3hDW/Qb1yFJNflcm21aLPWa7cs2/YHp+0wXD5E2uZz2dnVaaBEtw5+P8T3qVSZTqRs/kjmOG2QFD7PABbWn2DJUVmXVpuBFKDDku34+Y+gBBhhJQK6ABCuST3Ix2oEHNFVRT5WrfZ8CDYZIYwyLEyAJgCJEXAcb92AWG3oA8NBXM9LKxzVtHJEsZ6cmpZHvv6YfPVrj+j9MYp2UHp6+qSnu9+696an52102fPPn5Bz587JQqmiELND4SwlvV2AUqfsHRpQSNovu3f36/ndsnNnr/TrsqMdsKzI8Mg5mZoa1/KIKK7VyAVLE1Oo0A1ZBeaqhDPACqeQ1NVDra2LbmpySgFpSus5K9MzWp/Zki3n5suyZBaytLTnGB0Xfo9RqzZVK7e2U/wuLrd4Dr/xG7+x0bQhPox/i+RwtEXayCmbb6Pvec97HI5crsughB2aRBOsaso03xZtaJhENi7bOxSSOjsMbJhXjW/pcUoSxRwpVys2nYeBj5ZBTCMsSWF0Glad4IAdG02WHNuAGo7RFLcBrJiHtWlBr8WcbnS9EYUbOMJyBPgAVFibWFo3oVmSEj8ovQaWLLvLNoWwTE5yBYUufd8QlHJialIef/Rx+exf/aWcOXla8u1d0tO7Q/r7CGbZoecEK46ylhSL83LixAk5cuSonD59RvOXpEMhCR+g7s6c+SAxMm7/IaxI3TIw0CO7BvsVkpjrLq3vunkZHT4rc8UpKS3MSJc+z1RbTZ+N1k3rQhejhQLQdea8A5KIT8VUJYyyo3tveqZoUbeJwj05NafgtiClSt2ANoQq0GaLRxweM79efZ7Juql55/Yq/q4vl1544QX5zGc+s5Ez9m+5M/bWyOFoi7SR3xEj1W699VY5fPjwZf8wuVw3qpo/ais+dxAFm5oADSw3+B8x1B+n6d5e4gWlDZA4D0iiywswYaLWYP0JjthE4jZQUVDCeTtaiFAEI8CHJWIfxwTfIzyHQjccI9cskrfu533RoVBBFxVWozCCLYQCoBw7X+sXutFiV5tCF/+ADt1PVx3VKCmIzM7MyLPPPidf/+pXZXJ8UkGjKvl8p3T39Om1eiSTLWj9mR6lw3yWAJGJyXF57rljcuzYcTlz9pxCYUYKXb0WbLKjkJVuBcm+vm4FI4UshaSdO3tkaM9O6e0hxhRxnWZlYvycTE+Nab1LktVbJQSBVltqNa1nHYf2ut1vOkU3JyCYh59kQZ/xpELS7MycwlLRrEgzMyWZ0iUj22wuPb1HgK3BQAkgxc0gtlbmbJcu13sdUP/d3/1d+8LdSvr34c7YWySHoy3SRn5HvNBwysbvyOVyXT5Zg7m64VqxmUCLgoZFy05GtXUooAAgBEfEgkMRCwsl6zJjPiuLjZTAD+VlUmGYfxy+j9jHMah5yX4SEEMiDwDjeKwjBLEknhJBJLFGYf3huubYrcIHCTgAhvQkPT8s8Xmy+pB038L8ghTn52V+bl5GRsYVyEI3W3GW0AB1c8pOKxh1dDIJ7069ZreBUltb1u6V6UEmJsbk6aeelbPnzsi5kRFJ5dptupX2fJj3rbsjLz29XTb032BpV58c2D8kO/p79DmmZW52SqYmx6Q4Mx0s50s1AyVciOz56cNb0rrE559VSMKihCWJyNwGSUW62eYMkKY1zSgkKcNpXQnXAChuAEk8CrYaGdurNX9rW6w/+qM/kq9//esGSa2k13dn7C2Sw9EWaaNpRHixEV331a9+tb0MXS7XlRd+PLSeoT0LrWqwxjD0P22NOfGNCAKJFYluMIbU09UGzNB4B+hps24tgAVF6ImKlqMIS5zb7JfEOnmsMzKN65IsOrVZiPBVoiTqqmClZbMkeCTnWkPJAXo/bDPEvq7lAUWzU9N2a+l0TtoVgpRDZOfgbllsy8jk9IwU5xYUgsqSy2Op6pKenn69/5xkFIJS6azWSxROZuTEqdMKJZPy9DPPKqgo6OjzILBmh4Ijc751dRSkt7db+hWKdg30y/69Q3LzTYdlR1+vPpc2i9A9PjosM9OT2ugQ80lhCGYxf67wbKxLUP9lMlnpaO+UbCavELSkz7skUzOzMlOct662CEiMbOPZM5LQAmNCXJFNKC5ZDWLfypztFL+frRbWIiab/cpXvpLkrNXXvva1Dyarrk3K4WgLtdE0IpjR3/rWt9oLz+VyXVlFUDHrha7TlsUGzdaTLitGiIWh9DmzIllXl0ISVhuG/uMnU8YhWhtxnKwNkLRhBo6AGCw/UfF6wFIEpJjIR7wnSFwDKxZwRL0icEVYogzOw0epVgmTxXI9IImYS6k2nMaBKyJq56Snu9sAae/QPukfGNS6pqW3r1/PL9skseOT0wpZi5IvcI+d0t3dr9fPW3ch3V8cf/LUWTl1+qTCVFGe+OaTxH6Urr4evU5GClpXInh30t0GJPX2yNDgoBw8eFBuPnxIBvr7zFp09swpm/eNLsp0mwKlPTNqD9wlAKmrwZ+LSOUdBqt0pxUV9mZm8UWak9mkq22miIWrLm36XLAgMTGv/RrDr3IVIKmad14GbSUk8fv/l//yX5rjfivps/vc2bNnfzvZdG1SDkdbqI2csmdnZ+Xv/b2/55GyXa6rQDRaod1KrBYNLecblBiMBB8furOwJDGyLZ8vaH5aIaemjdW8lJjdXiHFGn09nhFu4RrB8ZtlBDKWNvpNl81WJMvXxPUQE9QaFFGObnO9tMUz0v1KEFwbawLD5CvlmhTy7UmXXJdCTrvWl4lpc5qCJaavu9fqXVfQwQ2gr2+HAVFnZ7fMzQMaC+YITZcV0a07iXDd3SO5fKdeN6d1JKr1kpw4cUpOnTopR48eUYBpk8mZWendtVOyWj+sSEBSAWtbZ4deo0ffi0PyohfdYZak3p4uveaCnDx+RObnirIwNyMZpSasSECSQZ8+R6xhRN02uMuHe8CiBajNzDLkf06mFJKKxbLWW9OsQmq5rvXRZ6TPjC69ZgbSx2pazmJNU9Mx2yV+91shZuL/67/+63WdsfU6wJE7Y2+RHI62UBs5ZfNN8LbbbjPHbJfLdeUV4YW2K8JLs9qSwEWMbAtOz3T5hBAAjLCiwWYJ/NCYEyGbQI5lBR6DH07GIqRlY+2hoY/gw/VshFmSIhxFixD7q7qM+xvnCRakUG/gAYvK/NyCQQMAg4N1QUFIi9EvZHMKDczPVpGsQlFe4QlgIoQAYSS7OjpkYOcuS/XFtEJfl0xMzShszFn8obYUo+Y6paunR9o7u/RcomUT/iBrXYsMvf/6I48pKJ1WMCvIxPSMxVPiGfFMcJjO5zPS01OQnYxw27dHbrnlZtm9e5d0dbVrvWdlZOScwaUQ/ZsuNny5dD1EKw/dhJptvkg4yzOFCd2hdA8W50OX4ITFR6pYlxuWJH1cWp+sObPbKDndJi9KH92ybGNr4KWV+D1tlRip9ulPf9r+RlpJ/07cGXsL5XC0hdrIKZsPyYtf/GK5++67t/QD43K5Ll18FrHEmDWmqZE0MLLN0Kq2aetqxwFJCipZA5Hgh2Sz/+NsrMKKU1JAYkkDz9kGOLpM67WAHOAhttXss/eBLgEkLEmAFhYh1mkIyeeYAEmhjFDntFmIAAeCKqYUWgCwqp4zOVWUM2dH5ZFHnpBTZ86aY3N7oVPfUXvs+HYFDcrASoQ1e9++vdLXv0Mq1bruz5oFaWp6VqZmZsxJvEMhqbe3z0IEAE04ibe15RUISzI6OiZf/vIjMjw8ISNjU7Jr5wEpztUkBSQpIOVy+FKJXj9rlqQD+/fJ3Xd9i+zaNaB5eZmZHpeR0RGZnZ6UWmVB8FEClEh1rSDPEfjjGWAdwzKWyxaMOwFSrF7TWlemXpmdJvRCzRzkF8qMhguWJANK/RXDmPxa4296KVkBfLdDW/Wu52/gD/7gD+Sxxx5LctZK/1Z+2oM/bp0cjrZQGzll88fNS+/1r3+9vijc78jlutoUQKmpMWu0oPZfk7bGKuDAhu4TvTkfHKcZXRactkP0bJv5n+4ubbD57HO2TdJq5yvgJNdpvh7wEwGJEXERjjgmQhI+UECRWaE0ZRUWurr7LW6RopPCTFFKCxWbJuTI0ZPyyKPfkL/92y/J//elL0uxuCB79uw1yKH+XM+6ChVa8Kfq6+uV3bt3mwVpoVSVdDajUDUlkxNTZp0CqgrtHdKjEJXLddpzIKo4I8sY2QaMPfbYk/L4N56UM8Njsmf3kMyXq+Y7lcsBhVjQ2/RZtStA7ZBDBw8YJO3ZvUsKWaY2GZYZvV5pYV4W6xXJ8PtYCkEkmeSWZ8DcbWnzp1IoxWk7S3TxJYNJJhKempiQCa1vpczEwnRZ8nx5XnSLAkk8Zx62/bdk0sMCIC3/PjarrQIjhKXu13/91/XeJuz31koe/HFr5XC0xdrIKZuX2+te9zp9CfUlOS6X6+pSAKTQsMVGKGnkNC90ltGMBusNPkk01DS+ABIhADroalNwwrqCfwi+QcQxYiZ+zqVxA5SsVC0Ty4aNQNNNykG8K+hSIgEFWIvIw5ICGAFCNPyVqp6fySt45K0L7dTpszI+NW3WFEBpbGxKTpw8I08/97Rev01hrksOHr5ZCHZJDQg2yUS8BMBkUt6+/q4AL4MM7Wei2pLB3PT0tIyPjSvwESMpDOfv1fcYwIQYYUbdisU5OX78hM399eQzz1jXXmdnr+zc0W1gRDeXWW80dXW2y/79A3Lni26Tu7/lLhnc1a+PY0mOHHlBygtFmZub1houKkhiXdPnruXT1WZdbvr8iCsFHPHMeT7zc3MyNjqi9Rw1QJpXYJufr0k+1yF1yeg102b504X9FmFVfaS2RM0s07R6SdpKMEKnTp2SP/zDP1zXGVvlwR+3WA5HW6yNnLJ58d13330215rL5bq61bAktGmjypo2eEAReaGjLEBUnI6ExAz++QKRtjvNORpIYuoM4gYxqg0oiOAT5mfTMhQ+eDeQKI9uN1JsYAMUJRakGj5JiwpFS1KpLSkvpGRJ64cPzvTMrAyPjNn+PKO8UnnrYgJO9u+/WXbv2S+33PYiuf2OwzKwq13LrSukAUjtVENhiGCYWHa4flq6eztlz9BuG4HGpL0lvYcZhaQxvQaQ0qmAhEM2PkJLWhZO2D3dPQYhjCw7rQ368WPHLIhkqbyoMLVbujuz0qbn2K1pwoLW05uToQP9cteLXyR33K713LVDn1lZJsbHZXZm3EBJH5Gk9XFZdCe9Fs8D2ASSeP5Y7wgtUKtXzIJEVx/TpoyOTev99Cgo6bNaYvQe88EBqLagQKsHS343sV4kfstBZFyc4u9uq/Tss8/ahLP8LayjTyocfS5Zd22BHI62WBs5ZfOBxmr0spe9zF6ELpfralVo3MAh+6ctZ2jw4jKxACXtJ1k00liSotM286N1WzygvDWz5hNTLGqjHf2RNDdppK3EVDgfKwjQEB2bw/XCyDaCN1YVipR5dInFJq/sRmiBtDacIvNzZQWBsuYXFDoGND9rc6zddtud8spXv0bufPGLJZNbkq5ukaeeeUEefewZGRkeleL8rL6fygo6Fet+yhUUjroIX5BXSOqSHTsGpL2TqUbaFI6GZWFOAWTkrFRK8wpNRSFYNQ7eWM8Aw127BqW/v8+6F4nOffT4cTl+/KTMl1O6v1+YaoQAjubzo88gm26TToWkffsH5b5775HDB/ZLV3tBnj9yxOo0MzUu1cqCjWxTRDQfMCxVWOWq9Zo+46zWr6BQGKZcqSk0jY5Py+nT5+TE6WFhzrbFJXye+syCFoBWG0BNWJIAIxSgF7tcWOqFkl8Oe+3HebXVYIQ+9rGPmUM2bUgr6d/ib7sz9tbKW+gt1vlm6Ce94x3vcDhyua56NVrFREDSyoRWQpLmawNuM/jja0MQSQWG7m6ciMMEs8QmKpfKslAuacOPRShpmbU4AyRdje8HAyVNHAP84F8DFDEcnznRiGgtbRlhRNdssSSnTp+REyfOSHGupNAgMjI2ISdOnZWOzh7Zs2efjUL75jefkXNnJ+TZ50/K337xy/KFL/5/WmZVshlAbEmhLowwY9nVqddQkOjszEtvX6/07xzQZY/WpSLjw+dkdnpcitMTklPQIVhmIZe34f+HLL7RTTaajxsbGRmVr3/9a3L8xAk5NzwiqQxdkF26PwNuJvdK1OuUdPXk5eDBffLA/S+VO267WYEnLdMz0zI2phA3Oy6L1FXrxE0TlJOusq7uTqsfFiT8qbI5HMdzCk+LMqVgRCiVM2eG9dpTej+EOijo8QqfWZ45NQyJn1iM6M4zMDJIShQOUDVWWir+XWyV8DP6whe+IM8880ySs1YKTe6MvcXyFnqLtdEM/YiX4yte8QoZGBhIclwu17WoCEixMYyQZHkJ1DApLZDEaDbmS+vr79MGnBY5xD7D8sHoNs7VE23Jecj8kDQvwhHdVUoVmnKWlhSOKrVFi/szOTlr/kbHjp+U8bEpKc6Xw+StswROnFcY6JT5UlWeeupZeerpF2Tnrv3S3bNDvvGNb8o3nvim+R3xTipXFqReKxvodLQHR+p0alHy+SWDFLraBnb2WyTsvp4OSSkkzUxNSLU8b35V+F/19fZp+TtteD/33tvbr3DVoQBWk5OnT8kjjz4qp3U5MTEt2XyXhUTo6Mjrdey27dlk83qt/oLccvMh+fZvu092Dw4Y3MxM4xw+I8XitGKLPit9PnQBFhgx2NFpTuT4YClmKWDmJdfeJUT6xnI0OjImR/X5nD13zsIAFLr6DAB729OJq71dOlkCRVhpFL5snaR7k991UPN6UPxb2ErxN/FLv/RL4W+ktY498sgjH03WXVskh6NtkMKRfkba3plsrhDfbPbt22fD+rfjg+RyuS6v+BzHhEIjputsKtQwwgxLUBj236Gw0KtgQjwihqMvGhyR8EmiDeZ8rE+hiABHSkP6P61sVNDULm1pRsWlbM6xkdFReeHIUTl67LiMK3AQ+6hcxR+Hmf8L0t3dpwVl5NSpc/K4wlBnV7fcfseLFVxy8pWvfNW6axhp19PbI8dPHJNvPvXk/7+9Nw+WJKvve8/d9733mZ7pmZ6FZWDYEYYBRpaQLIdlK56XkEMREhH2f4qwiCfLEQ47BA7z9MLPocXC2FYgMVgGC5AxRixCAoYRCIGguzXMPszS3dPT+3r3/b7f52Se7tM5J7eqrLpVdX+fmezM/J3fOZlVdSvPt35ns5M1Tk9PmBERLfRB2txYlhtbNyND/WZKBNLUxKjZt2va7ocH+0VQrdrO5xsi9piNe1JeI9ExZrTm9RBBGh+fECHTZ+2nXz5tnnnmaXP2zFnb6Xt4dMr00zQ2KOIPYh3QL+JlcnrMvOruu8w73vp2c+nSZTPQ32PnR1peXoreM94fIm2yZ0qDnu5IHG3RCVsEJPMzjUr5CMu5hUVz6vQpc+GiCKXjx83qxoaZEFFIdKyPRd8ELs1s5xtbiCNkE93woz2peNmPVjb3r6MRz/QvfOELLAtim1VT+Lx2xq4eFUcNYM+ePVflgRZsWmOILsNl3/WudzXki6QoyvZws0hyTW3yDzbETgwiiR9JU1NTZnRk1AonBATiguk+Vu3w+C07LxKVNB1zouVM+qR+Z0kPIjIirMROx+cTJ1+yy3k8+dSz5vSZc2ZhcUWuGgkDlv1gyP2W7OmXRJ+lsbEJETyjViC88OJxc/XaVRExs+aFF14wTzz2mL3f17721SLixs3IyJBoji1z5dI5syECadf0lBVEA3LPQyKuRodFKE0iokZEOA3bkXrDIvoQSXOz82ZpiUkol82SCKB1sQ32D8rzcbftizU/v2hOnjxpjp940Zw5e0Yq/y0RZbtFqIio65WqyQvnDAz3mT27pszh2++0ESaa5ujkzugtOqB39fab3kF5X+S9odN1l7x+xCMbHep7GNUmr3l8YtL2R+J6z79wwrz44glz7vwFs9ndb4bHxs0Q/a3kAhtdTKvABJQ03UXNbDe26J7cLjp0n3u18Pfw1a9+1c6OncEHRBzpYrMVo+KoAeQ1rfFwZIV+fq0pitJZOIHk6kobCYorT/QSnZAZjs9zgM7L9JVhxNjqKh2uozmOVldEJK2tmj4RRBuS35ZApS+V/8DQiGHyR6JSS8urVhwdO/aoefa5523TE81py8vrdoJHhMGi+CCsmOXaLisywCi6PjuB45UrV+z1mEfnqhzzTHrnA+8y973udbapC2FAR+ilpQW7HMiB/ftEFA2aNSm/V67PbNtWIE1NiujZaw7eetDsnpmxQmhuYd52IF6XCn5udlbKv2qnN9i1a9rOtcQkmkR+Lly6YH703HN2pu1zIno25A1iIVzbrCjCzvaJlveM6Q9Yx80iYvMlea0Li0tyrU3TI+/J4ChibtxOEMnrRjwSPduSPfEeOq4zL9QQ0y2MjNmRfFeuMAHlZbmHS/Y9GJDPgSbAod5euQTLwMRNpWzRp2AvH/UT4zg+Z+8+8AphCoWPfOQjZlbevzR0sdnGoOKoQWQN6ech+cY3vtE2rymK0pnwPb++t3UnFTT9h6xUsjaazOi0TSSFiArNbAz/X11bs7M/s7FkBhGQ7j6G2g/ES4GwblqfnVfo0UcfM9//wRERFhfMigghojT0OVpYWBahNCsChZqdMhBq3WZdVBPijCYuolas4m/LFaFz+O67zc/8zE+be++9x/YXsqPqtjZFBA3aKFd/74BZmKOPlIgD2fr7B6zQmZqaFtGzy66jdmD/AdvvaFiE2MbGutxTtDgufZJQh4gNRvLZkX1yDWwINOZR+tFzP+LHpR2Kj7izE13KvfGe9A3I9fp6RFBtmC55L87RNHbyZbMuQrJncMSMjE2I0JwxLJ/CRJnco92kmrObvP90aicKx2sdlvecGb9XlpfM3PyiOXte3j8pa0s+n+HRYSv8BhkNaD8/th4rmJhtOzqPNrl9eyj/xlt10OTJzNgZTWo6v1GDUHHUILKG9PNLEmH0+te/Xr5U1X6ZFEVpHawQijerhzgmImJtsZOASEEkMWTezrg9MizpzDxNVGfZsBaardhFEBExojBa3Ggae/Lpp+1cQiz9wcKwNDO5CRmvzS5IhU/F2mWjRoguRBETPkYr3zPTdDQEf2p62oyPjdpIFh3IiWyxVhxzK/WJSCBy8/gPnzZ/c+wJEUgM+6czdJ9tUmO6AgQPZU1NTpldMzNmemrSMPM2C+gywozXTFMdvvS5wn/dii/uDtERzQl16XIkkmj6unzlihWHjC4bGxFB2N9rdu2eNEuis06+fF78XjQrS6uSX6oyEVJEx0aGx01PNzOAd8v7wJtOk2Q0CSRsyOtgjiSaOlkqhQktEURr8v7RjLW0zD0x9xRzVkWL3vZLft53K3DpdWQ/g+hZbueL4kWITIo+U/fBeh9wjXz2s581TzzxRKo4kuvqemoNQsVRg8ga0s8fOg+en/iJn7APRUVRdhaRWEIgUdHS9EPlyrxFPbZjNMJhUkQGa7jRtHPp0hXDpIaMTKNi31jfskt7PPX0s+bZHz1n1kQMDQ7SFEWUpNusLK+JeBGRxGi4VWba3rQ+VNgIGCM+dmFbOWK5kJmZXSJa+qW23bSTPbrlOObn5qLo0YYxLz5/0vzZnz5snnziR+bJx542LGhLG6FtChR/mgKtWJLymCCSJkOmMBgUMUTUaVpeD6PgkBV0gJZXb4WX7dcjr4n+SORlfic6qJ89d1Ze24/MaRFJCERG1w2KWEHQLC5vmZfPXDJnL162782qqKU1ET29/UMiyCZsMyLvEZNjEjFDzEQTdRJBMmadiSQ310V0bsafBUIK24aZX1gSEUkn7KjfFq+pdyBqZuuKI2aRUKLZjhm7Wd4kmqaFomxkqQKBxBD+T3/60+b48fTuRDqEv3Fozdwg8vod0b6NOBqXX1CKouw8qFyjipljO/czoQCbRrMZAokmq7GxcSsY5ubmzYVLzPy8KsJkyUaLnn76GSsiurqiPkwIA9Y/Y9FXRNImfW/kAkSdKBlBMzs7xwXNtavXbFlEkLgWnakRMfR1WhP75ctXzFURYOTdFKHx+OPPmG9+41vmmSefMmdEmFy+cMksLi2Y2Wuzss1ZQUMEChAwvAbWmiNKNTU5aSdgZKFZu6q+XMOuoUbUBVFDE5vcM32KEG9jo+NWMDLdwcmXXjIvnjgur/OcfXsmp/eIYOwzV+cWzZPPPi8i6ZxZX1wy3X0iKKd3i7ictlE15oSi3xGikJm0ef12kk27yXsiTtwLkSWieSxuy3InrEvH9AesUUekrlfKpa8Sy7wQUaJMZhanTEQd9xRFlNgzutBVq9YSHdbAuojS//Af/oNcB1Eb5KFjx459Ij5WKkbFUQPJ6nfEg4ymtXvvvdd+oRRF2Zk4keSEEkRVuYgkERMjY6O2D08UZRYHSUK8XBVxc/nKVftDi4qUfkkDQ8xqPWaX8egXcdIVR6aXl1dsfyRGxLHMCB185xfmbZnMtWT7BIlg4Rao7Fm3jDsg37wIhrOnz5nHf/iEOXXyZbO6zHIh67ZDN/2JGHE2Pz9ny1tdXYlfAyvx99nmLPr3OLE3PBwt1NuHeJNK34oLEUhcjxX8EVNMlsmabUSy6LRNEyGTQL7wwnE7oeXZc5dE1IlN7uv06bPm/NkLZnFOhNnIuJnevd+MiECkzxHVG9MVcA8IGfsexUIDMQTRav3RbORcE/EzJ8IIYUgfqatXF8TWK+/puNw7Qo8Xx0LARG14r7bkPey2fad4vziPHudEA0V8EbZyn21JvvGNb5jvfOc79r5T0CVDGoiKowayZ8+e42lNa/zB0wmR6BFfTEVRdjZWIMX9kVBATizRFISIYY6kmZndtrmKZwZjp+w6biKeaDJa3WAV+i0rPBj9FomRMcnba5aXVmzTE31qaDJDxCzOzZqrly7YpiSa6BbnF0RoLVkBMczQfLnO+pqUubphLl64aM6+fNYe9/cPiqhADGyZK5cvmtlrV2zE5crVK1Yc0KmZiBDXt4vt8rp6GIEm4mJo2NoZFUeUibXoyMNkjrzcPrlXXotd3kNes+1/JfcyOjJmO2ifPXPePPPsC3Y+JyaRvHx51py/cMkszC6Kf78Zm5wx4xNTNoJG01d3bxTB4o2k87sdPUe0ykaMoveY64qnFTj4MuSfEXCIsMuXrtkO7j3dvXYU2+TksBnok89EXg9F0EbH+4vIsmWL0CTCxLUQf9i4xs1NbfnwOX3uc58zjzG1QgpSh7xfm9Qah4qjBsIf7oEDBz4Yn94EDwS+AA888ICZnp6OrYqi7ER4HjiIZPCfjUJwTgUulW2PVPZMHDkxNWGfGWPjo2Zm16QZn5yy/ZTor0NzFh2O11bXpELuNYPDLIJLJ+tJed6sW1HF0HrWeVtdXDBL89dEaFy2o+JQCayFRgMRYsXeEpEPxIvYert7zMT4uJmRa8/smrEiZ3Fx3qwsz4mAuGIWbF+dSEgtLEbzG9FUhUAiUk4UhxX06ZA9LCJpRASPFUly3NfXY7ZE/djXKpdFTCDyiCT19fdagcTruXLlmrl2Va63jAAztl/R6sqm3D9NgRu28zmzgbPmHBNhMlKPZsN+KYPRZ0xNIG+lFW8IUBeh473m9SJqopF7gyLcBmwn7eWldTPUz+i6frm/brlfZvQWwWqDT5HoceKO+0fM2qY1ypT/KBM7ETArBLmBHJhz6g//8A/tUP40jh079oH4UGkAKo4aTFa/I36hHT582LzqVa+yXx5FUXY2ViQRkpA9z4ct1g6z/X9FHImAiGZy7jHDo/1mYmLUTE2P28jF5JQIJBFAzH6NaIHlFeY3ElEjwgThRAdvyh8YGrDlRx2yN82m7Fdks81za4zUivoEMcSdyNGACK6JsTHbuXpmesYcPHirufWWW+1otH4RMMxdROSIWbKvXaOf0qwddPLSSy/ZMomgDA8PWRvCgDmWiHjZdefkXkfiKNeQ2HpEFHF9noa9se/w0Ij1pXnvwvlLdt4mRqIxh1Fvz4CZmtglr29SxIex66i5KQzoX7XJNAYi8OyUAVIoTWBd3WJj4iJ5D+Rqds8O4WT7EckmckeeySLYtnpE3HWJ2FsXkTVglhc37QK7k2ND8jlIgXIPFNzbKzlQS/Q9kme5FUCyd891yiSKBE4spcFndOLECfOpT33KHqegQ/gbjIqjBnPgwIETsgsO6adpjU6KzJZd5NeEoiidiass+ZcKMaq0bbuNoUUmWk6ECFIU0SEJ4TM42GfGJ8bEq9euZUYkhj5HiI0BSWMWavwQPSzPMTk5YUUOna9pvqIyt6PYRMBsrG1YAUMnbQQNUaGtjXXREZtmaKDf7N2z2+zZvVvE0W1mt+zHRDAx9QDLoTD0nyjRwvy8WVulz84Fu9jsxYsXbadq+kdxD/Shsk1N8rwjijXQPxA1t0l+ZtZmZBtNbQgjRocxDQDRI0bq0ReI0XrM2UTz4dUrc2ZlRe6Nma8nZ0TsbZlrs4tmcWnFLM4vRU2Jks92vN6keQsBFL+n8ri1zV9iI7rD+2/FKJNG8naIjiHqxHUY+bewsGjnYeK+7rx9vwiyITM8GOWnXAJFLNuyyvA4+fSsCIs/U4gOI9GEPUsckfbhD3/YnDp1Kra8Evkb0SH8DUbFUYPJGtIPtP8jjnjAKIqyc3GVJvUmG5EI2zwjxzaCEKcTS6A5KYosyUO8r0fE0KCkMbGjHCM0RqKh9KOjwzbatCRCgTKIRCFAGGpPfx7b+Znh7fLfugghhrevra6I8LgsgmBWhMGi2VxftWVQLhM97pZnGmIGcUNzFxNA7tu33zbfEcVCkDAdwObGgoizWSlnxZw7f852I7hy+YoVRHTm5nUwcsyObLMdsBFHvkjqt9egkzRNdogjJrBkvTg0yNZmj1ld2bCds5dlf/XKvDxP16XMfhFfIqBEhCGQWMttRV6TXS9NVA/vK+9iV9eWjVTZJjG5F95L+hAhkOx4//gYgbS0wKi8y/JeLJvRoX5zx+175D3vlXvstn2hWJIEAceUCb1E+ORz4zO0yD4SRdHnmSWM4Mknn7T9jbJmxT569OjPxYdKg1Bx1GDifkc0q70hstwMnQ5pVrvzzjtji6IoOxrqTirQuA4l0kIfIcTQjYhEFAGxM25TwcvW34eQkGdKb7cZEVE0OhIthRH17xmyI88GB0U02FFpW2ZMxBN9mKzP4IAVCawnRvr6ypKImSWzKOKmW3xpYqPPDpFuFpC1w9rlP9dpmuH3TDvAEiJ0tEYkLS1Fy6EsLly1E1LOi8A4e+aMnf2aKBICi3vitTLhYr/cAzNxs0itG93GUiAMnZ9FHM0vmYXFVREjXZLODNYjckyznqTPLot4WhIVIkJraEQE1ICUG/X9Ya065mxaiEfTIRARkUTHeCuJ/vDa2RBE7r9uhvjb5jU5442V96bbrJkREUUIwakpRgT2yWdjPybJGvWZGujvtaLL2uS/KFrFy6RUe2T/TeN73/ueefjhh62YTEGb1JqAiqMmIOKIXnXBpjU6LdJB8e1vf7t8oftiq6IoOxdXeUZ7IiDrUsEjgGgKow5nIxpxvZnGNhMxIowh8VTeQ2ZyaswMy57+Pnak1cSYnahxYCASSAghRAKRmrGxEbuECVGkeGYk2RBlK3Y02tWrV0QgLUtFv2UGBxge322Y/dr2hRKBRN8lRBLzttFZnAgTI+aI+rCUybqUM3ftsu1gvCrC6Mzp0+bSpUs2wsXisbxW29TW128G4hm3EUB0jGZR2fWtbiuMrlybN4siuuRliHhg2zLLK4yQY2QYool154blmHeODuxEyFgjbtMs0wFdtsWFORsdi0ar2Z3sab6U95f3U/5DGDFCDXFFh27SN9eWzMbagti37AK8e/ZMy2sdkvewy/T20++IvLHQks8CPcX0CHx2TsBC9C/cOHIw1ULeKDVtUmsOKo6agPwhH8/qmE349K1vfattglMURblecdqKVkQQQ9xFhHBMmhVEstE7aYPIBBGjHiIw9EPqsQJoQITSCKPVRokeMUR9UATThJ2IkciN7VyztRGJJNtsNiQCKRJSiCyajMzWugikZREh9PeZs9Gr02dOmbm5WducxtIhNLdxL9wb92gX050Yj5YjGR+z/YyI/swvLIpoWTWzVy/ZeYTo38Tsz4xsY5oChJu8DCmH+YkGRNiM2MkX2TZEHC0vsygvHcdXbZToyqVZERPLIjyYn6hbhMuWfUl01Kapi8gRYovO2IhA3lJe6/LSgpSzaJaWuJ8NeZ0ifkTJIGYQNva1iNpkdCD5EIz9PVvyns3JNeS9WF6Q19xn7rzjFnPLgSkRi/hL2ZKffkqUQ4SPjuVEqhgZR/Ng9Nk5+OT4jG8WSDR9/ut//a/tPg1tUmsOKo6aRNaEkDwk6OD4pje9KbYoiqJElWfUVyUSH0RDblSo0ZIV9KMhoiP6I4pQyD7y7zKMqEIsRaPChu3IMCJJk/RxlDyMeFtfX5VKfd0Kl/7+HjMqAml8DDHVb6SOF79N8WFI/pq5cOG0OXHyRbmuMSdPHrdNbDS3IawQRsx0zdB7Jn60y4aMjdooUjQpZb8VLQuLrNe2bK5cuWib2K5cuWI7bhM1iYa721dtR6oROWJY/uLiih2lti6ajmjR4uKaWZxfEYnRZ4ZHp8R30KyIDxNdrq7L+yJvBvIiEixMkElfoGgGbuZcon/V4sK8jdzT3EbUniVA7Dtrm9bcu0+/JGMG+7vNqLwfW5ssnrtm38NDh243e/futu8516J5D1FDFE/0neTjPOoIzrQECC7JHG8QXSe6UsQf/dEfmccff1xeozapbTcqjppE1oSQ9teLPEze9773JX5dKIqigKtAb1SkVMQ0uV2fhTmupG1zkezkVPY0FdEfichQnx2GTjSJyn1qcsyuCzY+NmYjRwzFZ+brri5GgDGEfsA2t9Gpm9muqeARY5sby+bs2ZdE1Mybl146aVfRR3Qgvmhqo1nPRrlkIx99kOirtHfvXhFLY+Lbb+dDYrmRjfVFEUVzsi0SYbeigCY1lkqh+Y15hpi3ifXOGFY/PDIm99cv90ET4piZmNotNhFHfYOmWwQSImlTqjXmedqU14ZopN8TTVu8NzTdMecRESGOmRmcpjbWkENMki9675yQYUoBYwbk/evuZoqDFRF3cm8iqoiMHT58yL5OBBBZRNrJthELVHJLni1muEY0yadB4dGdxFsEnxNNjp/5zGfMs88+G1uDfICWiPhYaSAqjppE3lprrGH09/7e37MPEkVRlFfiKlP2UtlGNa09pRN21Kn4RtVrj+QAGxUzImmgH5HUb5vaGOE2KQJpZGjINv0gnoaG6Pe4LiJFhMvGmhkc6BMRMGluu+02s2vXtG0yo9qguWhh4aK5eOGcWZhfMs+/8JxcjqHvzIsUzV9Ec5WNJolYYikQphmYmpoy+xBJ9G+S9OUVBNCqWZi7YuZY1kRE0XPPP2+FAp24iZqhOogg7dq11+zevU9EUL/cG/M30a9qj4ijcXn9A6Z/aMSMjE/KtYbNuog47oX5hXg/EJLMx0SUjfukzxQijI7jCBNez5xck0kwieRbFSMZ6YNEsxpbN7JHBOTs7DXbB2v3nglz3313m+mZIetuxRDZRFzSL4m8chdyLys23fZnkj1wTescw/09+eRT5psPP2zOnz8fW1/JkSNH3h8fKg1GxVETyWpa4yFy1113mTvuuEOjR4qiFIBoRhQBifrJJKtc6ncrDaytR/7Bhw7EiKRBIkOjI1YkTYhIokPx3j0zZnycDs0Mu79slpfmpcAts3fvHhFIB81heUYRaWK26sWFNRtJuTp7wVy9NmeOn3jBnDx5wkaEmEuJJjUmrCRKwzONZ9zg4IDtj7Rr14xca48VSYxUW1hasWJs7tolO4EjfXeuXL1mWB9OdIMIkD1m//4DIoL6RZQtm2uz8yJQ5g0TNPb2scAtE0mO2siSXZF/S96P/n4byUFgbW6JKKItELmyGa+xZsWP3JOIJN5HzmlmW6Lj+QZCyPbqtvfPZJd2yRATreaP+6FDB8yb3/wqeT0sk8IznI3oUDQKznRtWHFERIqh/W6EX/R5+J9StBD5t7/9bfPFL37RCqUUPnRG11JrGiqOmkjeWmu0vTPnkUaPFEXJ5ubK1dbFdovs0b+uEmYfVco2iiQbIqlPRBL9kWg+Gx0ZNlOT42ZyYsQ2pfWipEQILCwy4/ScWRXBQ9QIgXTglltk2y/CpU8q/j6zJQKFcukzdPHSRXPixItmaXHeRlh2zeyyaURpbGTLiqTuSJBNTNhBKLt37ZKyR+W+esy8CJ/NjXUzy6i0xSURK6tWeNHnaGpqRspcMmfOnDfHj58yLx5/WQTaimGtNxaNZY+YIsrU08eQ/mE7MzjNXNEbsmU21xl3z2SPIlvkOk6I2HXVRExxb0SbmLiS+ZoQLUB/KZoel5eXzMoq689t2GjS/lt3m127Z6zIkuymu1fkE0JMRJEbAcfWI5v8L0RCNfo8rMHuEY7/8ld/zUau0pA6QtdSayIqjppIXtMaE0K+4x3vsG3ziqIoRUAARdXsjX/9jXiFrYv5h/5IIghorUK0RJ22aWKK1h6j7xDRHjox94uNSA8RD5q7iKbMz83a0Wx79uw2+/btM7t37xJhNWJHpQ0ND5oNER9zIopeOnXCnHzppDl9+pTki1bdZ6oAu+6YXNwO25djfgjS1Lb/wH4zPTNtz1nxg0kiEQoXL142Z89esIvLzs4ti/A6JWWfMc8996I8Ty/Yjtd9tnmsz3TRhNfH+m3DdoQc68pFi92y8GwkgDbktSOMtuirhUgiQuQ6gYt6wYfO5HYyy5U1syCve209WqiWJrl5EYuzc1etaBwe7jP33XfIvOae/SIoGY1GcCpaS47jXnlveY/RmVETKJErPhMnWm/w+GOPm89//gtyL1G0KsBDx44d+0R8rDQBFUdNRsSRfE+6/kF8ehN26n4RSG95y1vsLy1FUZRiUNn6FW4kma5b5R8XPUIJRJ6IJPGRE/ojIVyIjhA9Ydg/dka1scDthIgfoib0RWIYP5EVliBhJNqtB281u0QkuVm3EVyr8hyjXw6dtS9fvmxHo9GUtkaH68FBuUZ0XZq86HtEhGd6ZsrOtE1/Je6WJUAW5xbMyuKyuXZt3py7cNmcPPmyuXxlVsq9aGZnF6yAsQWJ+IpeHSpny/bB4l6iEWpEkUQgSRJij9dMdIihbAg3BJYd9WcFE9EtRtsN2L5NbJJsI0xE0GbnrolAvGZW1pbMHXfcbt7znrebw4d3m34RQ8galjDhPmhi431AmEbve9SkR4eJ6FMB9tH2X/7L75mnnnraWkPI9XVuoyaj4qjJ7Nmz52pa0xpfQEZrvPOd79SV+hVFqQFX4TqiYxutsIfRPoqUxOeky4mNdoioQFAQeZmanLR9hxBI0bxFk7b5n+fUpUsXDEuDrKwsm3ERTwiffQf2GSafZOZrOmDTVLS4tGCH67NO2IsvvmAjQ4gsOmsTqeK6dhMhYfv2DLLO2pAZHhm1ooX5i1bXGJVn5HrLZnF5zW4rayI2unrssh3IDuZ6svKDeZnWV8VfRBOdonu7ROgwzxGvSYSO/Ic46+2NFqK1HbaJDMXzEzEyzs5VJFu3/Dcg90t+Ik5L8fxIq2vLZmpqwrzuvteZe+69y+zeNSavl2kzmbCTJjQRZixEKyIten+dQGIDzu27brfvfvf75k/+5MvmypX0FjOd26j5qDhqMnlNa/x6ue+++2zHbB4aiqIo5XHPjhuVsD3jmWL/jyprBIFtMtrYtJGOaHQZ0ZzeeObsUfmhNmWjSaPjI/aYVfpZzJZJFIkOLcwzOeSGXQAXAbVv314zYjt6s/htFIGam521I3JPnDhuh+zTNBfdjwiJvki08B/D7mnGQvT0DXD9KdPdOyDnIj66+0RE9Zmtrl65voiv3n7bpEYTHUP26euDKFrbWJE9y4wwqSSL3BIVuyH6EEp9kpcmNCbXZBZvpkMgisSebWN1TTYRgvJO8Z7QITuKsskbJtuumSlz5+Hbzf79u830rmEzNkTUDYFJ52vJg6/NzWbfcrtF3DjbWN80X//6I+aRR76V2aQm75nObdRkVBxtA1kr9RM5On36tHnb295mOywqiqLUhl8lu+P4/LpIiqMnqCSByh2xwVB3BBGTQg6P9hnWEaNJipFqjHJj/iI2morcRIp0yKbzMQKKfkT0S6KpLYokMYv1ppkTIUVT2/MvPG+FwbVrV22/IDp303yHQJidX5Dn4LrkHRORNSHyoscO+V9Z3RAB1G266F/UjViR+7RLe3RbUbVqI0arhiVPEEmMSmMEXDR8f5NAk4ikXiuKem00STY5RihZkcQbIP8wFSQRq2hOJ4SjiCQpgyZH3gO2mZkJMy5ikX5ZzBDeP8j7Ie8X71u3vI/x+2wlH9e27zW2Gxs+9Kn66Ef/mzl//gLuaejcRtuAiqNtgD/0rOgRHRFf85rXmMOHD8cWRVGUWnEVMiSOpdaO5hJib7WB7DlGJFmzdUMo0WRG52uiPoidARE0zJzNMbNiLy0u2skUZ0Xw0M9nenrSzOzaZcUSo9NoaqPpjgVoaVo7cfyEndPn8tXLInK6zZ69u+kGJILhkllaXjHDQ6NmbGzSLK2s2UVnZ+do0tq0EaNo1f1ohnD6MbHqPvMardsO0bIXQcOeYfdElBBdbgFYOpgTPUIo2QgSWz+d0fvMVnePjVDJC6IHt30/NimPeZ+kbDsCTV4DczOJqwg8pgWIplRgtFxvXyQq6YSN4GQCSKYRoBO66M4YZBH/GfPEE0+b//mpP7avIw2d22h7UHG0TeR1zCaCxHprOqxfUZRqiJWORWr4+BwhRIV/I02O7KFIA7uP7Nhochsc7Df9rH02OGQFEH2FaH4jkoRYYAg//ZGIJBFlmZpitf5dZnxi3AokmuuAmbHpk/TyqVP2Hq5cvWIuXbpsLog4On/+cjSsX+5zhVFjS6vm8uVZEShdZmSUpUiGbOSINeLWWZONJjH5j55HiBiiPUSOEElElRBH2BEhiBZeixU0IoJYWJYoUrcVR3EX6q5o/igUIlGjLXkmI7TW5FqUww/Yc2dP2ykLzp49I697QwTgsBkaGJTXHDU7IsbW5Pr2fZOyEKG8k5Ew4qjbfPjD/5+8/tP2/UhBm9S2CRVH20RWx2xgzqPXvva15vbbb48tiqIoVRBV0a8g7ntDMxDD3W30iJr9OtExTW9DQ4ijqE8SG0KKofo0jyGgWI3+6pXLtrltZXnJRpsQSfv202l7xAopOkiz6CwdqE++dMJcvnLNnDt/3pw/d0EEw1nz8ulz5ty582ZORBJCaXl5w0aN+kWU9Q8M2MiPjRAxozUhHoaIIZGsCJItbhJDGEWRpBsCyYmkaO6lHtMjIom5kZgOgM7dtDIiYFgaxJYtAmtLfrBuIpJEgAFr0p0/f86cPnXSnBeBtLKyZMXirt1T8vqknPg6vfK2ufmOgH9pVPvr7/3AfO1rD2d2xF5fX/85ndtoe1BxtE3wB3/gwAGa1d4QWV4J8x29+c1vli+v/VmnKIpSIU74RNU12KiJbX7iSGxWINkkMYlowB7b7JxIiJyBfjuajT1RJTo990tad2+PHc3GUiALdlHZDTsfEiJp//69tqmtbyASOItLS1ZQLS+tmKuXr5lLFy6Zudl5c+XavJmbRxyJMBHx1mv7G0m1JTeAgFlZXzdrIkBsOxadfezNSoIVPxtWANG3iYklRWjYZkA2xBMCMFJBkUCiaa1f7t0uKSLPXDpi09SGqLGRqbV1K5AQkL3iNzBIf6cus7o0b2avXDKjY4Pm4K23yA/aA/LaJE3+E9llm/FsB217a3I9LinbJz/5afOd73zXvrUp6NxG24iKo21kz549j6ZFj3iQMD/Iu9/9bnmgjMdWRVGUKqHGjjaafWyHbKnFo4hR3E+GTWp0G3Eh+iJCg4qfpiP8GAVGPttkNjxshQcTL7K6P52tSaOPEXMjMYkk/XZmZqbN5OSECIoRWz5CaWV13TbXEeFZXlgRMSTVU3evXJsRZXIvIowQLjR1Id/sWmlM4Mg994owsjcrqgOsCCGKJOlWKNF3SO7fiqN12wzGnlFu0Ug3KUv2lN/TG00EOTw0bFhsN3o/uqMipSyiSzS/RdeRfCtLtmlvz/795scffK+56/B+MzwowkjyWWEkedkAocbrO3r0mPnMZz9nhWMG2hF7G1FxtI3kDetnFMju3bvN61//+tiiKIrSSCLBQ+TECiQ2JzhkHw37X7eCBtFDVJuNKBIdkYkcjY6OxccikEaG7MzZTMjIOLDFpXmzuDBvZ9FGRJFvZmbKHLjloNk1M2MmJqfN6sqGFUVLq5LeLwJrcETKIxIj90QzFxt3I7fFtenzZPsHyf9b3C6bvWd7YB2ZCduKOxFERH7WESkikOgTFDW7YaN/EteOFptlkks6btO0hmBieRPiaXY0mxRNNGpjedFsLs7aeZ4eeOA95u1vfZPZu3dExFEcyJLLR0138p7KLdGsx9QH3/rWX5q/eORb9p5CbG1tffPo0aMfik+VbUDF0TaTNayfLy19j2ham5ycjK2KoiiNJFYY14URe06dcJLKnmQqfGtDT3SJgOiWjVFbfXZBWwQR/ZEQGUPDTOw4aCd+RGDNztL5+qKZnZs1e/busQva3nvvq8zuvXtt89nFi8yfxLpmiC+iR1FH6a64ycuKChE9VqCJeGHqAYSSvWXZrEjiJrl9t9n+VIiaLRFJUXMbkScmfWTkm51I0oq/NRsVi5oQmVWbRW2HzeBANMu2vba9vvjOXZPjRXPn4XvMT/7UT5n77jtsdk13y+uM3j4uy62A7Qgu/z399DPmoT/4hLl8+Uqc8krkfX2/Ro22FxVH20zesH5GrSGM7r//fr4wsVVRFKWZRM8eO+LKPoeo6CMB4ODYDmMXYYFQYVQazWV0xh4eEXE0PGyPmRcIgcScR/Qzmp6atgvUHjx4u4ipCSuKzpw5Z65dmzMry4w0E4nRxYzWUbk0pzFsnx5QNiJDfyP5H0FjxZL4RSPN7B1GmztGNckml5fciCSaCmlaE6FDuZsbdpQbE0mK1UZ66Hs0JPc+TodzEXe9CDQRWixiu7a6YmamZ8xb3vxW86Y3v94cvnPSTE92G1r50E8WFBLbZpcVZE8+8YT58pe/bH/8pnD8yJEjH4iPlW1CxVELkDesn4fRgw8+aDsHKoqiNA9Exc376IjaPrbSXmSJbfK8YsRaNPcPHbYH7GSQzJFEE9ugnBPpoUmNySInJyZFNEWr8rNm2onjL5mz5y6Yq1dEHC1Gw/lFi9j+PmxrNH/ROZpzuXZ0D1w3ujbiiL4+HMtZnMBeti3ZbA7ZRBRFIom+QIxuW7fzEiGI2BBglEHTG/2SmCiSe7d9keR1MUoOgbN7z25zz6vuEWF0wBy8dcTMTPRI6VxTCqZw2aKrdtk+Rh//g4+Z48fTg0JbW1v0NdJ11LYZFUctQN6wfqJH9D26++677ZdVURSlecRiwhJV+lT00bOIE5fmiEImRHnYEEoMu6fJbXhYhNLIkOnv67FiaWYqWokfYXTl6qx5+qlnzFNPPWtOvXzWXLs6Z9ZX16PiEEciZuzQfBEydri+KBsmWLRD7+U/q4Hkn2iTa0uZduSZjXYhsLBLlYdAcvduy5XyZNvcjASX7Uske6JICDHE34oIoVWG80seRB+vCz+KGR0dMVOTEyLyRuQ1MUElnbe7zOCg+Em6nEaXE44ePWL++39/KGqaS0HXUWsNVBy1APGwfr4+740sN7O4uGh/abzvfe8z0YrViqIozYZHVLxR29toDOc+cagk3qyb/ENzV1+fCKUeoknddhmSXdMzIiZGrYi5cvmaiKJnzJEjx8yJ4yfNubPnzdLCkmTusfmNCBLbx8nuKRlxwSg0xAxCiWH7bFxX/OQ/kURSdiTQ6LfEdWycyd6zpFIW52ShPCJRlCGix4ovW240umxLyqFfkp0KQPa2U7f4LS8ty7YkIm7VlsWElfNzS7b5bKCfSFO85hqXkev8v7/xYfPyy6e4YBo66WOLoOKoRdizZ8/xrOgRM7Iy79GrX/3q6GGhKIqyLbjnD3t/A6s0EntEkkgHNoP42BTR0G/GRsfNyPCIiIYuc/bcefPDRx83jz/xpDlz9pxdigRB1NPfb/r6B0w3o+H6+uw8RLRRMdItahOLNkQNM1jbKJAIF1r6EEb2rhBILFbLRtTHCqZoBBp7+zi1jpQl5V4XSbHwkvLW6LAtey4n/9syCf4wLxNLply8dN7MXrtiLp49bacsYMqAocE+m27nS+rtNo899kPzmc98xo5CTmNdJ31sGVQctQh5k0LSts2X7E1vepOdYVZRFGX78AVRcu/jiSREjIgaxoHZ+YRE7LCnCevC+Uvm+edfNGfPnjfXrs2alZUVm4W5jfoHB+2zz82rZKNFiCwrZiLxFZWPMJKUWCDZTa5m/7MRqGhCRiJJzF9khVKPCCg35l4UFSVZ+YPyoWxbbFQWJrvRoXuLpjOa1rrMytq6WRYxd1UE0ssnnjOXL563S6Nwr8wSTtHj46Pm//7VD8hz/qy9Qgo66WMLoeKohciaFBL40t93333m1ltvjS2KoijbiVUV0eH1Y3cOseAQodElyqJLhA3iKGomE1EiZ2ura2ZhYUm2RbO4sGzWGGIvAmQdcSP57GzWCCuzLht7okaydYlS6aY8SpFjQNBYIRPPjE0ZkhQ1stG8FW12ckZEEU11ck6TnTuOC4yw5UU7RNLmujyHKW8LodUnZXcb5kyiiY5JH1dEJF26eM6cPnvKnDz+vF17be/e3eYbD/+ZeeyHx+wCuWlo1Ki1UHHUQuRFjwjXXrhwwS5Iq9EjRVFaB19R+McCAsdGc0RZIHJQKygMqX5cZ+n+Pob5j9qmLhaBZQ01ZqlGQK2uLMu2aNZlb7q3oskVZd8tG3urZ2SP5rLCS4TVdZFEc1gc+bmOvQfykZG8kTiyYk02J5TkIPaXPdnRZAihWBixlAn9mOhHxQi2kdFR09s/aNZFAC3NsXjuizZKNT42Yv76+98wFy9diMoLo1GjFkPFUYuRFz26evWqmZ6etovS2i+3oihKy8AzyT2X2DuBgUARdSE2uzaaCJgNJmJco+GLVf2H5dk3baPiU9NTdgQYo9iYvoRRZOtrIpDWWFKE0WnrVrtQTDSvkb0Aukb+5QSBxC4O+ViRRN+hSKAhmBBHNMFZfURZbPzDnEk0tVmRhHCTi1iRFAskNB2du5mxmw7eUgaL8E5OTJiRoSFb1obc49r6kui4dTMyPmFWVs6bhYUrZlWjRm2FiqMWIy96xLxHNK8RPRqVXyqKoiith6gEuyE+XHNVPGoMYSF7xIWdnXptw67PNjTaayanR8z+/bvNHXfcZiYno8VsaUgTeWPnNKKvEUJpY2NVBM666JhIHCGMoFt87KGIL6JIaCMnkGxfJTptW5EkG2pHxA2lgp1QUu7TzrbNPds+STT/yb3aUiOxxGvAz0ajpLyhgUEzwkK0A32mv69L7m/Rdg4fHh03ExNDpq/7kpmfz9Q9GjVqQVQctSB50SMEEtGj17zmNdFDR1EUpSWJn0+x2LBRI5rTRM3YkWKyt7Nq95IebUND/WbXrnGzb98us2fffjvLNmu2bXVtSh5EzroVOQgklvoQlWLLQL5YIWavGV2XUWsWuyeSRNQojiLZY7ZYfMkxj1OEFs1hdhMxhDiyS5Qg7mzH8F4pRmTa6ors10wfkSZDNIv+T8zLtCKCScTecL+ZHF0wG2tX7DXT0KhRa6LiqAWJo0d8u4PzHi0sLJhTp07ZWbO175GiKK2NEyv+JgpElAhRGoSNjcQgYGQjlX+YMHLXrglzy4H95uDBfWZ8fMj09/daYcTcQQgdJoVkGQ9mqyZftAo+0SQa2Fwjm8glOxKNCJFsGyJU4uiRnR9JhA6OdnoAjslBGYgjRJeNeEXnjJrrkhvdWFu1fYu21lbkeFlezbrYV83K4lWzvHTNsJjB+MiWGeg5L/c2L2W+kviHrUaNWhQVRy1K3rxHDHXlF88b3/hG+4VVFEVpbRADskWi4AZyKjrHiM6JxBG6CaEkdoTT5OSQ2bdv2tx55202msRK/wMDvVbgRJEkEUkijlhxf0M2Su+RQqI+QwidTRFBcgG7SaKIKyuQuKDtfyQCiXMSifCg0mKlZke2sSGOEE2yIao21lfFdVVuQZ7DsnV30Zdp2czNnjdrK7NyXxtmZnxW7uuyLT9JJAa3NGrUwmit2qLwhdm/f/8J+RIF11xj+vnZ2Vnzjne8Q1fsVxSlvUjoIwfCSHTIDX0ix2ip3t4eO+pr397d5p57Dpld01O2ua23r8cKFoojCkSnZ7vEiGwIJ+bERmlFM2hHgsduRIjsFisySXP9kIhMSUJsp6ls00aiyL+5QZRqWfarkrYmgmnD9jPqETG0vHTVrC7Piv+qGRteMUN9IoxEMCWJI0bwoWPHjn0+PlZaDBVHLcyejDXX+KLS9+jee+81hw4d0uiRoijtBRoh1gnohW4iRrJtybFt+UKf2MQb+4H+PjM5MW72798rIulOOR6zHaKJ7CCSIpGzaZfzsCJpk/XQNu3GNawukX+4jt3bgiUfoSo52RLBY0USYkrKiaI+0cSVjHRjOoH1tSVxdMLImJFBOmxL2mokjAb6N80teyXfxpwtPYmLGh05cuTB2KS0IFqjtjB50SMWpH3uuefsgrQHDhywXzpFUZS2wgqWeGOHSIkOrc1/rLljVsefnpq0/ZHuvON2G1UaGuy3/YF6aAATURNNAbBi1teXRWmJmJEfkIgo28cJJUafol6a3uKCbVseAivqnE2UiM7fNLUxj9LW+qpZW5wzG+sijmwH7HXT270pZdKktijlrpuRoR6ze7rbDPTMS941bvUm/KjRmTNnvhkfKy2IiqMWJ44eIY6CbWesuTYxMWHe8IY3mN7e3tiqKIrSvrgoUhThiWz0H0K83NAXjGwbNLt2TZnbbrvVHLz1gBkbGTH9/f02asQIOEQM4sj2SVpbtXl6ehmOTwdr0mWzO9ugJgds9DuiPxIj4ZiVW4TW2rJZn79qNlYj0dPVJYKJvYiulZVZs7J0zUaRdk2PmJnxZbO2+sqokRNGGjVqD1QctThx9OhaWvSIvkdMDPm3/tbfsiJJo0eKorQtsV6xmsXbLCIqEC+2+QyhRAdrgSkBRkaYRHLG3HnodrNv324zOjpkBgb7TU9/j4ilPrO8zLxIdNxel23FPietQKJ8KY//aBqzs3iL4DGrRIeYf6nb9A/0ml5JW5u/ZLZWr1n7Vs+m2VpbMpvrS2Z96YrpNqtmdEyE2jS3thD3W7oZTxy9/8yZM39jT5SWRcVRG0D0SL5Yb5CNySFfAR2zn3jiCTu0f2hoKLYqiqJ0BteFkj1DJDncMRGhXjM6PmL2ijg6fNedZmpmRs5HzdDIiBkbGzXDI9GkuQvzIl7WV2VbtuVZgdQV9S2yo9Y2VkQgLYrgGjCTM1Nm/4Fd5sC+GTMy3G87fK/STLc8Jz4rIpZmZT8vQmzAHLhl2owOEjVCWN2ME0byY/abR48e/YA9UVoaFUdtQDzv0Qk5/KXI8koQSDSxEUFSFEXpPJw6ioTGdWHk9NGmVTmmr7/PTEyO2QVfD91xh5memjCTkxNmfXXLjI9PiFAas01bC/Nzxg7Fpz+SbWajyW7dbK4uyPGGufuee8w7H/gx88Y3vsbce+9hET/7zcBQr1xjwywuzZkNhJFZtM14tx+61UyNd0l5y1Ke60ke4YRRDFGj4/Gx0sKoOGoT+EJlLSvCkiLiY173uteZffv2xVZFUZQOA61xXXB4Ask2u0WHJA8NDphd0+NWJN122y3m1lv3m1sOHDAzMzNmampK0ofMhgiZpaVFOzQ/WtmfUWrrtg/Tu9/zbvPgg+8wb3vra8099xw0U1LWyOigmRgfNqOyX11bEpG0ZPbcstccODBjtjbmzLrt13QzXnPaQ0eOHPkde6K0PCqO2oi8ZUXW1+l8uG5+7Md+TDtnK4rSgVhlFB/Kno2x/5E6knOG7EeD9yOR1GWGhwbMzNSY2btnl2zTNorED8jbbz9kdottbIxVBjasQFpavGaGx4bM29/xVvMTP/mAuf/+e809d+8z01PDZmZ61ExPj9nydks5h++6wxy64zYRTofN3NWXzcrSgpRzM1yfLe6E/cbYrLQBKo7aiCITQxI94lcR8x8x3b2iKErnEQsk9k4k2VOOI7OdLwm9JKc8C1mzbXJiVITSpBVJRJRuv+02c+89d5v9+/dIep+NBr36VXeZn/3ZnzZve9sbzC0HpkQYDZjxoV4zNjJoJscRSJM2EnX77bea17/utWZp4Yp57pkn7LxzPi5iBNoJu/248ekpbcH9999/qKen5+PyxQuuuwbiYz74wQ+agwcPxhZFUZROhRhRvKdpLR7ybwfmb8oPxC3WRyOCg2CxjmZled2srmya+flVs7q6Za7NzpuXTp0yTz31pJmYHDXvfNfb5fm53wwMdJs+OyVAjBS9srZhllfXpYxVKX/D/MLP/1+2zyfRIR8XNdrY2KATtg7dbzM0ctRmFOmczbprw8PD5k1velNsURRF6VQQL7GAseon2pAqVhzRUVvObRLaSXYM0R8Y7DFDg71mbLTfTE2NmVsP7jH33nPY3HP3IXs8NNhtervdLNo2qy2DCST7envM+vqK+R///Q/MD77//cjBwwmjWDBpJ+w2RMVRG5LXOXt5ednOnE27OkuLaPOaoiidTySCIqLjSNq4f42xT0IvwGMXlu3rMr29XWagr0d+VPabwcE+ex4tassQfxRVlIkFbNeZUHJz3Rw98gPzW7/5m6kRI5A07YTdpqg4alPyOmfT/n3p0iXzlre8xYyPj8dWRVGUTicSJiJvrEixs21zLv9YzcImesbOISnbFh2TxMDq/YihbrskCB27N81GvIRIHIeK/OTfp556ynzkdz9iLly4IGc3w49RrksfUO2E3b5oSKFNefTRR4/TyS8+fQUM7T9x4oT57ne/a48VRVF2DkiYG1hhFB9brp9vyfMxWsUfEdTdI+JINuY7itZGWxeRsybpK5Fwkkwry8vm8ceeMM8//7wtwcdFjBBGWc9npfXRyFEbkzdzNpNCvvDCC/hp85qiKDsXp4zY+5vdRfMbdfVsiTAigrQlxmhKACd2upgksqtHfHvMn331z83/+T9fMOfPn7dpDnzdFnfC1pmw2xitLdsYokfyJcz8dXLu3Dnzuc99zg7xVxRF2bHEYug6cs5q+wihra1Vs762JKKGNdiItEdtbmij3t5u09PDYrXd5vTLL5svf/kr5umnn7ZFOHxhRNRI9h+Kk5Q2RSNHbU48eo2vfXBoP50F6aANjF7T6JGiKDsWnpS+SLLnm7aDte1ftBl1QbAr9sdTAuBE/yViCR/5yH8z3/nOX9nJdn2cMAJ55n7oyJEjD9kTpW1RcdQB7Nmz57iIHiaGnIwsN0Pz2rPPPmunzX/Vq14VWxVFUXYoTiAhaGKB1NUl1aEc23XWekQM2VFobN1mY33TfOsvvmM++ak/snMa+ThhxBY3p2lfow5AwwgdAM1r8ksmc5KxxcVF87/+1/8yx4/rdBuKoihOICGKenqHTG//kOnrGxJhNCCaqMdsbXbJJoJpq9ucPPmy+Q5o4O8AAEKiSURBVH9+4/8zFy9ejDLF+MJIm9M6C40cdQh5zWuwurpqv8SvfvWrzcCAPAAURVEUwYmcHrs3XcQN2PeYU6fOmP/xqU+bo8cejVw98KWrAt0XRBy9/+jRo5+Pk5Q2R8VRB0HzmnxZU0evMXM2w09pL3/961+vi9MqiqLcBL8v2RBJvVYs/c//+VnzpS/9qX1++jhhBDo6rfPQZrUOosjotfn5efOnf/qndhIzRVEUxXFDGEVVY4/5ylf+3Hzta183165dk/MbIIzcJs9cNu1n1GFo5KjDyFu5H+ig/eKLL5rXvOY1tpO2oiiK4sO6aMb86q/+S3P69GnbbOZDxIgNYSQ8eOzYMV1xv8NQcdSBnDlz5m+y1l7ji3716lU7B9KP//iPXw8NK4qiKMYuvfThD3/Y/PCHP3QC6Do8L4kYgaTRnKadsDsQFUcdSrz2Wurwfr7wPAB27dpl7rrrLhVIiqIoAutSfv3rXzef+tSn7LEPosiJI3mGHhdhpGundShaI3Yo9D+SXWY7+NzcnPmDP/gD84Mf/MAOQ1UURdnJEFWXZ6f55Cc/eX3yXEdCGGHSfkYdjEaOOpgzZ84czxvez/xHjF679957dfV+RVF2NC+99JL5rd/6LfPkk0/GlggEkRNH8bB9nQW7w1Fx1OHkDe8nYsQCivwSYnh/X19fnKIoirJzuHLlivmN3/gNc/To0VdE0hFFruuB/JjUWbB3ACqOOhxGr4lAekS+2L8Sm16Bm/+IYf7veMc7YquiKMrOgJmvWUHgC1/4gmsyu45rSmNPlF2O309UPk5WOhQVRzuAIsP76Xh46tQpc+jQIXPw4EH7MFAURdkJ/NEf/ZH50pe+FJzPyEWNEEbCg0eOHPmmTVQ6GhVHO4R4eH9m/yM6IB47dsyIn7njjjtiq6IoSmdC89kjjzxiPvGJT9gfhz6+MCKatKWr7e8oVBztIOLV+xnaH5z/CBYWFmzz2gMPPKDrrymK0tGwEPev/dqvmQsXLsSWCIQRW09Pj+2Arf2Mdh4qjnYQcf+jzPmPgA7azKDNArUTExOxVVEUpXN4+umn7VQmTzzxRGy5AdEihBFsbGx888iRIw/aE2XHoPMc7TCY/0h+BWV+0Vm9nxEbTISmKIrSiTz00EPmW9/6Vnx2AyeM2NMXUzaNGO1ANHK0AyGCdODAgUfk8JciyythBBvRI0LLRJDcryhFUZR2hqWTPvrRj5qHH37YdiPw4XnX29trhRE/EgVdN22HojXeDqXoBJHMFkvfo/vvvz+2KoqitCd0rP7iF79o/vAP/9D2rfRxfYzY8JPt/UePHv18nKzsMFQc7WBEIH0zTyAxfPXEiRNm37595tZbb9UIkqIobctXvvIV8/u///t2wkcfXxgxgm1tbY0O2B+Ik5UdiNZ0O5y8GbSB0DN9kHbv3m3uvvvu2KooitIeMOLse9/7nvm3//bfBucycsIIv9XVVYSRdsDe4ag42uF4M2hnjmCjYyLDXlmDjZX8aZNXFEVpB/78z//c/N7v/R7Pu9hyA/oYIYx4pq2srBzf2Nj4OZ6LcbKyQ1FxpDiB9H/k4ZC6xAih5tnZWbuC/5133mmb2BRFUVoZnlssjfSf/tN/skP3k7iIUSyMMP2cdsBWQMWRYkEg5S0xEk+GZl5++WXzhje8wYyNjdmQtKIoSivyzDPPmA9+8IPmRz/6kX1++ThhxIYwknRdGkS5jooj5TosMVJkDTZmk2UU2/ve977r7fWKoiitxHPPPWc+9rGP2Wi3CiOlLFqrKTdRZA02QtVEkJhZ9r777tNZtBVFaSmIbv+7f/fvjAge+7zyoQnN9TNCGEm6CiPlFag4Ul5BkSH+LFIrfnaYP520aWLTTtqKomw3NKWxkCyzX6cJIzai4PIjT+cyUoKoOFKCFBFITJR28eJFc/LkSdtJm6H+iqIo2wUT1/7Kr/yKeeyxx6z48QkIo4dEGH0oTlaUm1BxpKRSRCDRvMbwWDYiSFNTU3GKoihK83jqqafM7/7u79qmtKQwognNCSOeWZL+kPjpmmlKKiqOlEyYJFJ+cTFrWm4EiY7at9xyi50HSUexKYrSDGg6Y5qRf//v/735zne+84rO137EiGfVysoKkzz+XJysKEFUHCmZxHMgIZCYIPINkfWV8Evt1KlTtoPjPffcY/sgKYqiNBoiRv/1v/5X8+1vfzs4Ks0JI9KWlpZ09mulECqOlFxigfRoV84yI/wqYxbtZ5991hw4cMCux6YRJEVRGgURow9/+MN2aRCay3zcUP2+vj4rjBYXF1UYKYVRcaQUIhZIjxQRSDSv0Un7jW98ow7zVxSlchA7f/VXf2V+67d+y3z/+98PCiNEEREjmt2Wl5ePHzly5I1xsqLkouJIKYwTSN0567AhkM6ePWv+8i//0kxOTpq77rorTlEURakffnz9m3/zb+yw/WRTmhNFCCSE0dLSEsLojjhZUQqh4kgpRSyQWIctUyABIW8mYzt48KBtYqNjpKIoSq3ww+vLX/6y+Z3f+R3bhJ8URogiJ47wjfsYacRIKY2KI6U0TiDlNbHBpUuXbATpbW97m86DpChKzRAF+u53v2v7GJ0+fTq23gBB1N/fb/c0s2nna6UeVBwpNeE1sWUO8wdm06Z/wPz8vLn99tvN8PBwnKIoipLP6uqq+eQnP2l+//d/304b4sOgD0SRixjhK88cFUZKXag4UmomFkg3zYPEgyoEwogw+MDAgJ0skgeZoihKHvy4+uIXv2iH6xOJ9uF5w7PERYzwFXHEzNc6j5FSFyqOlLpAIPkzafOwShNIS0tL5sknn7SrZbPcyPT0dJyiKIrySubm5szHP/5x8/nPfz5TGNH5mucLwkhnvlaqQMWRUglFBRIh7ytXrtj9zMyMFUhpvoqi7EzoaH3+/Hm7gOxnPvMZ+8zw4ZmBKCISjTCKI0YfEmH0gdhFUepCxZFSGUUFEg8yJoo8evSojSAxYaSiKIrjr//6r81v/uZvmkceecTOuu/Dc4WIkRNGCwsLCCNW1//t2EVR6kbFkVIpCKT9+/efkMN/kCWQGHly7do1O/qEpUcOHz5sH3aKouxcaBo7duyY+Y//8T/aJvjk5I5uRJprTuMZIj4Io4diF0WpBBVHSuWIQPqbAwcOPCKHv+QEUkgkxVP62ygSDzoiSCMjI3Gqoig7CX4wfexjHzP/+3//b/tMSOIEERsi6erVqzxDHhRh9PnYRVEqQ8WR0hBEIB3fs2fPJ7q7u3/FCaM0kUTY/LHHHrPHb3/72+1eUZSdAT+S5Hlh+xaxvfTSS3FKBM8MosouYsTkjrOzs8cl6eeOHDnyzchLUaol3OahKBVx//33H5JfeQ/LA+6mySKTM9sCD0BW9P/1X/91c+hQ5tySiqJ0CE8//bT5yEc+Yv7mb/7G9kdMMjg4eD1aRBP83NycLgeiNByNHCkNxVtu5JoIpOuTRYYiSPEvQtvngHTJpxNGKkqHcvnyZTt7/kc/+lE7OCPZv4jlhoaGhq5HjOiPND8/r8uBKE1BxZHScNxcSPv370cR2ZFsEBJIPCCZAZdfk/xKvP/+++2IFEVROgeE0X/+z//Z/PEf/7F58cUXY+sNEENEjIgmI5KY72hlZeVDIox0DiOlKWizmtJU3vzmNxM9opktMgihJjbgAfnWt77V/KN/9I/MAw88EFsVRWlX6F9IZ2v6Fn3ta1+zP4CSEClCFPH95znBHEebm5sPav8ipZnoT3KlqXgdtRnqb1f15wEYiiIxeuXChQt2SC/NbYxmGx0djVMVRWknaDb/7Gc/a377t3/b/PCHP7TnPjwDXLQIgcT3X4TRcfnxpB2vlaaj4khpOsl+SE4YhQQSzWwII0az0f9ofHzcTExM2FC7oiitDyLnxIkTdgkQIkZnz559RbSY7zPCyHW+pn+RfO9t/yJ+UMVuitI0VBwp20KyH1JkDQskHqSIJAQSnbUZ0bZv3744VVGUVuYHP/iBjRZ95StfsT90fPi+06eQHz4uasT8RcvLy7p4rLKtvLImUpQm86Y3vYnJIj+eJoySMILlH/7Df2j+xb/4F7FFUZRWgmgRE7z+yZ/8SXDuIiBa5Dpeu/5FLC67sbGhM14r246KI6UlcPMhyQPz+gRHCKOQOAL6H911113ml3/5l80tt9xif3EqitIaMGfRQw89ZJ566ikreJIQLeI764QRHbMvX75M89n7tX+R0gpos5rSErh+SPLr8Zqc3rRwbSiixNBeVu1mgUr6IOHDCv+KomwfNIl97nOfs8P0H3/8cdt3yIfvqetbxFJBiCRGo83Pzz8kouhB7V+ktAoaOVJajriZ7ddlO+QLI0L1Ifbv328OHjxo/tk/+2fmda97nf0lqihKc3nmmWds36LnnnvOCp4kNKO5SR2JGrlo0dbWlkaLlJZDxZHSksTNbE4kxdb0pjZ+gRI5+if/5J+Yf/yP/7HOrK0oTeLcuXPmkUcesX2Ljh8PB378JjSOaWpbWlpiNNqDsYuitBTarKa0JMnRbPzqRCT5QskHwUQH0EcffdTOrs3SI0SUFEVpDERyadZm+Y8vfelLtpk7BD9U2Iga8SOGuctWV1d1tmulpdHIkdLy+IvXIpIAMZTWzIaAGhsbM//0n/5T8zM/8zO287aiKNXAtBrPP/+8+da3vmWX/2C5nyR8B1koFkFEpIhtfn7eXLt2TZvRlLZAxZHSFvjNbL5Ack1sbu/DhJH8YkUg/fN//s+1L5Ki1AE/RhgI4SZzJAIU+oHC95MmNNeURrSIqBLRIhFFH4zdFKWlUXGktBUuiiQPXDvk3xdHIYEENK8x7P9v/+2/bR588EE7SkZRlGLwvYqjPubjH/+4jRixcGwSokUuSsRGx2s6XZ87d06H6Ctth4ojpe3wo0j8KvUFUlpTG+zatcuKo5/8yZ9kRFxsVRQlCyZwZHbrT3/603aG6+SPEESRixYRqUUUcU5kSTtdK+2KiiOlbYlX+P+4PIhv6ovkb0mmpqZsH6S3v/3t5qd/+qfNnXfeGacoiuLgRwZroH3/+9+3q+fT8Tq5UCw4UYQgQhjRz2h5eZlmNI0WKW2NiiOlrUn2ReJXLCCMeMCHBBLcdtttduj/u9/9btsniaiSoijRBKsIoj/7sz9LnbPIb0JDFLlZrumcLXvtW6S0PSqOlI4gFknMifRLNLXx8HYCKa2pDb+ZmRlz3333mXe+853m7/ydv2N/ASvKToPvCn2KWPbjm9/8pt3oZ5SE7xUb/fYYiUbUCJi3SPy/ybpojz76qM5yrbQ9Ko6UjsLNrk1Tm+uPlNxCEEVidu33vOc95md/9mdjq6J0Pqurq+Z73/ue+epXv2qeffZZO5Fj6AeFa0JDFLmZrokyXbhwgeH5zFuki8UqHYOKI6Xj8Jva6AMBThhlNbUBkSSa2n7sx37Mjm5TlE6FPkRMmPrtb3/bznCNMApBpIjmM18Y8T06ffq0Ds9XOhYVR0rH4pra5Bfv9aY218zmxFII17GUUW0PPPCAede73hWnKEr7w0zyzDvEXEU0n9FPKBQpcqLICSP29C0i79zc3PH19fUHtQlN6VRUHCkdj2tqE8FjR7X5USQIVQyASKJCOHz4sPlX/+pfmVtuuUX7JCltCX/vNIH96Ec/siPPmNmaPkZpuDXQ6FvkhBGi6uWXX6YJ7RMaLVI6HRVHyo4g2dTGr2JwUaTQMGUH/jQl0Gn77//9v29Huk1OTtoKQ1FanaWlJfMXf/EX5jvf+Y45duyYXSg27e+dCOvo6Kj9e+fvm42h+TShra+vaxOasmNQcaTsKJxI6u7uthNIukgSUGFkiSTXzMBEkvRJuvfee+3M24rSavA3TWRIxIwdlv+Xf/mXVuSkRUmdKHLRUiKkdNQ+c+aMWVlZUVGk7DhUHCk7kjSRVCSSBHfccYc5ePCgefWrX207butkkkorwN8vHavpZM0INKJECBz3A8AHsc/mIkUIIprQ+NunX9H8/PyH1tfXH9J+RcpORMWRsqPxO227/kROJLHliSSa2Mj3hje8wfzCL/yCbW6jslGUZkJ/oBdeeME2nX3xi1+0s1unRYlck/LY2Nj10Wf8Da+srNglPxYWFnS+ImXHo+JIUQRfJNEZlQrERZCKRJJoisDv53/+581rX/taO2fS7t2741RFqR7ED5EhhNAXvvAF893vfteOPAtFiRyIIP6+6WhNExqRoni5DxVFiuKh4khRPBBJUnmwXtt76YjtRJKLJLlf42kVEP5EjxjZxuK2TAdAdIlf56S5X+2KUitEeBAz9Cf6+te/bpf4IOKTBk3GiCL+BhFDbvQZf8svv/wyoggxpOugKYqHPqkVJYAvklw/DHACyZ1n/UpnQkl8WeQWkXTrrbfavkpUVopSBqI7RIieeOIJ8/DDD9vJG4kSra+vxx43gwjn74y/XYQRTb0IIgQ/f7OIovn5eRVFipKCiiNFySDZJ4nO2wgjJ47YU9lkiSTgVzsj24gm0ez24z/+43ahTpo4FCUNFn19/PHH7ZpniKKFhQW7jlkaLjrp+hO5SBF/Z/E8RQithxiWr81nipKOiiNFKUAskuzoNn59U9kgiFwkyf2C5ziL8fFx++v9wIEDdpmS17zmNTaatHfv3thD2ak4kY2IefHFF+2os2984xs2QvT888/HXmGIEiHcEUUuWuSachFTIrKOr66u6uSNilIQFUeKUgInkuTwF0UgHaKpAnyRxD4vmkSlhUiiuQOBRL+kX/7lX7Zz0+zZsyf2UnYCRB+JIj755JN29uoTJ07YSBGiJkts8zeEIEIMIYTcxt8V+eiXJGUQHVJRpCglUXGkKDWASJKK6b1y+IvyK/29RJKoqJxIcpuLKGUJJX71u+1Vr3qVbXpDMDHRJPkYWaR0FnyudKymMzWCCGF09OhRO/Ei/YvSQBC5vxX+LogQuSU++BtkiRBGsC0uLupK+YpSByqOFKVO4s7bvy4V1y+5Tq9UYi6K5Asl7FlCCXbt2mX9GfGGQNq3b59dANcNvVbaE4QPwoXmMprNfvjDH9qO1fQjQihl4Qsi/gb4O0MYsSGK5ufnzcmTJ4+vra19Qv7OdOJGRakTFUeKUhEumiSV2C+ypxKjQgOaTcAXTHkiCaj4GOU2Oztr3vOe95i7777bNsG95S1vsWW5Zj2lteCzpbmMz5+o0Pe//31z9epVO2s1nyVNXnkgpNloekUE8VkjkGk6I0qJ2HrppZfsqDP5e9KmM0WpEBVHitIAXN8kqdxs3yQqN9cXxI12Q9xQiRYVSkB/JHwZ+cas3NPT0+bv/t2/axcXnZiYiL2UZsNnwudJsxYdqGkuo+8Qoogh+AgjxEweiCEEMX8viGtEkOtkzUYZJ0+etM1mcvwJyfJNHYqvKNWj4khRGogXTXqPbHb2bSo5KlM2RJITTFSuwHkRXCXK9ta3vtU2uTBNwOtf/3obXdi/f3/sqVQNnxXRQEQpkSCE0F/91V9Z4cIyHow4y1ro1QdBhAgiyuQLITYENX8bCCwRXsdXVlY+IX83x7UvkaI0FhVHitIk/E7cAwMD73X9k8AXSeypfDmm4kRE5eEiDuynpqZsf6XDhw/bZUxolnnnO99poxdEmijfNfcpxXBRH0TPsWPHbJ8h+gk98sgjtokMgYpIKhodcu8/gpa/A875nJwg4pxZrxmxJgJMR5wpSpNRcaQo24BrdpNDRrsdolIkeuDEEOLIiSU2F1UqIpQclEXFyxxKRDlohmMUHE1zVOJyD9aPCBPpiKudDO8tGx2kifoQFWJ+IcQPwvLRRx81p06dsu/r6dOnC38W+AOiBxHFZ+KEsTvGjh/XJQoVL+mhgkhRtgkVR4qyzTih1B01vb2XihKx5CpVhAsCCZxQQjixlcFFK6iUaXaj3Pvuu89Wzm9+85ttFAPxxHWZpJLyuRdEE8LNiQF3X+2GEz+8Dwgg97oYQs/7+oMf/MCO+kIQERU6c+aMzUe0CDFZVAwB7xHvM+XzWfqiiDTef66PAGNuK8QXESJ5z3W0maK0ACqOFKWFSPZRooKlcnVRHSpoF01yQgk4Jq2sYHJCh0qcChxo3uG6r371q+11f+qnfspOSsh0AogKBBRNSEw5QH7uj4gHI6kc3IcTY42G94BrcU3eB14LNkQH98aSGZcvX7Y2hA9+CEOG0hOl4RyRgs29v2WFELjXy3vmhJC/8f5SLsKLyJO8Z/QhojP1CY0QKUproeJIUVqUOKJ0SA6tWJLj9yJAqHypkJ0QcpW9s1G5UwG78zIVfRose4KAQDhRHlMKEGU5ePCgjYIwFxMjtWjC45yRc3QSf+aZZ6yNyAi+RGC4L6JU3KMTNfSFoo8N+WjGcq+TfCzgy57XxevkOggdNjoq48cIMfLdeeeddk8UiPIRSOxdMxliiUhQPXD/7r7dfboIG7h+RIg0Nq7H/XEPdKoWFx1lpigtjoojRWkTXFRJtl+UCvq9iBAqZaI8LmqBcEE0UIE7MeGiFZzjx75eKB8o2wkF9ggDromgoTMxYgQQEYgDN2cP/nQcx5cRWggI7gsxgaDBhpBCgFEGkR+EEwuxAuUTEaI8RA9lk9+/nyrgdbI5QcreiSEniPxzPgvum42Ra4ghuScdYaYobYaKI0VpQ1xUSSrdQ1JpX2+CY0NYIBCozBELgGBCMCAg2Ki82ePHHpygcHl2CrxPbu+EFYIHocYeYecLITb8EG28r7x/iDc2OlLL+XEp6xFJ075DitKmqDhSlA7BRZYQS7IhnmiOs2IJ0UQFD1TmCAA2hBB7xBJiwIkoIk2kIRicD7SrcOJ1AO8Hr5P3AHHD+8J5co8fTWNOCGED3hdEENGqxcXF4/QbQgjJ+6KRIUXpIFQcKUqHglhiLxW77bMkh1YwEQlBGFDhU/n7IgicUHIiir07dqIJEeFsCCrOsbM5IeXjyq4XJ3J8EC9uz+b6X7lzXktS/Ph73g//HHhN9G3itdCHiY7oYnP9hUD7DClKB6PiSFF2EC66xLEIiPeIaDkkAoLlTewSJ4BYQChwzh6hgUhw4ggB4YQQG2IKkeV8nN0duz1+7hrOh41rsAeEDeX7Iog0hBhCB1HH3qU7EQTcgzt3e67thKC7b7enTOA1xUPp7fWJBkmajQhZBxVCirLjUHGkKMpNUSb2Igzox0R/JjqAW4GBaAJEB0LERZ04xwchgihBdGDH5gsQ/AEfQIgglsiHnzsGPz/lu428/jn+7PElzZVNfnBijo7dCCAEGja5NnMK3SSA+EdFkKIooOJIUZRMQsIp3lu7CJFDCB8RKYgpTNejNYyoc3tGpJHuixvA5gQVNsqiWQvIi43RaAghxA17BA5iinPyur5SCB7KERvRH8qmKeyELUwjQIqiFETFkaIoleGEVG80P5MVTuydkPK4Pd4XxQkcyiTic30UGH2BdFSYoiiKoiiKoihKg9DIkaJ0Pvo9r572nNNAUZRCRI3+iqIoiqIoikV/USrK9qLfQcVHI1KK0gJo5EhRFEVRFMVDf7UqSu3o90dpVTQCpSh1oA93RamdVvj+6He4ddlOgaLiSFHqQB+sinKDdvw+6He4dWlHgaKiSlEEfbAqnQ5/40Uf+I36Puzk71mzXvtOqNSb8RpVHCmKoOJI6VRa6W9bxVHjUXG0faigUjoOFUdKu+H+ZvMeyFX/bbfCd0W/r+1LKwmIqu9FxZHScejDVmk3qvibbebffSOvpd/f1qVRgqHZQqTK66mIUtoGfbgqrUij/i6b/ffeKa9DqY1GioFmCo1mXEuFk9JS6ENWaUVq+bts5N9yFWW3+v0p1dLqwqjV7k/FkdJS6ENV2Q6q/rtrdeHR6venNAYVSNWh4klpKvpgVbaDMn93Vf+N1lJeFffQqO9ao8pV6qfKCr2qsuopZzsFT9XXVpRM9MGqNIpWFBS1lNcpryOLqsvrBLZTCKRR1T3VU04nvy+Kch19KCqNoszfVhV/h0XLqOda25U3SZVlQdXldQKdKgLKllHLNZt9n1VcT1FuQh+KShXU+ndU1d9f0XJquV4rlO2o5Ro+9ebPo9HlF6ERFWWVZRYtq+w1y/jX8noaeT9Z1FpOVddXdiit8DBT2p+8v6N6/s6K5q3lGmXyNOM1+NRzPUcVZaTRyLKrppEVZRVl11JGs0RDI++t1tcAeXnrKVtR2uoBp7QGZf9m6vkbK5q3zDWqKLPq+2rE/YeoJ29RmnGNNBpZITayInc008+l8XkVKa/oNR1V3GMejbonRdnWB5nSnuT9zdTyN5WVp2h5Za9bdbmNur6jrL9PPXnTaESZzaCKCrIZFXot12hE2dt1v1WXB7WUqexQ2vUBpzSHRlfgef5Fy6u3nKz0WtMcRXygar8Q9eQNUXV5jaaKyrERlbajKr8qyqnnGkWvD/VcJ0Sj/ZUdQrs93JTmkvf3UfTvpxnlFCmjmfdb1bUcRf18askToqpyWomqKsVGVMZFyyxaFp9fnm9WetX3U4R67jdEmn/ZcpQdQic+9JTaKPu3UNQ/yy+vjHrSQ2m1llf2Oj556Y6q/Rxl/dOoqpxWoKoKsaoK2lG0vCy/ImXUkz+UXkt5eddx1FJ2FkXy1FKu0mF00gNPqY+8v4Wifyshv0blzSu3ivJquYajnrw+Vfs5yvqXoZFlZ1F1xVa2vDz/ouVl+RW5BlvoMyiSN41QWi3llb1GiFruJURV5SgdxnY9wJTWoOjnX49fXt6yecr4ly0byuappTxHXl5H1X4+teQpQqPKzaLqSq2qytZRtLw8v3quUXXetDxlfKGsP9SSJ0SRPLWUq7Qx2/EAU1qHtM+/6N9FyC8rb1H/vOun5eEB5qeVLbusP1RxDZ968oYom6eWa3QaRSvCqvyy0ovkZQt9brVcNytPUf+y5UIV5dRyXUeeX9FylA5BH4Q7hyKfddG/h5BfXl4/PXnsP3jS/HxC9npsPmXzVHUNRz15k5Tx9ak1X6dQpiIs4pvlk5c/Ly+fVZpP2etm+UPRPGXK9u1pPlDUD0LpeXkcRfyKlqW0MTv9IbiTSPusi/4NhPyK2hx+Wj1+zbA5GlUulL1uiHqukUWt+dqRWiu7vHxZ6VXnraW8Kq5RlS2U7qjFz1HUFiLNr2h+pY3ZSQ/AnUraZ1z0sw/5FbVB0p53Dr4tL91Rtc3RqHKh7HVD1HONPOrJ2y7UU9Hl5c1Kb0Tesnmq8K/KViRP3rmjSFmQlj9JmesoHcJOePjtdEKfcdbnXtS/KltWei3lOUI2yCrb4acV9XMUtfmUvUaIeq6RRz15W5V6Kra8vFnpRa8b8qvluu1iy/MvW55PPTZHWX+lzenEh56S/bmG0hptSzvPy5uX7sjKk3bOg80dJ32gapujrD/kpTuq9nOU9W8HylZsRf3z/LLSQ2lVlVePX1repL2WcormKVJe3jlUbXNkpSltSCc+9HYyWZ9nKK2Rtqz0Wvwcebaqy3PUY/Mpm6eW8rIo6w+15GknilZsVfjllRFKr6K8evxqsZXNU0959eT1qcfmyEpT2ohOf+jtNPzPM++zDaVn2Yr4++dF0pI+UIsfZJ0Xye9w9rR0yCvbEUoravPJS3cU8Stalk8teVqdWiqxInnyfGqpWMvmabYtmZ53Ds6WVQ6E/CArX1YaOFtWmk/I5uOn5/kqbUInPvR2GqHPMO9zLZrH2fL86/HLylOLn6NoXp9keexDD7ukXxqh9KI2R941HLXcS1Hqyduq1FOJlaksk1SdtxVsWelF89bil5UnKw2K+jlCNp9a8igtTCc+9HYayc8w6zP100J+WbZkWsheNH8VeSGZJ+8cnC0rzce3hdIdtfg5svyh3nSfMr5ZVFVOM6iqkipSTi2VqCMtrWyeKmy1lpF1HjpO+kOeX9m8UEt+R1o5SZJpWb5Ki9NODzjlZkKfXdbn6acVzetsobx5Nkcz8vqE/BxF8/oky2Mfeugl/dIIpWflqaW8LMr6p1FVOc2gqkqqaDlZfnllhNLLlleVrWyeouWFbD5ZflXn9W2OPFso3VG0PKXFaacHnHIzoc8u7fN09rw8ZY7zbI6i/lk2CKU76vHzqdUW8oGi5Tmy0qCevCFqyZOkijIaTT2VU9G8eX71lJOVt6h/Lbay6UXzpvllpefZHEX9yx47nC2U5pNXjtLitMODTblB2crRt2Wlh/zS8iaP/XNIs/l7KGtzhHwgz+7wz/N8oYiNcx6AtZbnk5WelxeK+PiU9U+jqnKqpp6KqWjePL8i5aT5ZOUtk6esLc+/TN60fKHjWmzAeZ4t7zjP5gj5hcjLq7QwrfpAU8KkfV4hu2/LSg/55dmgO94XzQ9Z6Xk2R5Y/FM3jKJrXp2qbIysN8tKTFPUvW+5OoGglVoVfXhmh9LLl1WLLSi+Tt0iePP8sG2Slb8Z7R5Zvns0R8kuSl09pYfSh2F6EPq8sW55/yI/jIj5un0xP83MU8YdQehIn0CDLP1SuT9G8jnpskGaHrDTIS09S1L9suZ1M0QqsiF+eTy3pWXmK+ufZ6kkP+ZX1h2R6VhqE/Iv4QdKW5eMT8nMUtSktiD4Q24vk5xX6/JwtKw1Cfhwn7cn0tH2WHyRtIR8I2dOOEUc8bNLSHc6WlQZ56Y6yNvbJh2LI3ycv3VG1X1kaVW6VVF0h5ZVX9HpZfrVco5m2PP+QX96xb4OkPeRXxMa+iB+EfJPpSUJ+jqQt5KO0IO3wYFNe+TmFPjfflpWe9Avl8+3JPYTSQjZHyBaK+jg4D9kc7jjP5gj5+ZRJd9Rjc2SlQV66o2q/sjSq3CqoujLKK6/o9bL8arlGs21Z6SG/rLych2wOv1nM2f30pC2Ut4h/aO+OIZnuE/LzSdpCPkoL0coPNeUG/ucU+syStrTzZDlJe2jvjqGIX9oeivgA5yGbv4csm0+Wray/T1GbTy15HEX9ktSaD+rJ2+rUU0GF8vJepZVZ9Fohv6y8eeUWLS/LVksZobwhG3AesmXtIc8ntHfH4J9n2ZNp/t6Rdw6hcpQWpZMffO1O6LNJ+7ySdnfu25M29iFb2t4dgzsvYsvaQ9U2yDuHUDmOkD/kleNIy++oJY+jqF+I7crbatRTMdWSt2iekF9W3rxyi5aXZyuSJ80/dFyFLc3HbQ7fzz92+5AtuU9Lg5ANkueOkD3NV9lGOumB12mEPpu0z8vZ/fQ0W9KeZgvtkyPU2Kf5hvbuGJLpUIXNJ+TnyLOF0h21lJeF8+MhWU85IerJ66iijFalnoqJvGmfWRpZ1yt6L3l+ofRG2fy0sn612pL2rH2jbJBMh5DNJ2RP81W2kU5+6LU7oc8my+anpdmS9jwbuPNQep7N7d0xhM79PZS1gX8MeeeQ5RPy9ylSHuSV48jyK1pGiHryFqHR5VdBlZVPPWXl5S1adpZfKK3RNneeZneE/MrY0s5D+1pseelu744hmQ4hm6OoTdlm2uHBtlPxP5vQ5xRKz7KxL2NLs0PWsdu7Y0jz8fdQj80R8vPJsoXSfIqW58grz1HkujxAi5bnU0uesjTjGvVQVeXjPoN6yiuaN8svr4yyeauyueNa/IrY/H3SL8sn69jts+yQZ3Nk2Xzy0pVtptUfajsZ/7MJfU7OFvIL7cvYkueQtPlpkGVz+Odpe8iyQdoxhPL6hOxZ5fnk5Q2Rl+4o4le0rFpoZNntRqiy4v2ppxIrmreIX5ZPXv5QehW2ZFrWeei4iC1p923gztNszu7vk8f+udsXtfl7CNkcIT+lhdAHYuvifzahz8nZQn7sk+lZttB5yAZF7ZC1T9qgqM1Ri5+jHpsjKw3y0h1V+5WlUeW2M1VXWEXLq8Ivr4yyefNsyfSsNHC2kF+Wzd+XsRWxZ9kgaYcsG4RsjpCf0kLoQ7H1SH4moc/I2fy0pM3fuw3Sjv3O1lm25DGE5iwK2fx90gZFbY6ifpC055XnSCvPkZcORXySlMmDr/+AreV6Sn3UUsHVWinm5ctKryVvli3Pv2jeora0OY/c5kjOb+Sn+8e+X5Yt69jtkzYI2RxJW8hH2Sb0Idp6+J9J6PNxtpBf1t7foCobJO2QZ3OE/Bxpfo6kP2TZQmk+Rctz5JXnKOrnU0seRz15ldqopWKrpzLMylu03JBfI23uOGRzcJ7ll7T59uS52yftVdggaYfkHkI2R8hPaQH0Idp6+J9J6PNxtqRf0p60JY+zbP4GeTZIO4ZkWmgPvp8j7TyZL4288hxl7Y68dEdRP0dZ/yTk52Fbbzk7hXrfq7IVWz0VYV7eomWn+YXsVdiSaaFz35bMl7XPOg6dl7H5GySP3T50DL49SchPaQH0wdkapH0OSbt/7o5De7dBlj1vg1pskLV3x5BMh5DNUdTPp6xfiLy8jqr9ilJ1eUrtVFHJFS2jlmtl5QmlVWXLSg/5JW1Je2jvNvDPa7XRxJa0+edun2b39+AfQ/LckWZXmoQ+UFuDtM/Bt7vjLBv7rGN/g5A9uUEtNkcyDZJ7KGpzJG0hHyhjT/N15KU7qvarhWTZPGyxub1SHY2oyIqWWfbaef5p6SF7FTY/rYiNfZpfMq0WW2iDPDskj/09ZNmSpNmVJqEPydYg9Dn4NnecZfP3SRudo53dT0vaQn6hTtl5Nrf3j0N7KGvzqdrmyErzKernU0uesjTjGsrNNLIyq6fsrLxFyw35VWVzx2Vt/j5pK9rJOmnL2sA/9/O6vX8c2kOWzSdkU5qIPkRbg+TnkHbu231bMj1pc1tS1CQ3CAkk/zy5gb/PsjuS6VDU5ihqgzK+kJXmU9QvjXrzF6EZ19ipNKoCq6rcvHKKXifkl5a3iK9/HjouYkvas2xpG4TsaRu4Zjbfljx2+6QNQjbIO1eajD44WwP/cwh9Js4W8mOfTHe2rA2SQihtg5CdDULH/rmjCptPUZsjKw3y0h1F/bKooow8mnGNnU6jKrGqyi1bTp5/VnoozbdlpYf8ytiS6c7mn/vCBtxx1lZLdMntkzYI2RwhP2Wb0Idna+B/DqHPxNmy9snj5LkTQlCLDdx5cnMk/SC5h7I2R945hGyOrDTISw9RS54QVZWjtD9VVYxlyynin+UTSvNtRdPL2thn2ULRnpBQqscWOoe8vY9vC6UrTUQfyK2B/zmEPhNny9q7DfxzZ3OipxEb+Ps0u7+HLJsj7xxCNkdWGuSlZ1FPXp+qylE6h6oqx1rKKZonyy+UlrRlnbvjLJu/T7OlbeCOk+Ipb8MfknYInWftfXxbKF1pIvpQbg38zyH0mTgbe//Y7ZPHIVtWlKieDULnZfbgH0PWeTINQjafvHQo4pOkljyNopXuZSfRShVZPfdSNG+eXyjdtyXTs87dcZotme5soXPfXlQQlY0cJW2Qt3f458k0pcm4ZhCldSla4YX8sCXtzhbyBz89bfNJ2ny/MhtknftbkpDNJy+9VhpVbi200r3sNDrl76Bo3jy/UDq20AZZ52kb5Nkcvs3ZkzZnT5KWnpYnZFPaEP0gWwP/c8g7Du3dBuyzokSQtPlb0s/3AXfsb5B27vDt/h78Yyia5pNmT1K1Xz004xpK+9HsqEHR69Xrl7T750XS0mzJdGfzz120B/x0f6simgQuzT/395BlA/9Y2Qao+JTWp9ZKNJSvjDhI+jpb2ubwz/103+b2yWN3Dslj/9wnzZ6kar96aMY1lPak2X8bzfr+YPfTksd+evLY7cvY3Dkkz6sgWV6V5TfifpUS6JvfGvifQ+g4afPtyeMyW1bkKLRBMh2Sx24fsjmybD5FbY6sNJ+ifrXQyLJbkVZ/vTvhV3gjX2PRsrP8Qml5NnecZWOfZyu6hSJHRaNJ/gZp5w7f7vCPHSGb0gQ0crS9UKm0U0Uaulff5o7rsfkUtbUSrX5/VbPTXm+r0o7fizybO67HFiIrrV4aWbbSRPSD3F5C779vc8dJm2/3N0ja3FY0SuTbIM3mbxA6d/ukDUI2R1GbT1Z6Xt6yVF1eI2mne2032ulXfdX3mlVe3rVC6Vk2P823JdPTbGn9gZJb0chRVjQJsmwO3+7wjx0hm9IENHKk1Ipf6ZatgKv2VwEQRt+XxqLvb5iqv6/6PitNR8WRkgUPpeSDybcljx0hWxH88hxZZYT8ffLSi+DK8LdWIHRfyU1pPKH33W2tRNX3l1dGkXSfPP8Qzt/Pl2bzz6uiUeUqLYCKI6VKQg+Kog+PevKG6OSHVie/NqW9qPo7WrS8evIqSi4qjhRFURoDlbXblM5FP98ORMWRUg90Fgx1KAzZ8kiWBSGbT15aVnpRqiijaqp6bUrjadXPqop7yntteWnJ9LzyfHw/dxyyNRKu4Talw1BxpGQR+uKHHgghPwjZ8ihbTt41armHJFWU0Qi4r9CmNJ/Q58DWKlR9X3llZKWH0mq5p6LlYKulfGUH0xPvle0hFI71be44afPtaefJLUkRWyivs/kbJI/dPmRzhGw+SXuan08RHyjql0dV5bQb7fS6d1rFWPXrLVpeEb+kT1oeZ/fTa7El7f45OFvIL8+mdDAaOdpeqvqy1VJGKE+995JVpr/PsvkkbWl+20kr3pOitBqh70noe+P7+fuQLUnIFsKVl/QP2ZQdikaOWgP/V3jouIjNbZA8B9+WTHOEbJDn646zbEXTHElbyMeRleZTtV8S8hV9uNZ6DeXGe+fea/e+l3n/24lmvKai16jCL5kW8nW25B5CaXk2f4OkLWQH/9iRPIeQf3KvtBEaOeos6v0SpuUP2bE5e3IPZdP8dAjZ0tguvyRl8tV6DSV67/z3zx134nvajNdU9BqN8Ev6+rbkHsqm+emOkA2S9jQ/yCs3K28RyF9vGUodaOSoNfCjCMmIQjLNnfv7kN2RZod6bIDd/wJn5fXTsmw+IVuIPL+qyklS1r+RtNK97HRaqVIrey9F/evx821F09NsyXRnC53n2d3mk5UeshXB+ZfNpzQRFUetgV+xhSo5Z2PvH7t98ti3QdIWOvZtjpCtKKF8vs0dh2w+9dgcWWk+Rf18asnTKFrpXnYqrVThtfq95NnccdKWtCdtaee+3eGfu+M0X0dWeloepc1QcdQa+JVaqIJztrQ9cOw2h3+e3Gfh5wO+8Ml8fnl+WtIPnK3swySrLJ+QzZGVBnnpWWxXXmVnUUWFW0sZRfNk+flpIb+kzZ2H8iVtSbtvg6TdnbNwLITS3QYhO5tPyO6f5+2VFkXFUWvgV5ShStPZsvbuGNLOfRuk+YH78jqb/2X28ziS+SBkcxS1+SSvm3UfIdLSsvLksV15lZ1B3neiCLWUkZYnq6xQWtKWdR46LmJzmyPL5vB9/DT/2BGyhSjio7QJKo5aA7+SDFWYzhbyY59MT6a5c/DP/b3vA76NL707T9qSVGVLO4ai5TlqTUujljxJqigjjUaWrYRpRsVY7zXK5i/iH/IpYvPPQ8dlbMl03+aiRA6X5m/gH0MyHXybb0/D+RTxVVoMFUetQbIySzv37b4tKx2cT1p6Hvj6X3BXVujLn2WDWvIkSaaVeS2OrDxFyqvlmkmqKCONRpat3EzW32pV1HONInnLfN8AW9E8afn9PdRiS6an2fymtFq3JEVtRag1n9IgVBy1BqGKzLe54yybvw8dO0K2PNwX189b68MidO0qbSEfn6LlplHGN0S9+dNoVLlKeRpZ0dVTdpm8Rb7LSZLpWWX4abXYkul5NuAYkZRMz9scZWxlKOuvNAEVR61BWsXm291xlo2928Dt0/B9HclzvrhZ5bgvdsgvzZakjM1tjqRfMt0n7XXUkieNov5lyy1CI8pUypH2d1QPZcss6h/yw5aVv2ge/9ylJ23+Hsra/CazpM3Pl9wgGUmCpA/4aT5JP/BtyT1k2ZQWQ8VRa5BWqSXt/rk79vdZ6UmSvm5LfllDNodvL5oXW5KqbKF0KFqWT1Z6Xt4s6skbourylOpI+97USj3lZeXNKzeUnpbHt2flC/mVsSXTk7a08yy7j29LOwZ3nrSF9uAfKy2MiqPWw6/sQhWfsyX9fLt/DiFbiNAXtxabO06z+XZInkOaLZk/eZxMhyxbKA1CNkdaniR573cWZfPWcy2lWor8baRRNm+ef97fal5aMj3L5tuTx2npWTZ/X4vN36BWW8gObu/wz5NpELL55KUrTUTFUevhV3KhCs/ZQn5J/6z8SfhiJtPK2ByhLzi2NHuSrPx+WvI4mV6WUN56yiuCex8bfR2luVT9d5hFnn9Wei15s2zs3eZIHqelp9mSx0mb2+cdh5rRitj8tKLHSgeg4qj18IVHUoRAKD1pc5sjafPTHNiSX+yiNodvd8dJ3yJ5HWm+afivq2x5ae9JrRTJy/2wFb1OPfcTouryOpGyf4N5lC2vqH+aX17+MvmK2LLOi6TVs0+zhc6L2hzJY//cUdSmtAEqjlqPUIWVZfPTiuYNUcuX3R3Xakva82xJkmlJv1DekA2K2opST16ldaj6c6ylvKJ5Qn5ZedP8k/YyNkdWup/mjpM2fw9p6f4GWTbw0/Jsbp889s/dPmmDkM0RsikthIqj1qWo6An5hfZZNvCPHb6NL3PyPMl22Rx5r8FRj60oRfIWLb/R91ELjSq3EWT9zdRDPeWWyVvUN+SXl7donrK2ZJp/HvIpYvP3tdryRrNB8tjt3TEk05UOQ8VR6+JXPqGKyNlCfml589KThL74SVvoIVHExr4Km4+z+2lpfkmK2oqSlzfrffcp6heinrydRD2fYx6N/Btx1OOXlbeof56NY7c53LFvd8dV2pL7NJu/QejYP3f7IjalA9GHZ+uS/GxCn5Vvc8chG3Ds+/jHbp+0dcd7SNrcOST9/HLS/BxV2/xrh8hLd5T1S5KXzyfLt0w5SerJC/XmbwfqreDqyV8kb9HyQ355eV16vX5Z6S5S41OrjfL9a/nXS577eZ3d2UJ+zuaXk2fz95Bl80naQj7KNrMTHn7tSuizSfu8nN1PT9qy9lXbkvukDdJsITsk/fw9pOWDImk+9dh88tIdWX5Fy/CpJU+SKspoF6qonGopo2ieLL+8MkLpVdiKpmXZHL5PyC/NlkwP7Rtlg2Q6hGw+IXuar7KN7KQHYLsR+mzSPi/fHjpO7oHjtHR/X8QGzp60Ze3Bt6XZffJ8kv4Q8nMUsYV8oKzdUeSaIYr4JKklj6OevO1CFRVTmTKK+mb5lU2r1Zblk5c/5JfMk+bvHzuStjQftzl8P//Y7UO25D5pgywb+Mc+IXuar7KNaJ+j9sCvpEIVVtIW8k8rI5QOyXMI2aCMLxR5GDTi4VI0r2+r93UkKfte1UOjyu0kavkMfcrmL+qf5ZdXRii9rC3Pv2jekM2R5pfMk+bn8G3J9NA+ywYhe3IPacdplPVXthF9eLYHyc8pr4LNSk/6Je15e+DYbY6kn7/P8oOyNkeeT5q/I3kORXygSF5Iyw9ZaZCX7qjnGvXQyLLrpRmVT9Fr1OuHnfc6mZ7ln6RWW5nz0HHR/Gl78G1p9tAeOHabI+mXtXfHkEz3Cfn5JG0hH6WF0MhRe+FXRqGKqWh6Mi1pT/MD3+a+4CE/nyy/emyOog8a36/sNXyquOc86rmXZrBd1y1KMyqftGsk7bX8fTqcrei1oFG2PP+QX1aeonlD+yw/8H3S9pDlk+XnE/LzyUtXWpBWf8ApNxP6vLJsef5Jv1C+NJvbHGl+WXsoawP/GPLyOrLKgFryOIqWB2XLcWSlJSnqW6bMnUbRiqxKvzSfsnYIpfm2vHRH0TxZfmlpWXmTtiI+/h44dpsjzS9rD/6xI+TnKGpTWhB9MLYXoc8r7TN09rw8Ib8itrQ9hGzAecjm76GozVGPn0+WLZTmk0xP888qp0ia26c9ZLPK8CnqpxSv0EJ+oc8rq7y8a4XSsXGdtLQkzlbWH4qWV9Yvzwach2z+HpK2tD2UtfmE/Hyy8igtjjartRehCi2rkvPTsvKG/PJskDyHkK0IRR8kVdvSKPo60vzKXAvyrufKY59Wdr33XJaqymkEZd//PMqWl/d5ZZWXd60y5RXx9c+z/PPKSqanpbnjojYH5yGbwx0nbUV8/D2EbI6Qn9JhtPLDTcnG/+zyPkeXHvJLKyeUp6zNp5a8eb6Qdp60g2/LSs/L6wjZfKoqx+H7uWP3cK6ljHqoqpxGUnXFVba8kL//uWWVl3etULqzcQ13nOXnU9S/irxJv5C9qM1RS94y6Y6QX4i8cpQWRyNH7UuycsqrrFx6yK9IWdthy3o45ZH0C10vDfK6zRG6bsgGZa5VhFB5/v0VvV4V91X1a2smaZ9XGcqUEfJ1n1teOVnpaeU63HGenyOU1ydpS/PPypvlF0oravMpmzdkcyTPIZQvRF660ga084NOiUh+hlmfqZ8W8suypeVNO3Zk5a8nLyTzFPWDsrZ6yvApm6eW8kIU9cuiijK2myoqrqJl1FOJ1pK3ClstZaQdQ1V+eTZHyA9qye9IKydJMi3LV2lxNHLU/oQqrKxKrKi/b3PHSb+QDyT9fEJp9djSKPtgyrteqLyitnqot7wy71mSevK2MlV9RnnlFLlOmk9W3lBaWZuflvTLO4dQOVD0vBa/tLwQ8oOkb6iMpA8UtTmy0pQ2pFMffjsV//PM+2xD6Vm2ZFqZ87S0pB1C+Yr6+RRNz8vrqMfmUzZPLeX55KWnUWu+dqGKyiyvjCLXSPOppexG2fL860mvxQ+y8hU9T9qhqM3HT8/zVdqETn8A7jRCn2fWZ1zUP8+Wld7IvI5Glueox+ZTNk/ZNGzJB3RWGT5F/TqNWiq0snlC/mlluM8w6xplygM/LS2v+/xdepqfv/fJs9VTXqPy+hS1Ocr6K22ENqt1JslKLqvSC6VVbUuj3vxFqLq8VqKKB7wPfjvt4V7L6y2bJ80/y553jVB6Vh4/LS2v2yDkA7495JNly/OvJy8U8YF6bI5kWpav0oZ0csWxk8n7XLPSQ2mNtGWl11Kew7dVVY6jqM1R1t8nz6/sdYtST952oKrKrEwFmkYRv6RP2evWY4OkPS9v0bKdreryfOqxObLSIC9daTM0ctT5pFVyZSvVemwOP61s3lppRJllKfsg9qnnobtdeduBKl5fXhlFr5HlR1oyvZbrVmFLpmWdZ5Xjk1cmbJfNkZaWlUdpc1qh4lAaS9ZnXPTzD/kVtfm49HrKayWbT9k8tZTnqCdvHvXkbXfqqezy8hYtO+SXlbesPxTNs9NsIbL8ipahtCEaOdo5VFGhhnyK2hzJtLL5m0E9D9Oi1FOePpQbQ6M+k6Llhvzy8pbNk5ZWtJx6rlfUz1HmWvX6JsnyKZJfaXO2uxJSmkfRzzrPLyu9lrxFbY56yih7LSibp5byHPXk9Snq5yjrvxMoWwEW9c/zq6ecrLy1XLcem8NPK+rnKHstKHsNn7x0R1E/pY3Rh+LOpMjnXkUFm1dGWnpWvqLXKVN22ev5NCqvTz3X8CnjWwuNLj+NZlRWtVwjK08jKuKkb17esveX5l+mnLJlZJUNofS8PEmK+JctU2lztFlNcYQqtloqu7Ll1JoGVVwr7xpZNCNvPddI0skP+Ga8tqor3aLl1eOXlbeW+2uV8sqWlUZV5SgdRpUPXqW9KfK3UPbvJc+/EelZedLS6rmPevL61HONEEXKy6sEarluu1BlBVhVpewoWl6eXz3paWm15HGQzt9U0q/eMstQxL9smUoHopEjJYtQ5VhLhZmVp2h5eX5VXCNEM/LWc40QeeXx8N/pFUDVr79seXn+RcuropyQTz3XryevT1Z60Wv41HOvyg6j6oey0lmU/fuo2r9oefWU08i8UMQHqvZzlPXPo+rymknVFWHZ8or6lyk3z7eea25XXp+i5Tga7a/sEDRypJQlr3KsuvIuWl4Vfs28lk/VfkqYqivCWsormqfqSr6K61Z971Xds6Pq8pQdjD5slbKU/Zup52+satGQ59fs6zmq9kuj3vxpNKrcsjSj8qv3GkXz13KdrDxVXbfq+y/qF6Js3nqupewwWuWhprQ3eX9H9fydFc1btV+SWvKVzVPrvSWp5zVmVSBV3d920OiKsarym1Hhkyfvsw5R1L9qvxB5eespW1G0WU2phHoq43oom7+W6xXN06h7qeWe06iyLEcjyqyHRleKVZZftKyy12xUudCoe0mj3vyKUhOt9mBTOocyf1v1/B2WzdvMaznquWaIqsqr+r46kaor56rKq7Wceq5fNm+zrlXPdRQliEaOlEZRRcXbCqKinnto9vUcVb9vPo0su1E0o/Ks4hq1lFHPdZt9vRBVl6coldCODzql/Snzd1f132gt5VVxD63wOpTto0oRUEVZ7SaMqr62omSikSNlO2gXoVBvua16X45G3V8nsZ2CoAj1ltco0aFiRmlr9OGotCK1/F028m+5nrIbdV/63W0fWlGANFK81FK2iimlpdDIkdKKdIqgUGGkJKlaBDRbVKiIUXYE+pBV2o16/2ZVICnbxU4XRiqslLZBI0dKu9Ep4qYWVBC1P60kEFSsKEoK+rBVOpUq/7ZVIClV0KnCSEWW0nFo5EjpVFTQbB+Nfr1aGd9A3wtFaQD6K1RRbtDo78NO+r416rWqGLhBo98Lfa+VHYtGjhTlBu0iXvRHTfuhQkNR2gh9yCpK7ej35wa8FyoAWg/9TBSlBvThrijbi34HlTRU2CjKNtEd7xVFURRFURRBf7UqSuei3+/Go9EdRelANHKkKIqiKIqiKIqiKIqiKIqiKIqiKIqiKIqiKIqiKIqiKIqiKIqiKIqiKIqiKIqiKIqiKIqiKIqiKIqiKIqiKIqiKIqiKIqiKIqiKIqiKIqiKIqiKIqiKIqiKIqiKIqiKIqiKIqiKG2AMf8/XsHMlDZbNFUAAAAASUVORK5CYII="/>
          <p:cNvSpPr>
            <a:spLocks noChangeAspect="1" noChangeArrowheads="1"/>
          </p:cNvSpPr>
          <p:nvPr/>
        </p:nvSpPr>
        <p:spPr bwMode="auto">
          <a:xfrm flipV="1">
            <a:off x="212724" y="160338"/>
            <a:ext cx="5172075" cy="51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2468880" y="508000"/>
            <a:ext cx="7884160" cy="5232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nl-NL" sz="2800" b="1" dirty="0">
                <a:solidFill>
                  <a:srgbClr val="FFFFFF"/>
                </a:solidFill>
                <a:latin typeface="Calibri" panose="020F0502020204030204" pitchFamily="34" charset="0"/>
              </a:rPr>
              <a:t>INTRODUCTION  : </a:t>
            </a:r>
            <a:r>
              <a:rPr lang="nl-NL" b="1" dirty="0">
                <a:solidFill>
                  <a:srgbClr val="FFFFFF"/>
                </a:solidFill>
                <a:latin typeface="Calibri" panose="020F0502020204030204" pitchFamily="34" charset="0"/>
              </a:rPr>
              <a:t> ​</a:t>
            </a:r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538480" y="1239521"/>
            <a:ext cx="9667702" cy="46397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The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aim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is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put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this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good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quality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product of a ballpoint pen on  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 market. 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There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is a lot of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competition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in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ballpoint pens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industry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 ​​</a:t>
            </a:r>
          </a:p>
          <a:p>
            <a:pPr fontAlgn="base"/>
            <a:endParaRPr lang="nl-NL" sz="11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endParaRPr lang="nl-NL" sz="8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The customer is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king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 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The company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will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always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strive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to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meet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wishes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of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customer.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</a:p>
          <a:p>
            <a:pPr fontAlgn="base"/>
            <a:endParaRPr lang="en-US" sz="24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endParaRPr lang="en-US" sz="10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​The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working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day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takes 4 minutes. </a:t>
            </a:r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en-US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There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are a minimum of 2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and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a maximum of 3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production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days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.​</a:t>
            </a:r>
            <a:endParaRPr lang="nl-NL" sz="24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endParaRPr lang="nl-NL" sz="10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endParaRPr lang="nl-NL" sz="100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endParaRPr lang="nl-NL" sz="800" b="1" dirty="0">
              <a:solidFill>
                <a:srgbClr val="FFFFFF"/>
              </a:solidFill>
              <a:latin typeface="Segoe UI" panose="020B0502040204020203" pitchFamily="34" charset="0"/>
            </a:endParaRPr>
          </a:p>
          <a:p>
            <a:pPr fontAlgn="base"/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You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get 10 minutes of </a:t>
            </a:r>
            <a:r>
              <a:rPr lang="nl-NL" sz="24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preparation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time. in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In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preparation</a:t>
            </a:r>
            <a:r>
              <a:rPr lang="nl-NL" sz="2400" b="1" dirty="0">
                <a:solidFill>
                  <a:srgbClr val="FFFFFF"/>
                </a:solidFill>
              </a:rPr>
              <a:t> time of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 second </a:t>
            </a:r>
            <a:r>
              <a:rPr lang="nl-NL" sz="2400" b="1" dirty="0" err="1">
                <a:solidFill>
                  <a:srgbClr val="FFFFFF"/>
                </a:solidFill>
              </a:rPr>
              <a:t>and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third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round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everybody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may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renovate</a:t>
            </a:r>
            <a:r>
              <a:rPr lang="nl-NL" sz="2400" b="1" dirty="0">
                <a:solidFill>
                  <a:srgbClr val="FFFFFF"/>
                </a:solidFill>
              </a:rPr>
              <a:t> or </a:t>
            </a:r>
            <a:r>
              <a:rPr lang="nl-NL" sz="2400" b="1" dirty="0" err="1">
                <a:solidFill>
                  <a:srgbClr val="FFFFFF"/>
                </a:solidFill>
              </a:rPr>
              <a:t>reduce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waste. 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 ​</a:t>
            </a:r>
          </a:p>
          <a:p>
            <a:pPr fontAlgn="base"/>
            <a:endParaRPr lang="nl-NL" sz="1050" b="1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fontAlgn="base"/>
            <a:endParaRPr lang="nl-NL" sz="1200" b="1" dirty="0">
              <a:solidFill>
                <a:srgbClr val="FFFFFF"/>
              </a:solidFill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436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png;base64,%20iVBORw0KGgoAAAANSUhEUgAAAkcAAAKTCAYAAAAT7KzOAAAAAXNSR0IArs4c6QAAAARnQU1BAACxjwv8YQUAAAAJcEhZcwAADsMAAA7DAcdvqGQAAP+lSURBVHhe7P0JdGXZVd+Pb71Zs1SqUpVq7rltuttNt00bG9vt2cbG2DHYGILdZkiAXxaYBBIgAdv5JySLZCVhZeXHCoQYMsFi8sgYcBuD/TOeenC756550jw9SW+U/vuzzz1PT9KTapBU4/5WHd17z7333HOv9O75vH322Ud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C6Xy+VyuVwul8vlcrlcLpfL5XK5XNugtmTpcrlcW66XvOQlh5NVyWQytr60tNTIO5/a2tqOJasrVKvVjj322GMt97lcLtdm5XDkcrkuWMAOkAPgKLhEyDnEj6btw6lU6nA6nRZdSr1etyXbpO7ubpmfn5euri47mP3kLy4uSqVSAXxsW69j2+zXsi2/Wq1KR0eHLUnAE/mcq+lYE0wd1zraesxzoHK5XBcqhyOXy9VQtPQonDwYYUeXr9HF4Ww2ezjCSWdnp8FLLpezbeBH9xvEkBCAgwAXVC6XbV2hxY4FaiI4Ic5jHSBiyXGkqObzKDseE8skn8Q65XI96suSfMrXpcGRnvO5pMy/1vxjX/va12zb5XK5kMORy3UDCghqAqBDuo6150Hgg9Te3i6FQkH6+/sNPoARQAjwKJVKBiYs2QaSIqAsLCzYOiAS81gCKyxjXhTXAoYon31cAwE05KEIUOynXBLbLPP5fISexvFsx2VMsY4cE8Ep1h8rFvsUpI6xVAFKZnnScx2cXK4bUA5HLtd1rtgVpqvA0GuAICAA8Ont7bXuLaAEcAA6gIfYvcV6q2UzHEVoYRlTzCehmMd5LC9WlI8oh3VSBKS4HuEI4MJi1AxLcZ0lQMWSsjgPcOIY7os8ltw/ADU3N2f7ASet9+c0uaXJ5boB5HDkcl1HagYhbchfo6DwIF1gwMCePXvMIgQQABA0/MAOINEKgOISmInbwAPLqEsBncstwCcuI0RFYGIbWOI+WI/HxHWeU7xHrGIAYdJNh6+TWZZ0/19//etf/y07yOVyXRdyOHK5rmElMPSQrh7ShvohQIjGnkZ93759ZvWgoadhxxoCCMUUrUMReFiP2xEIrgX42Qo1A1PzMoISz7EZohDPjAQwJd2Jx3TbrUsu13UghyOX6xpSs6+Qpg/TUA8ODsrQ0JA14AjAAXwiDGHpYEljH9fZFyFouwEI0OAagBsQQRderCN+TdQn+hpF8CCP86gj9SYBIpRDHmJ7O8U1EXWiLnFJApQQxwCiLKlXfO7FYpHdwBLWpb/W9c85LLlc144cjlyuq1zROqRg8Jqenp4HAYkDBw5YI40ABrrIIgzFBDzExjoCxWZBiGsDCZSJr1IctbZjxw45c+aMTE5Oyk033WS+TIcOHbJuPOoJvKEIFc8++6wMDAzI3r17zSH64MGDdu7IyIjlcR73AGSwfuLECTl9+rQd8/KXv1xeeOEFu+7TTz8tp06dsmPOnj0rt99+u5XBNakPI+kAQuCFOm+FKIvyeQ7cD8+WurAdE9sR5Lg/7kPPM78lLeK3HZRcrqtbDkcu11WmCEPaADOK7CEa+F27dhlwYKWgsaXBb04RgFiPFpVLBSEadgAAENq5c6cBAADypje9yWCjr69Pbr31VqsLdYrQAbBFKwrQBNywHQU0IOrFMc2izgBH3NfqmFge90lZbGOBAoympqYM1gAo6vzcc8+ZVer48eN2zF/91V/JzTffLF/60pcMorgn6j09PW33yXPbjKg7iTo3AxLb5FPv2GUJyOq6d8G5XFexHI5crqtATb5DH9BG/jAN+/79+63hBgJIEYSiUzBLoIIGl3SxovGmfECBBhwAu/POO80KBEhgAaJRJ2gjiWsBRxG6VsPL1S6eIZDX09NjViXuY2JiQs6dOydjY2Py6KOPypEjRwz+gCasPRHCLlYRkniuEZYiQEVgjHCXAC1hBNyq5HJdJXI4crmukJqBSJeHARIgBAE+cYmlgQaUhhSfHSAlAsqFKFoxABu6smiU77vvPgMgAAwweM1rXmOWFhruaO3gvOtZq61TPFeeM8A0PDxsAPXZz37Wnt3JkycNmGZnZ+33QLoYxWdKiuBEuTEPuOXa/H61Xt795nJdYTkcuVyXUc1AlM/nDzOijHhDNJA0jBGESHT70AgDSDTkFwJENLwkIGf37t3W4N99990GQ/fcc491d3E9QGg1HLhai9/LE088YTDD+u/+7u/K+Pi4QSY+UPx+yL8YRUhiGa1KlM86vxfK5m9B14no/dua3KHb5bqM8jejy7XNavIhek1HR8eD+OnQdUV3Fl03NK4xRSi6mK4yygGGiGOELxBOyTg1M4qNrjIgiQaXBti1OfE7AWqwItH99vDDD5s16dd+7dcazuo4hAO1gOmFiHOaE5AUAZfrAUr8TejSQEkh6SPhTJfLtV1yOHK5tkn33XffQ9rQvUYbzYfwcwFeaECxCABCNHg4V2N1iF01F2IdotHECRnwAYSwDDEyjAR0xQbWdXkUIZauOH6XjKD7kz/5E3MGx1Gc3/OFghJQFCFptVWJvw9ACUjS8syZ24NPulzbI4cjl2sLFa1E2sh9GBDCksOShg0QAopoKAEkGlLWLwSIsA4xHJ5y3vrWt8qDDz5o23SPUb7r6lN0+v70pz9to+SwCuLwfTGgRAKMIjABxijCNKCkcOb+SS7XFsvhyOXaAmEl0m/4H25vbz/MUHIcn7EoNHebxS4zvv1Ha8N6ohHEP4jGERB62cteZlYi4gHR4NJQss91bQgLEr/3xx57TD7+8Y/bqDkc4WO32fnE75rfebQIRmAin7+pBJa8283l2iL529XlukQ1+RLZ8PsYmBGLECDEEiii8WO5kYUoWggYUYaPED5DDzzwgNx11122jp+S6/oQPkqjo6MWk4nRcFiY8GHCqnQ+aEbRihRTBCbE31mEJF3+lsIY6y6X6yLlcORyXaQiFGWz2Q/j94OlCPABgmZmZgyK6EJjm/yNoCj6D9E99va3v92G1ONIjbNv7EJxXd8idACBKfFTIgHCjIbj72gjAdTAeLQqRVCKf4uavMvN5bpEORy5XBcooCifzzOf2UP4+zAknkYowlC0GJG3kQWARoxzsRJ913d9l7z0pS+V2267zWAoNnauG0/83fA38IUvfMGsSP/jf/wP644jj66zjdQMSPwNkRB/h4lDOLGTPuoO3C7Xhcnfwi7XBopWIl39AP5EjAjDOTpO4dG8pCHayErEt3qsRK985SvlbW97WyPukMu1Wvwd0dWGX9K//bf/1iyJCjZmmdxIQFIzKJH4u8MJHPhKIMn9klyu88jhyOVqoeZRZ8zZhT8RDRY+HdGpOo4428hKxEiyw4cPC8EeCcRIArDoRnO5LlT4JzH57q//+q+bvxLQhBP2RmoGpAhMCJjXv1l33na5NpDDkcu1Svfff/9HgCJiBuFTxLduGhTAKMIRaT0oohECfug6o9uMCVtxquYbvMt1qQLOgXH8kRjx9sgjjzTmhtsoPECEIxLdbRGSAHwf4eZytZbDkcuVCCjSxsMsRcAMjRHdZXFKj2QkUHL0WgE/wBT+Q1iH3ve+95mzdmyMXK6tFF1s+Cd96lOfMkg6duzYhpAUAYm/xwhJ/I0nPnLe3eZyNcnhyHXDK0IRfh2MFAOAopM1UHQhXWdMGPve975X7r33XvmWb/kW80tyuS6H8E1ijre/+7u/k//0n/6TgQ8gv55WQxLrQBJg5ZYklyvI4ch1wwoo0sUHFIoOx/nH6C4jDg2Ny/mgiG4zhl2/+93vlle96lU2PYh3nbmutH7nd35H/vAP/9AsnvgnradmSIqJzwBfDnDc1kMcklw3rByOXDecFIoe1MXHGH2GozQCirASRTBaD4r4pk1XGTD02te+Vl784hfbiDMaFpfrahFdZZ/5zGcsMecbk+Gu9zcdISlakUgRkuhu00Mcklw3nByOXDeMIhQVCoUGFEVfIqxEG1mKiDXD5LHf/u3fbpYius4ciFxXu+hyIwTA5z//efNPovsN8GmlaEWKgMQ6nwcgSc8Bkj6okOTBJF03hByOXNe9GJafy+U+pt+MH4xTfOBPFEedMf/Zeo6sNBCMWiN6NfObMQM+sYpoPFyua0UEk2RU26/+6q9aGICjR48me9ZqPUjiM6LL31JY+qhPS+K63uVveNd1LfyKstnsh3G0Zng9ViISUMSS7odWwlLEyDOA6AMf+IDFKQKqXK5rVdGn7tFHH5X//b//tzz11FM24m29LwarIYnEse6P5LoR5HDkui5FF5q+2D/W2dl5GEfp2HVGNxpWo/UaBADo1ltvlbe85S1YnOTOO++00Wgu1/UkvhQ89thjZkkibhLWpPW6lCMYAUok1OSP5F1trutSDkeu60p0oSng4Gz9IPOfIWAIMIqWolY+F4wyA4II2Pj3//7fl/379/vIM9cNIeZx+8mf/EmDI+IlAT6tFK1IcRm72vTz5F1trutODkeu60Z0oSnQfBjHaYbZRyfr2JW2niMqw/hf/epXyxvf+EZ50YteZN1vvPxdrhtJdLf9h//wH8xpG0tSqy7nZitS/IwkkORdba7rSt4CuK55xVFoCkWHGWYf/YliN1qrb8K83LEU6bnyoz/6owZF7lPkcok8/PDD8l//63+1kW7rxUlqBiQSXzyAJO9qc10vcjhyXbOKk8NGh2te1oAR33gJgMd6K2sRo8/wJ6IL7aUvfalZmVwu17IY2fbFL35R/viP/1heeOEFG9HZSs0WpAhJiT+fd7W5rmn5V2XXNamkC+3jCjYPMqoMIIrdZ4zAaWUtYgQaU4S8+c1vlh/7sR+Te+65x4blu1yulWJ+QaypDGbgywMW2FYxkpq3WQeQEgvsvbr+zr179/afPXvWrUiua05uOXJdU8JapJDzsVwu9yAvbqCIF3cM5rieMylD8YGiu+66S17xile4s7XLdYHCAvv444/LRz/6UfuM0d1GF9pqAUbNViRS4rD9UfdFcl1rcjhyXTNKhuc/zDdZpuyIE8OS1huFxgSwDM3/J//kn8gtt9xi57lcrkvTV77yFfmlX/ol62bDp6+VIhhFUAKk9LPpvkiua0oOR65rQnSj5XI58y1C+BRFa1Grb7H4QjAK7f3vf7+87nWvk4GBgWSPy+XarD7xiU/I//yf/1OOHz+e5KxVMyTxxSVJbkVyXRNyOHJd1Uq60R7u6Og4jCN1dLbeyFqEH9Hb3vY28yvCx8jlcm2PfvAHf1BOnDhhn8lWagYkxOeVEW21Wu217qztuprlcOS6aoW1KJ1OfxgowkcIfyJewutZi3C4vv322+WDH/ygPPDAA+5s7XJts/gsMprtQx/60Ia+SHFJioCkWR4XyXXVyuHIddUpRrnu6Oh4MFqLSHGy2NXWIkbH8NIFin7kR37E4xW5XJdZRNn+jd/4DQMl1lspwlFUAlJuRXJdlfJWxHVV6b777nsok8k8vHPnzsM4T9N9BhBhMQKQVgtrEY7WP//zP29daT4Pmst1+cUgiW//9m9vDJJY7/OKIiAly75UKuVD/l1XnRyOXFeFsBbt27fv4wo3H4rO05jsIxi1Mtd3dHQYEP27f/fv5Oabb/bh+S7XFVSMOM+XGqYfwcLbKnhks+U3sSb1ad6DCkhtDkiuq0Xerea64gKMsBYxg353d3fD2RowIq0WL+HbbrtNfviHf9giXANJLpfr6tLf/M3fyEc+8hHzRWql5i421oEmTd7N5roq5HDkuqIidpG+GB/Gt4gXZAQi4CiZhmCFiFv0vd/7vfIP/sE/MIfr5hesy+W6+sRnFV+k80FSMyBp+ujXv/7137IdLtcVkHerua6YGI2WyWQ+xmSxdJvFuEWA0epuNOIWHTp0SP7ZP/tn8o53vMNM9w5GLtfVr9e+9rVy9913W9DIU6dOtewib5Z+rom/ca/7IbmupByOXFdE991338PZbPYhHDl5WQJFwNHq6T8AoEKhIN/2bd8mv/Irv2LTf7jTtct17YjP6/79+23CZ2IiAUmtustR/MKjX4YApAeHhobcD8l1ReRfvV2XVXFutHw+/2BPT49ZieLLstU3yoMHD1o3GlGuiXjtcrmuXfEl6L/9t/8m/+f//J/zAhJL90NyXSm55ch12YR/UTqdfqS7u/sw1iCsRBGMeAk2i/3EK/rX//pf24SxzBLucrmubTGiFCswFmNGoY6MjKz57KMISEjXbbj/0NDQ9NmzZx9Nsl2ubZXDkeuyiPhFCjsf7+3tNf8hwIiYKFiOVr8ccbTmBfrP//k/l3vvvXfFi9Llcl37IjYZXeQA0vj4eMtJbFcDki7cD8l12eRw5Np23X///R/LZrMfoRsNEMJShHl9tX8RwkJEF9pHP/pR2bdvn4ORy3UdCqswPkjMfciXpYmJCZmdnU32rlR8BySA5PGQXJdF3vK4tk1xGpBCofAg0IOViITjdSv/ImDoZ37mZyx2kc+L5nLdOPrc5z4nv/mbvylPPfVUkrNSzV+SEkuz+yG5tlUOR65tUXNgR2ITYS0CjFr5FzGaBXj6L//lv5i5nW+SLpfrxhFflo4dO2ahOhjuz7titRyQXJdT3q3m2nIlI9KO9vT09OGAiaUIKCKtFnOjvec975Gf/dmflcOHD/uksS7XDSjAB39E4iERMJIutlaAhDg2ASVz1B4cHPzk8PDwlO10ubZIbjlybalixGtedHwbjF1prfyL8DcgoONP/MRP+LxoLperoX/4D/+hPP300+awvZ6iJWnJh/q7tkH+Nd21ZQKM9JvcwzheRzDCWtRqGhCG8v7CL/yCvP3tb7dh+y6XyxX1xje+UW6//XY5c+aMTE1NtXyHoMSKFGf2f+zs2bMOSK4tkcORa0uUxDB6mIljeZFFMGrlX4TF6MMf/rC85jWv8WjXLpdrjbAk082OL+I3vvENG+rfahBHtB4BSLpgJJsP9XdtiRyOXJsWMYz0ZfZxXmR0n5GAo9VghD8RliIsRsQ4iS82l8vlaqWbb75ZDhw4YDP8A0etAAkl7xIA6bADkmsr5HDk2pQSMPpYBCOsRSxXv8Toanv1q18tP/mTPyn68nIwcrlcFyTg6FWvepXFQjp37px98dpAHgvJtSVyOHJdsu6///6PZLPZ/9jR0dGwFrFcbTHCRP6DP/iD8sM//MMW+M3ByOVyXah4X/DeYGTrY489Zu+XViNfV8kBybUpORy5LklJ1OsPNYMRvkarwWjXrl3yzne+Uz74wQ/aUF0HI5fLdSnCB+nd7363PPnkkzIzM9NyypFVckByXbIcjlwXrQSMHoqTx64HRnzT++mf/mmbVR+Icrlcrs2IL1d33HGHjWIbGxuzGGrnEYB0WAHpk8m2y3VBcjhyXZTuu+++hxV63hnBiNQKjPATeOihh8xq5EP1XS7XVgg4YrTrG97wButqY7qRjWIhJWLCWgck10XJ4ch1wcJilMvlVoARabV4aX3kIx+xFxjWI5fL5dpqHTx4UIaGhuTkyZMyOTmZ5K4rAMm72FwXLIcj1wUJMMpkMtaVFrvRWoHRi1/8YvmhH/ohi2HkU4G4XK7tEl+8br31VhsJ+81vflOKxWKyZ125D5LrguWtl+u8Sobrf4SZ8jcCIwI6/vIv/zJzq3lXmsvluiw6dOiQxUNi4lqG+6/u4l8lByTXBcnhyLWh7g+Rrz8OGAFE64ERof7f8pa32FxpzMLvcrlcl0OpVMp8HHlHffnLX/Zh/q4tkcORa10BRm1tbQ/H4fqtwIgXExajn/u5n7PZ9V0ul+tKCOsRX8ywHJ0+fTrJXVceSdu1oRyOXC3VCoxIq0UcI4brv+51rzNQcrlcrish3j/33HOPOWjPz8/bUP8NFKca8clqXS3lcORaowhGmKmZBiSCUau+/I9+9KPy5je/2cHI5XJdFXrpS18qO3fulOPHj18IINHF5oDkWiOHI9cKveQlLzmcTqcfwTy9ERgxSuRnf/Znbc4jH5XmcrmuJvX390tnZ6c8/fTT54uD5IDkailv1VwNAUaZTOYoI82AofXAqLu7W971rnfJ93zP9zgYuVyuq058uSOSNon52JhuZAMZIA0ODn5yeHh4KmS5bnR5y+YyAUbZbPZj+lI5zDZQhOVoNRgx+/573/te+YEf+AFzxHa5XK6rVbgGMPH1I488Yu+0DdSXSqXe6YDkinI4cpn27dv3cYWjB/EdimBEahaRrx944AEbmeZg5HK5rnYBRwSm3bNnjzzxxBNSKpWSPS1lgHT27NlfTbZdN7Dci9YV50sjntG6YAQ0vfrVr5af+qmfSnJcLpfr6heWo9e+9rU21L/VoJJVOsxsAMm66waWW45ucOmL4CMKRQ8Rih8winDULLrSbrnlFvlX/+pfmaOjy+VyXUvC0v36179ejhw5Yg7aDPXfQD4Pm8vh6EYWQ/Z1gZ/RumCENYl50uhKY3isy+VyXYviC+B9990nf/mXf2lwxPtuA3kMpBtc3q12gwoHbF08HMGoVVcaYER//UMPPST79+9Pcl0ul+vaFEFr//t//+/2XjvP/I+8Hz+WvCddN6Acjm5QKfh8DFNzhKJWYISl6Fd+5VfktttuS3JdLpfr2hahSH7hF37hQuaAJLTJw8m66waTd6vdgIoO2G1tbQ0wWu2oyOiOD33oQ3L33XcLx7lcLtf1or6+Putie+65584bRXvv3r2Hz549+8lk23WDyOHoBhMO2Ppt6CEsQ7E7rdUIjl/8xV+UN7zhDcmWy+VyXT/iC9/u3bult7fXgkSeJ4q2O2jfgHI4uoGUzJn2MYa2rgdG9MP/0A/9kHznd36nxzJyuVzXtQYHB20E25kzZ6RarSa5LfXg0NDQcQWkR5Nt13Uuh6MbRHHOtDhkHyhaDUbse8UrXiE///M/72Dkcrmue/Gee93rXidf/vKXZXR0dI3vZbP0iyUWJB/BdoPIHbJvEOGATVdatBa16kpjBMcP//APJ1sul8t1Y+jHf/zHbQaA8/hX2gi2sOq63uWWoxtAOGBnMpmGA/Z6VqN/82/+jdx5553ugO1yuW4o0b328pe/XL70pS+dd5Jad9C+MeRwdJ1LweihVCr1Iab/iFC0Goz27dsnH/zgBy3YI9Yll8vlupHEF0LmYWN4//PPP39eB233P7r+5S3hdazEz4hh+wZErRywMSW/7W1vk/e///1mPXK5XK4bUbz/Dh48KB0dHTZJbblcTvasFf5HPoP/9S33ObqOhZ8RI9PWsxhhTXrLW94i3/M93+Ng5HK5bngRIJL34eHDh21OyQ3kASKvczkcXadKJpRl7jSzGLUahcEL4MEHH7R4Hy6Xy+UKXxpx0KaL7XwO2rxnk3XXdSbvVrsOFSeUxX+olcUofuB/7dd+TW6//Xb3M3K5XK5EvB+HhoYsgvajjz4q09PTyZ6W8glqr1O55eg6lMLQhyMYtfIz6uzsNB+jW265xbvTXC6Xa5WwHt11113yrne963xzsPnw/utUDkfXmZq701pZjfBBeuCBB+THfuzHzmcydrlcrhtab3rTm+RFL3qRvTc3EN1rDkjXmRyOriPRnabA8+HmYfurxWgMHA49ArbL5XJtrF27dsm///f/3ibiPo8eImxKsu66DuTOJteR9u7d+3A6ne6LYLQajnbu3Cn/9J/+Uwt25nK5XK7zi/kmgaSvfvWrUiqVkty10i+mPrz/OpJbjq4TEQU7lUrR/72u1ejd73633HPPPcmWy+VyuS5Er3zlKy1I7vmG9+uXU+9eu07kTifXgZLuNOCoAUbNcIRvUU9Pj/zVX/1VkuNyuVyui1GlUpH3vOc9curUqSRnXX30a1/7mg/xv8bl3WrXuIiCrVD0SBydthqMEP3lv/iLv2j+Ri6Xy+W6eNVqNfuS+fTTT59vepHD3r127cvh6BrXvn37Pq5gtG53Gmbg17/+9fL93//9SY7L5XK5LlaMWOOLJl9En3zySbMkraM+/cLa55PTXttyn6NrWHSn6YfQZttfDUVR3/It32JThLhcLpdrc+rt7ZUPfOAD8q3f+q0WC2kDPcT7OVl3XYNyOLqGpUD04WYwWg1ITAvyute9jq63JMflcrlcmxXTLjGK7Txy5+xrWN6tdo1Kv5V8RL+5PBThaDUYEfn6ne98p7z3ve/1KNgul8u1hbr55pstcvZTTz210ez9fXv37m07e/bs55Jt1zUktxxdg8IJWxcNq9FqMEK33nqrvPnNb5aOjo4kx+VyuVxbIYLo/uAP/qD09/efr3vtA8n72nWNyeHoGhSxNPhAtoKiKII93nHHHcmWy+VyubZaH/rQh2RwcDDZaimPfXSNyuHoGlN0wk42WwIS32iwHLlcLpdr+8RsAwx62Wjutba2tgfdOfvak8PRNSaFoQ2709BP/dRPSXt7e7Llcrlcru0Q/pz/4l/8C5te5Dxy69E1Joeja0iJE/aD64ERDoJ8UF0ul8t1edTd3S0PPfSQvX83kM/cf43J4egaUbMTdivhg3To0CEboeZyuVyuyycC7R4+fF6/a+9eu4bkcHSNCKe+jbrTCE72T/7JP062rqCoWuvePpfL5bou1dfXJx/5yEfkpptuSnJa6rC+uz+crLuucjkcXQPi2wZOfcnmGjGs9KUvfSnH6dYVJJPmSzskuVyuG0hY7oeGhjYMn+LO2deOHI6uAfFtI3antbIa4Qz4oz/6I7pvUbcilVw+MllaXLLUUpevGi6Xy3XFxJfU7/u+77P38XruD4nc9+gakEfIvsp13333EQX7Q3zYWoHRjh075Af+/vvkVa96pdTrNVlcrEuqLaUfzuQA04Yf1E2JOi0qlC0tKpjpur0UNnoxbF9VXC6X64pq7969UiwW5YUXXpBSqZTkrhGRs//67Nmzx5Jt11Uotxxd5VLYWNcJGx06fFDe+l1vlZpCEWBUZ7lU1z34Jl0eS1JbLFoBabFeb4BSS21fNVwul+uKihn7f+RHfkTuuuuu80XOduvRVS6Ho6tYWI10YUMgWlmNdu/ZLa974+ttAkT4iUBkaf1Asm6QtFhbBUhbL8CtTa/Ji8DWyQSOLjcgxVvcntt0uVyuC1KtVpO3v/3tNrXIBjqcvN9dV6kcjq5iRatRKzAChPbuHZJ3fPfbbRsoCaASjw9pSRYNkLAqLZlFKcLSFojrLC7ptQMgtem3JpZGZygCUitICtXbHlnZyQXs+jFPk8vlcm2jeDe/7GUvMwdt3snrifd7suq6CuVwdJUqWo1agRHq6e2R937fe82Mm+YDqP8VgbT91+N1HQtSSvfhfwQUVSsVqVUrslQPXW6bgiROi6dG+CFRDyApAhJpnfo3xO6YtlpW5qrCt+taLpfLlainp0d+7ud+Tnbv3p3ktJRbj65iORxdpYpWo1YCiO791nvlta97UHLprGQzWbPeAFKkeFbo5AokYEWxf1EBqlYLfkENUrgIWlhxqBYaCtb/TYk8AKnZinQhWlH2xuLQFYnLNC4VC2pexvVELbJcLpdrq0TMo4MHD55v3jW3Hl2lcji6CnU+qxF92d//vu8zR+g6liBdYjEql0syPjYm8/PzUqlUlFPoTlvkAyi5fE4y2azxCtYjAGmxDiRFS9JFkEIrELoYCNpIF1GVeGg83JZajSXqQnUaVdqgbhd4LZfL5boY8d798R//8fPNu+bWo6tUPpT/KtTevXs/rou+sLVSTHT4wAPfJj/wA++TarUqJQWihdKCzM7MysmTJ+XIkSMyNTW1/G1FG/9KqaQcoyv6YU2ZlUmzm8CprQ24scyEI9aBCUAigaLG0P2wZ60iLMVlcl5DcZsUj2mlFrsoJaao5vUos5ytKDvWJSxWlN3iOi6Xy7UZETn7qaeekhMnTtj7tpX0HXzv2bNnfzXZdF0lcji6ynT//fd/RBfrTpDGJIcf+cgvWXyjWr1mVqJicU70wyXfePwb8sLzz0u5XLaut0XrPqvL5OSUxd6oKEhlFZraNKWBJwUTmABHajMismEfYF1ZD1ga+aHTDofsdRWPXa+sZlhC6x2HWuzi7PWuTu3CKfHEZLlBdRuHulwu1xaIL6n33HOPPP7443Lu3Lkkd42Ie3RY3+GfTLZdV4Ecjq4y6Yfk4WR1jZj1+a1vfYt859vfqhwRmn+61Qg2duL4cXnyySdlfGJCUin9tWIZqtXNarSwsCDT09OyoBBVLSk4pRh6r8co2NRx1K5UrYutTWGlTnebAhWj3gwvVgMLm3btZD3KoIPjbUu3g/8Toq5WTixr9XYzJMW8dYRvEUfHFNX6rFjPVXs5kazmAprVujCXy+W6aBE5+2tf+5p9gcXav4763Hp0dcnh6CpSYjXacA61f/1v/n/S0dEuGYWb0CUG4yxJTT90xbk5hZxFsxwBQZVyxY5JZ9IWnJERa21KF4u1qh1f0+Pmi0WZGB+T2alpKek6eTU9rq776XrLZKMzYVvixA1rQA+aIlywbXnJekIe0ek7Ti2yApIUvsJxtiOkqOb11TrPLtJq5rFT4nlx2QqMmvPicS6Xy7UJEQOOOdf48joyMpLkrpFbj64yORxdRdrIaoR+8Ad/QF79mlc1IlLjhM0qliACQfZ0d0tXV5cB0vzcvMxMz0hNocgASWEqpUuDB4UWYGleYQqL0uTEhEyMjcn46KiUFxYMoioAlsJVtaLfdBSSAKXSQsm2CQ8AwPDPrENJavAEcMN+TWEX5yeWJFKyL5wQjrW0WivyOI9li+MSNe+J66uXDTVnaNEbnuxyuVyXKN51DO3HJxRAihb1FnLr0VUkh6OrRIxY0A/Rur5GzPT8//6//0XXlqRWC6ZZur74VsJQfqxKABIJvyK6yvBHosuNiK0pPRZAog+cDyvdZ0DQwvyCHQMMLczP2XlYjfA9Yv/c7KzMKWjNzRalqOtlymO0G8EfNdEdZ1OGkOKHXpcBfhSCzJ/JMu04c0pM9nNI+JEoOaeh5vUGHHGN+HJp3h+0nLMMa2EZr2cba7U6f8WxzS+z9QpwuVyu1uK9y7v561//uszMzCS5a9Q3NDR0XAHp0WTbdQXlcHSVaKMRauiHfuiDcvfdd5uVCAFFzYkPH07YjGbDnwiAwlF7Vj+IpYUFbdIDSBlaKNQAUDhlZ3NZqSuw5PJ5G+pfyBfMwsR1OI6QAAsKWTPT01ZOBXhSsKrrEnhiHViiLx0IA4BQQIhAGKm01hFrk4oy8WkyC5IqQtQKxe1GfgQioCquo1Xn2XZSbuOYYF0L+eF4+9l8aqtiLE9BrnG9WB5afYLL5XJtLAJCPvbYY3LmzBl7V7aSvg995NpVIoejq0CJ1WjdWBf79++X/+f/+XEZGBjQD09wpmYJWFjTr/9Zx7eokG+3bygZXQdqxkZH5fix41JNrE10uQEwNO8c19vbK/19fdYdh38Ro+GwUuUUlLRQKxcYwOKD8zcWpnqtbmWY9alak4qCERBFKmsClEI32qKBloEQZSlwxXnYyFuBG3adddSGtQn/pbC0I5PjQ+34iaVo2VrE9nJCTVejLrZMEorrjbzkeK69opzmE1wul+vCxDuOKUV+//d/396P68hn7L9K5HB0FWhoaOg/6gfHJphtpYce+oC85CX3GszQKMMFEVps+Fb4b+034JHPF6S7p9tAB5CamZ0xYGE4f92csWvmxM2x7e3tBkgc293VHcAqHUzAmUxW0rqezeWko12BKZ832OGDbd1pLBfrZqWqJ5DEdXAIJ/HtKPo32TclrR/WKgOkdPCBQvy0+0m2DabCSkhmvQFSsDglVicO15w2C0EQ1oICJDXONcUlSo6zU/RH+J9sJyme27AaRUDC+rXiQJfL5bpg8cXzueees2H9FsC3hfT9imP2byebriskh6MrrPvvv/9BBQNGqbUUFp13vetdcscddyQ5KwVUhGYaaFm0bivyMpmc9PUPyO7de+TAwYMGQViS5otzMjc314CV2MhzDn5LOQWivIIR3XNYp9K6DSSRR11wLKRLzsACwEq6zAAlLEp84IEv4AhfJlK1Ghy7ASdiLwFI8A3dgGZNoqxQi1gdK9sqiOXGUl23sBphkdJddk4CK7q+XEI4byUgBYtSPCYeFdY4P+xLOLOhJYWj5SNRhCOWLpfLdXHivXrnnXfK5z//eZmdnU1yV0rfh4fdenTl5XB0haUfAubWuTdsrdVb3vIWec1rHrRIq+uLBjukyBmxkS+0d8jAzl3S090lO/r7bXg/fkhzxaJZfTiOrjH8k8zZWuGFLjWAKJvLG1ZgKcLKQ1cdsZZIHINfUj6vQKXrdS0L+IFcwAmzKGm5wBGgRJcbZZPKpWBVwiplZeO0TcVjpRvrWhKWIsHZm2UY9WbWIv5029JcTlM8URXPM7EM60BO01GrFK8XVhspOT8A0rLVqLmk5TWXy+U6v3iXf/GLX5RTp04lOa2lcOTD+q+gHI6usBSOPpGsrhH9029605vk5S9/eZLTaLWblssyK5L5IrGlDTpzp9UVgNIp6e7q0iwFl0UsL0sWGHKpHmCDUWzACt9kphWczGdIy+dbDtfB3yiCjTlT6wWw+tD1hpkYZ3DyOQ9LDPgQoIWRdXqeQhL7zKqk2zFUAIAGYDE6jqV1s4XKB5m/D9OcBDjCMrVU15ppfVOpnF5n2cF8kfviFE7XxHr8uT4Ykcu+cNLyMSuPjvtDipC0UmtzXC6Xq7UGBwfNesQXx3Xkw/qvsByOrqDuv//+j+liXasRcPTTP/3TBiIrFRvq9aT7bLdhivIFEa+x8uAzlArD+xNYAYDMATuvsJFqk0qpIjMzszY/G9YkYAbEsKXCjjlm45CtZWazOeuuK2jK6Lr5EWkZ+Bg1Yhvp8bbkXM3jmiRgCUsVflAk4KhSKktGQc7uTn8E3AmApAXoeZSFQzfXyulBCipL3Guw7bBqzt7NgGV7wjIcFZ5KgDjWQ07ct6zm86LCGeHM1lp/j8vlcgVhPcIxmy+p6wjH7DYFpM8l267LLIejKyj94/9PumjZX4aT9Hvf+155yT0v2aDFDY11a2k+kKAAARABR1h4MroEVGzUmYJLRoGGIfwAEqDToQnrDBPZTo5PKCRNmqM1AjwsmCRl8C+xKLGdK+Slq6fH/Ja4rsUzwsqk12qIqiagZLC0uCRVPR9fKIJRwiPhZUFXm5ZhgBVAK1iLsrokVIFeQ7ft9vRHtJglGeE64WKs2JKtAEUhL2wvp/W0vC8eGc/XsnTVQKlFAS2yXC6Xy8QXXt7x3/jGN+zL6jrCMdutR1dIDkdXSOcbvo+V59/9yr9LthKt2+LGHWsPABxCviYFCGAonQ4O1LFhB26wGoVRau3S2dFpCfDBR2l8dMyiY7Pd29cbIEuPZRuYwYeJgJNYjvIKV51dXcYocESw/lAPOqQCyHBR8u26uk3CJ2lqZtq69jijODePh5EBXLW2qPVlhFuwGLWlMlJX7oK/rNykpwvfI+UtTVyDLMq2XaplC1CwTUWxHrftjGQdrTxy+bhEdmq4PzuX1aZDVh3tcrlcJt55dK39+Z//efhi2Fo+rP8KyuHoCkn/6DcM+vihn/qQfMu3fEuy1aR1W1xrqRUQwgdvjdhBUtmRWJPSNOgARLD01Ov4B1UNfBjWz8z/WJTYh3VncnLCphyhGCxEAA3RXicnJ+XM6dPmWwTw0M0WpisBYEK3Gv5EfFvK5fIKOEozSjFcl+MbSbfLVSBpRuYW5qSi55Zx6q7WZXauKlPTCmKzVc3LSHF+SZdtCmhYlQhayX2I1LVummVLRB1C4Mig8GRAINYSqrItQ7fGeuMYhbJ4jImLrFLTXpWurTpk7Rkul+tGF5Z6vmA+8sgj5mrQSvru9GH9V0gOR1dADN/XxYfC1lrxocHXiGHza7RBS5uwjykAUtPBtqrNveazi+H0WJHIw0coDrefny9pWrBuN4uX1B0gCd8kG+mG0/bUlIUDsHX91nNawQhAMqdqLRG/ISvbfIyCnxFdcLlc1gJOMsItQBP+RIYgFsAyo/tTDPNXoikv1qSsL46a3tPcQk3BaF5eODIszz1/Wp597rScOTen+W0yUwSetCwFvXSmTXKaMBwxDq+m17B4TqH/y6xV/LcrtqVtGf41A1BI/ORYk1miYmrSqs3mQ4DO8x3ucrluXPEO5EvhV7/61XWtR/q+9mH9V0gOR1dA+se+7vB94OX7vu/7bIQaXWsNNTW86yu25qGcxgm2nkjXw7QhOf3ltxkAYbHBQZpvMYz8qlVqUpwtmsM0Vp/Ozk4DNSCJDzMjLEZHRuTs2XNy4vgJOX7iuHWvmWVIIaqzqzPpbWozMOIlgP9QPpe3svB/qlTKBi4AFZYfLFnW0aeQ1JbLSCqrAJXKyHxl0axGZ85Oy5Gjw/LIo8/KF//ucXnq2RNy8vSETM1UpbggmmpSVRDLFJhGRQIkcX39ad1sPAOsZXTWLWJhC1jUppBEPRtWJAOh9cS+mJYXzWraa5dsdVCL01wu1w0m3tF86fzCF75gQSE3ksKRD+u/zHI4ugLayBH75ptvlu9863daoLAVOk+LCsQ0K8CRrYXEgkP0OP6xH/8ihuPjsF0AxBZFMgokOQUTYhphSQpBHKsGPliRgCQAh/zhc8PyzW8+YbNNAzshqnbGuttIrCOuE7vWcP5maRYdhSJzCM/gaJ2SGmCmdasqoCxpnmTyCjdZmZguy4mT43qdMXn8iaPy/Atn5MixYXlGAWl0vCgTUwsyW6zJjEJUca4idS07356VXFrhD/iiG8/ASJf2mJg3Th/IUuxKS/bZepOaH+mKx8vz5NhVxzdvNq1b16Wt2GZDqzZdLtcNJt6Z+GvimM07cx35sP4rIIejy6zzOWLfc8898v3f//0rrUZoo5Z0FRiZtPFeeYpu6WFLms/RBlOLi2a56VDYAYoIzoizNsP66doDbigjxijCAoSvEXVjX61Wk9HRERv2j1N2ob1gH3byMRPjjwRUkfBnoluOcrBcEW07m1UQ0/IKubwek5FFrUtV67VQ0WPrbVJbyspcSeTMuRk5emJMnn3+jJw6PS1zC3pcPadAVJeJmZKcHZmQmdmSTE7Pa1qQqdkFPaai5YnkClpfLTebwFG0FNlEuFiJFJIiGDWeV1xpZLSQ7eNHchCwtOb4CEXJ78eAaqXW5rhcrhtFfEk9ePCgPPXUU3LixIkkd43cMfsKyOHoMkv/yH9KFy271LDIAEYAUqPVZHkpLegaOEKaY5m6TyHEAkKymbTd5EcLFCPPMqkANnaaAgb78EUiLlHsL2dkGkNScdzu6+kL/kmZrI1um52dkfmFBRkZGbFt/XA3QAuIilOSECMJ7yOsO+msQmE6q2CUUQDKytjEghw/OS4vHB0xn6OxibIe1i3ZfLcUunaKopbMl+syNTMnI+OTMq5QNjE1KxOTczI1PSuz+q1M0m0KfFlpV/DDahUCZepNaf2jP1H4mfywlUTrra9Q0w4rT7X62Jitj9eutmr/6sNdLteNIb5s4rPJjP28H1tJ373umH2Z5XB0maVwtG5EbIDjl3/5lwOQoAtoMQ1vVh/XZKFYsUs3Gt1tnMa2/gOEmEONiWW5NgDBdCDM4G8F6DYf4HwuZ2ADHMUPMWA0NDQk+/fvl4GBAenp7jarE33p2GqmFFaeeOIJ++AfPXrUrsuotnYFI64BEJHwF9KKKDB1SKGzR9oyBZmdq8mp01Ny7HiAo9NnpqVSLUiuMKBwtEPynf2Sbe+VVLbdnLKnZosyPjGpADUh4/qyGdP1syNjMjw6ITNz85JpZ9qTjLTj16T3FJ6FJngwWSUr8BJdj0m+KVlpbK+W7mgGoxbHWdaKfWsPWplDxdDa41wu1/WjnTt3yje/+U37AtlKvKu8a+3yyuHoMirpUntnsrlGP/ADPyAvfelLG746FyprQrX9XG5zz9fohg+bHafJOpwUinDStm6zxC+I3RYPSVdwtGa/HaeAYUCF5aiz03yRsABFx23gCJDCssREt3zgjygYYToeGxsz0OJY5hZi2H5NwQh/o1RaAa2gYKVpEV+jqQUFo1E5cmxETpycUFgSg6JMrlfhqUv/evW4VE4WtX6LbWmLi0RQyeJcUcFoXCZnpmVsfELOnB2RYyfOaD1GZW6hJB19PRYMs6CQRI8axjKG/rNk5D4TzgJHPFdz644Pz5Y8s7jeSnGnJgpALY5tHMWlWGs6Jqxyciwgqukgl8t13QjL+1e+8hV5/vnnk5w16tMvocf1Xfposu3aZjkcXUbpH/d/VNA4nGyu0O7du+UDH/iA7Nu3z6DiQkTzvaL5pI1ttOStxd54jK1b0lKSghhSHwApgJAdCXwsLtp5+CQV8gUFoIJZmkJQSQUT3Y9DYQSpTv2wM3y/tLBgI9mIjzQ7Gya7xf/ohSMvaDoqeQUhhtyHrjTFhHRO4Scvs/M1OXFqQp4/OixPP39KTp6dVHDpkvbOnSKZTj2+oECUV6hJS1UyUqeiWkamIy8phbdaraIgtCCT+D7pdUdHJwyQjh47LadPjUhZgaynv08yVt+UdesRNoDHEAApPN8kxx5U8tjCQ7OMuL5K5AXzU5KWF2uk+cHgxEpYJF5hmqgVy2atV5DL5bpWxTsfqzwWdhy01xGO2d61dpnkcHQZtXfv3t9KVtforrvukre97W3WTXWpMgvEBYijmiFquTFmA4tRCMpoFqIE1NgL1GBJymawCoU/HbYBIyAI36IzZ85Yt1skCc6jCw5/JYCJb0jESHriyW+aNalcrpq1aEGXdI2Va1qWUsrIWFGOnhqXp184Jc8fPyezpSXJtfeJZLukJliLcgpEmWAx0vrWuJZek0Fu6XxOsoWCMOVIVetcqtRkrlTRepW0jlP67eyUnDihdT07rm8lnMO79V5T0pZl6L+WQ+TIRAFAsUkFcVuNR2dLMuJ6C9nBmhoFJMsmxdP5/YWAlSEFOFMoTbaDmgtoUZjL5bomxbv/T/7kT2wgSyvpO9tjHl1GORxdJm00ySyWmu/4ju+wGfgvRhGGYhO5Go5aNadR5FlDb1t6ZHIwixA9W5OCUYxDxJ4acZAUcviGg79QfTFZr9XNKjQ8MmxdZQASgSGJhxQhDMiiuxBLE9+MpqZntLxF8zWa0PXTw2OSyhZkZGpOpmcr8syRM3L0xKg8c/S0nB6ZlrZMp/kYVfVPtlxXiGHUWTojS5oEy5Vepk7QSaspu9oklctLppDXG9JvZYvkK0TpufMLVa3rtDzzzEmt66SMjBe1nLxCVbumtMFRXetNN5s9JCszQhKZoast2ZU8RDLieis17WRhZdvWslZs6zWogOathCPEgfHg1YW4XK5rUXxxxD/zyJEj9p5dR3St+WS0l0EOR5dJSvzrxjbCX+dnfuZnbKTXxcqsDdZArm0kVzenzaLB5V+jgVfxgbQPpeYBNQASUIP/UfywEk0bSxGTxtaXcNquK+RUpVQpy0JpQaq6xDKEFYkh/hMTE3YuAIgTNiJkAF12HV09eo2sjExMyvFTZ+TU8LiMT87JpMLR88fOyJGTI3JGIaZUT0u2vV/ShW6ptWWlppCzhOUK3yycqzXhJ7SIn5Amqxf3ltL7UHjKZPOSVfASPbetjSCRBa1TVuZLi3JueFqefva0XmdKxqdKspjq1LLp2ktbN5/evD4O/UdhKp6C3r09O7QCkuJTZtHIa1ayI/SjBdlq3G5a2vPmymEZdrEeUzw2avW2y+W61sTgls9//vMbda35ZLSXSQ5Hl0Hni210xx13yPd8z/esjW10EaJp3Kh5jE2qSRveRQAiTt/R1MIbNFk+WclINk0W80gP4RxGsdXqNbMaAUeIfI7Hp8ictHvD1CfEO8KCBCAxgi2AUl7au7ql0NklVb3UzNyCLOjKfHlRQWlWzo7OGKhMzmgq1qSymJVUrlvSuU6FlnbzS9KKKQxpbVN6V+YjFJbM5o9RCYDBkqQMp3yD9YuuQC0njSWJZU6yuQ6padnTxaqcOjspLxw7J2eHJ2VGt1Ppbn0SKa1rWuqLeh29VppyNAFG/FvubOMaydOPS8Rq0+aykh22Lx7QvB0TiktVY5XrxmuzbDpmxbrL5bqW1N/fL5/61Kfsi+U68phHl0kOR5dB+se8bmwjgOh973sfAGVwsVlRQkyhCV1uwBFwglEigNFS0pQGQOLysQ7xLJvaw7rE0pKlW0wThg+62CqVqkESxwA+jFIDjHr7+iwN7dkjOwcG7JqAFI7Zxbk58wfq2zEgPZqWUnSNZTWvS5mlQ8q1lCyU2wyIam0FqWuqLeUt7lFdMkoheb1+SiGMcAM1gyBgCEOSVjNZT7oCNTF1CGlpSaHGLEdZPUjL0aVimn4C8pLKtMtCpU0mp0ty8vSonDh5Ts6cHZO5+bqe0yX5QlYqNS0neU5Z87fSdf1pkASE6T+2liGp8aOxWCt2rE5Ruo5neMy3Xcn+ZLH8W1r5Ow5qHORyua4RYanHMr9RzCOVd61dBjkcXQYpHK0b24jYQN/93d8tBw4cSHK2Rs3NJb4rNJWNprQt6RbSTJr4BhQlKQCSpqRLiSUJKxJTi6QVhPAdMn8jkn2IcYbOWHRtZuXv6+2z2B0d7R0W7JEyCQiJb1JN61Po6JT2rl7Jd/ZId/8uae/uN7+i6pKCSD1jTtepbLeyS7dIpkO3CQrZJtXaktSqiwpGJCYbAY60bimmIwkJp2aDJa0jYAcxLemf+pKWASQBRoDHIqPcJCt1vSYO3ktteYWkRZmYLMrxE6fl1KlhG/4/PcN1sgptWhUb2abX0/shqjiiO6++FEANca/2CG0j+cEy5rXS6n3xl2UFbQRJjd9qsmxWcpzL5bpmxBfQhx9+2NwT1pF3rV0GORxts84X22jPnj02A/9WKzaLBjfJBhYc2trQeIcG3kamsdR/jfbYfoSTOC6sJ+coddhw/0zOLEkM7WfEWpgeROmBI/FTUpgCloiEzTbn9u/ol0yO4I9tUlbImZkrKae0S2ffgOQ7+hRUcjJfXpLZhUVNS1JRaFlKtSs0FRQ7gJi01PQ85SK7ZgA8TbCDuWKDLYt6P1hwqIfW2a5N0EemQsE3ScFIT1hKadmaBzQtMupNywee2pJut4VyTcbHpy3cAIA0PDyhYCbSzmi7eRy/tWygTJ8fkcR5aNGKxPOyJ9Z4dmwkP2wH66vUKq9ZVk6S7Ni4zaIVILFvxW/U5XJdA8IC/4lPfEK/SM4mOWvkXWuXQQ5H26yNutRoPH/sx37MJpm1hnSLFZtPa6rDf8WCAEVBSSNuP5dFXSwl29YwNyWAAz8k5khjItkY0ZsAjCTiHdkQf2BM8+lyoy+9txfrUFY6u/sUSLIyObMgxVJV5hSGKvW0zFfaZFbBY3ympHBUl1I1Zd1stUWFGgUjSecUSNKS0jKsZIWCgHTMva+4sqSpLQCSWY84hH/4CumfegQkhu8zzN+63hTuzMwEKGmyLjcFp4wCGbBUWqjJ6NikPP/CMTk3PCanz45LX3+fTBfLtp8uOyDJplrRFJ7tMmgCKAGSks24Eg5bTqvVMm/VSXZMXLcNVTMoxbyo1dsul+tqE+9T3hlf//rXzTK/nhSOfKb+bZTD0TZL4WjdUWpYjd7//vdb19p2K0BCMxghy03Wl0WONa0cu+L4IAMnIAVASmM9Ih5SAIKafpjpK48JsT/L5LKZnLR39kiho9usNfn2HikqBI2Oz8jwRFHGJucNmCZnywGKzFqUkfoiQ/G1HppSCmTZfCFcj241piDBamQ+VJpYxpRUn3sM942JCRDSdXrXrDuOZchWWuKH3kfIxGk7l+/UbYWk+YqMjE7I0aMn5ciRUzI9PS/zpbrk8+1S1fpxdQtXYIAEjAUF+1b413j2tohHoARocOZqzm5eXyGOY2dyQLjJVaLMpNw1WnOwy+W6SsR7pK+vTz7zmc/YYJZ15DP1b7McjrZZCRy11Ote9zp57Wtfa2bUy6HYJAILBj9JTmi6g8ixZpVuKywzWEY00/aTx2S1Ch7WHZdOmfWIZE7QeqCdp8BSq9Xsg10uV2zdSlbgSGeCA3ShkylA2m0GfaxEw2MzMmYxjqoGRouSl6VUXt8UoZvLfITqel2tCNc2J+iavjiWtGxdx/fIlsASYEQ9LMFB3Cn3QR3CPVtBKS0vo/eY0uO4V2MjvQeSHg8ktWFFyhYk19GjZaZkoViy6UhOnzknExMz5js1NVOSaq1NqnppIAnoyvLtT//pSYpu0WE7XD5WARZiPymMEEysTHZeolWbK2THAnLJQXbc6oND+a21+liXy3U1iHfX1772NZt6aR1519o2y+FoG7WRvxFA9IY3vEEeeOCBJOfyiaaShnvZvkEeOBCa89AlBmhokw5g2L5wjtFGIjueLjasOTkgQkFJt3GWZsQFXWyAUaVSk1K5KjWsP/j6aMLHhxFg+BiNKhgNj8/I7FxF5iuASrsCVJcwPYhoSilQ2fB9pQnKxb8JGDKgMKhgCRQtQ0YAI62r/Y91DvdHsnPaQgpglCQMS2k9XoEjjHADkhR0GFGX65Bce6+NlJubnVdAGpYXjp6yex4ZmZZydUlKFQXDul5RASmt52YJUhmvSN101bYoV6/LP9Au1JLr8qyhNBTOM7HatLlScacmOyZuNys+g9VafZzL5brSIi5cnKx7g641H7W2jXI42kZt5G/EBK0EfiQA5OVWc9MZcaE5z5pR3QhwFBIZIc5POJbGPR7POl1szMdWyIfJa7Hu0MUGKFVrdU0slzSP8hWOlrIKE2LdaGY1mpyV6WJFASqj8NRuVqPFxbSCAz5AOQWkrC4ZcYb0p1l52CJp/ahjAkaMzosMZ0tNtiDokQKWRZ62Y8gN+ygjwIn+D71qXM7giFI5lUwsX8RaIpp3TWFoZnpOnnz6eRkemZBzw+OSVogrKuQBSnrLelzoZsOSZAUnT81qqmWGGnNd/cm1rTbk8nzjE2486bDatLlSuoPReCztmNUHUzYpin1xu/k4l8t1JcV7dnR01KxH+HC2Eu8vhSOfa22b5HC0jVI4WncI/6233ipvf/vbbTTXlVZoQmNjrD+1Ecc/JjaXYIPlJf40wBCp0Zzaiv7AipTEO2L4fr6Qt/PqSgmAQp1pP5YUeJYy5mQ9O1+VkfEZGRmbltPnxmVqpiw1RqgxoeyiwlWNgoEKHBTDdYEVG4VmV8TKQlcby5BMxgD80Bxdhk39yQqUY12DyTpLOy6ephXVwnHoBpCYhsTuVRd2NeMWnLkJJEnU7YxUq4syOTUrp06flVK5opA0IQuluq4vSrmi966Ft2XC88PKxD1RFiPeLAYT1+WitowK2ISWn3Rcqlht2lypuJNnFrebl/Eqzflx3eVyXS3aaEg/AOV+R9snh6Nt0vmG8ONr9PrXvz7ZuloUGkn+mf3BoCBYi+giYtncrNq2rlgedAFQcFw6zOzf3dVl8JfLt+sxIUZRxWIUpQweRidm5PTZMTl6/KwtF8p6VLrDRrLVa8BUKJZGPpUmQjcXA9UUiKzERd2zjBXUe4X03HC+SlnD1q3CHBeWds6S3mPjRigZeNINAyR9FgpIEZK4Srgi4KGwmMnr/XVhIpKy3tPpM6OyME+X26hMTc9bN9ucQiChAczzKp2SDL5aQFJSXrybKKvmirWwFe5v+TjTqs1lxWOTxLNrKOZTsv2mG9uo+UiXy3VlxES0X/3qV+XkyZNJzhq539E2yuFom7RRl1p3d7e8973vlZtvvjnJuXq03Ewma8AO/2yTRjzsC8ckTfdi8FEKO0NjbrGOMhkbzdXX2yMdHZ02bQiAVCozQm1azpwbk+OnzsmRo6dleHRGoQlrTLumvJbA8H29nhbL6A3mSLONRSxFy1CU0vWIFiEtr1luE/SElKxFQMIilUCS/bN8lZ5jfldck5KwVmHE4nB2Ao0pnNHDVCR0teXbu/X4tExMFWVsfEq/1Y3J/HxJxidnDZBmZ8syt1CTul6Ce+qwLjct156rpvCQk5RUW8XecNWQQz3jMaZVmysVdybJjuMHTxAwQvEJNo5yuVxXWLwjCIPy6KOP2uwC68j9jrZJDkfbJIWjdYfw8wf/j//xP74qutTOJ2uIk9YyOBDrpv0ImdZc6w8gwhyx68QcCqfQ6DOKDatPZ1en9PX1Sr7QrnBUk1NnRuX4yXPy7PPH5eTpEf3w63lLISijxTMi7hAO0VoYdbDLASo4Xiflp3RngCSSXZGL6jHLjT4QYCUkMGTWJ5QsGzDEvuR47GZtSRlYkILPlV5DdzOXG+PPSIQTMIsWcZMsPpLCUhZLUqd1IS6UKjI2NiYjo5MyPDIpMzMLMj1TlsnpBb3fmv4hpM2K1K5Lu7RewO7I6hbqxbOMz5M1/i3fL4pL1fJpLRR3Jim5BiWFvFB6ULhGuHJUOMblcl0e8a6ijaBrbYO51jxa9jbJ4WiblMBRS73pTW+SV7ziFVc9HMVm07ChqcFuNJq2Gfbxj9wwYz8T0iZAQWK/Jka1dXR1yLyCAbPvHzl+Rl44csIsLXSlMTnsov5J2mgv/IJItWRyWwOjYCVSPkksRnr1Rhse6hCsQAi44c87wBFpdYynFYsEnkjxX0rP56eJa+gqRdhkt3S5xUuQqYlq4sZE6AGCSGJNwul8brYoI+NTMjY+LRMTsw1AmpwqSalal0w+IxkFrUJmJSSxEeAlyIpO1pJLNqlpg9UV+5rVtNMWYd0eoYm1+LtbrbU5Lpdr+8SAnT//8z+X4eHhJGeN+gYHB39b969LT65Lk8PRNmgjf6OOjg75ju/4DnnlK1+Z5FwbWgaGsOR/sGLADJqTtNaYgm0P8YYsQGPSkNsxxCpaktliVQFhQZ5XMHr62RekOFcykMjmOySbK8iSHrNYq8lipSJLBJLEAUlhSPnBkIHpQQIk0ZAHZACS2ggVYLWxo5LEkYnYvULJnqb8tZCUsn9Wptaf+2vcI0P/9cI2V50mwh7Ute6MzqNLkOH/Ob2nVK5TqpUlmVsoy+zcnExNz9n9TykgTU0pKE0uSFVhMl3ISneBof/co9ZB0zIkoVDR+KzNabyRzY+wv6EWWcvS86PVrHEMKwl02hVZD6C0UusW6nK5tljz8/MbRsvW99En3e9o6+VwtA0aGhr6j9qAHU42VwgnO4bwM5T/WlNoNGmUG2v6L4hmmgYdR2OW8ENbW12bdm3eoRo7RX9og8wxs8WSnD47Kk899bzMzxRlsVSzqUhyhYLtX1IgAo6kpnBk04KACZoom6VZkvSqtNuaGlBjXXEB4YCj2P43DkxkXBWVbNhtseRHLM9K4p+W2Sg37AYODSDIMnbSbb0OAIjlbLGm9UsxxQoj9zr0uLSNZltYUDicnbcEIE1OAUkLMo0laXFReroKybPUq9l19AdmKjY0WR3soizDNQ1m7B6T/Gat2mw8hnioprCwK6mS8pIDm9fDkc1Ll8u1XeJdi/Xoj//4j9eNlr20tETXmg/p32I5HG2D9u7d+1vJ6hodPnxY3vKWt1yR+EZbqQAJoaFmLViRwrpN/KqgkGKeMwWkGFcoWF6IFQQwECuoU7LZvMwXF2Tk1BmpleatSw6WWlIgYnoQBryHRp/ygyM2yZpmG4qfXNd8hDSxNHJJliatHTCly5VppRrAlJwWoCDeFWUm63Z6WNp9a4VTad1DrxgMY0EkRermqM5SN7l3ve90hol361KpiRTn8EEqyowmRrZNTMwZKE0oMC0qIKazaSnkotM2l2SpKyypoP6kKiyBxwYkNRSOWqHm3ZzCIRRpi1BuhKHl0lGrcuPS5XJtl3C/YCLaYrGY5KwU7wT3O9p6ORxtsTbqUqM75sEHH5Q3v/nNSc61rdigNq+ZJcVABLChO6wmi/WqLBkhKDkQWVGfQzaXk96+Ptm7/5D09u9QaEhLaQHryaTUqlVZrBL4TEEo0yYZBQTKbfY7ItkoObPSaMNt4JJM2aFgRLcW54d/ClgN8lHZrgAAGyrcUAASSqb+Sflcx6xJ/ANWzMqTLLXOqQyRw4PlCkiqa715BFwxxEjKKAi2SaVSlZkiVqSiTE+TgKR5mZycl7n5ip5POWlpzzNprtUi1MFSUMQY27cRJK1zu3YKSxL3kKyjsIxbqHkval53uVzboS9+8Ys+lchllsPRFmtoaOje9eCI4Ijvec975JZbbklyrg+F5jI2qrTASgGLAYzoEqOLqV6rKyDQPqcVDJiOI0BPZ0+X9A/skt379lvQSAoplRekVJqXJQBpqaLHpxKLEeAVQMeaZIUOeKlOFxaF43OUgAuKaMQ/tpJMOz85JKzHfSa9gwZIaUnJcQYNtrGc6MpbAUgKMsARu82aFCFJ65/gnPklWe2JkUR4AhWT6i6U8cMqyqyC0qRC0uRUtCTNS2dXQUp6n3RP5vWZcfVYB1LYRnFNlwDS8o5EazJaZoXMJDXuGTBECSBaimped7lcWylm6ScQJNGyazZPZUv5kP4tlsPRFmuj+EY0oD/xEz9xTfobXZSsrdTWHAxIJdYiBYe6gkuICK0QQSDErMKD7srns9LR2S5d3V3Sw3B/3cZ/Z35uWqrzs1KfL0oqm9H2HtjSMkmUncCJmWcUMIL/N3/SgAoLIAjQCXU5bxvOoXb88oFw0jIUBS1vR2DQdepASmSTkXAu3WMZBSFd2rPgWH0WXIUlTttpfQhYk2o1vedSWYFoVmbncNhWOJqck1OnJznaAkoSVTujwJXJLkMSy4hIVm6ybltAkuVqatQvLlVNq411lhyr9QsbrLNkO+ZFJftdLte2iVHADOlfL94RX+jc72hr5XC0xdoovtGLX/xiG8Z/rfsbra/YUGrCAcesKDT8zNqvwEMsIP2TC3CkzbnuZ/R6Ltcm7e1phaOCdHe3Kzx2SE93hxRyChG1ihRnJqWmkLRYmhfmWGMkHAxDk2++PPgx0VUFZAAeSyGKtqU2fJY4ThO0gqyhVyWby4oZYRkPD1LISMpBYckPTQYdyTLhsEXzN2IDbFGEUzCy6VcUCtsgQissWJR4RuzLZHN6zTYLZTC/UJGpGYUksyTNyYmT41Iu12RyoijFhaq06XPI5PS5KijZte0qKPyMVQ97dItJdm0Zc5MjwuEqXVkFhibqGe/PjmG5GpBWi3KS8jc8zuVyXYhoMz7+8Y+739FllMPRFmu9+Eb88d5zzz3y3d/93bZ+/Yp7iylaGhQIFIwCvCgc6f0DBXEUG1NzFBSOejqzsmtXp/T1dmjq0tQtHR15yej+er0sc0UFpEpJlizQpJ7IPG14PGv5KUaFKYDRZUcjj0P3Yr2iIJVYm6xKESASxQ1rx2NjjmLjHvKWf13NxwSFfVa47l5epmxd75vdgBGQSPegPgO62axrMVqSgCWOtX0EkizolVJSrdZlbqFkgDRbXJAz5yZkYa6soDQqEwpJ1RqAmZZcIadLXbf7sysmP6OS+2hY0JKlrcd7Yj1ZjStNu0KeJruvqCSvkWUdh7rJCfHkqObzXC7XxQjL0Gc/+1kLKrvc7b9CHu9oi+VwtIXayBmbucY+8IEP2ISz1zccoXh/0cIQAcm8hsz3CKZpjL5KjspnUtLXnpN+haPBwR7p6eqQ7u4O/dbULvkcDslLQhRuZqkOztgEnKRBVkiq1hRAgA666rS0tjDazXyfkjhJdh0DiOUamuJG8zsnyVtxnGrte4kjgC+WK1Pjn9bLkq2zi3qmrDstlQnWLvIsYWXTZTqT08QEvCIVhSS62+YXyjI8Ni3VckVOnR6Xc0zWOzUntTrRudNS6NRztHwDxyTxjyqHn7oEhoCjFVDUvM15qhUQpIq7UfO6XSYcy28i7AzwFWAMrT7B5XJdjHi/YH3GMZsutlbyeEdbK4ejLdRG/kYM4Sf446FDh5Kc613Waq5N+iG3AInJeoQV2k+aUNrZQjYtvV0F6e/rlF07+6Rb4aizo10K7QXJZhUEFB54P+CIvaQrgJEFjVysmnXGwgekFMP466bhp5sNGmt6qWwIScjac/1BhWw9KmxESGJ3EBnhftaIg/W/7eG6umLHpQC5JkuSwVFKlrAoYWnS7QBOGb1XIGnR4iRNzy7IzOy8Rdw+e25MIWnM4kalMgXrZutozxqOcsV4l/bTIIjrK8Zo4jmFitEFuVLxvDU71pMeGgCMZ7y8pJSVhSTlulyuCxZgRJfa5z//eSmVSknuGrlT9hbK4WgLtZG/EbT/i7/4i8nWjaTYGIbEP5uTjEaarqBkD405PkFwhG3r/kI+K71YkXb2GyR1dXVIuwISXU90T9HkNuZzUzhaImxAraxLbfTNF0eXXIvVBFDMgpS01VwnLuP6mp22Eht5VaSihqgzoLFcAjILjQprikGDXT85pvlQnkECSSElQKSV5h45OGX+VMzhFvy18Ekqlav6kqyaP9Lo6IRZkc6eGdX8uqSyeenvpWtOH4PBUABSwgLEGpmoYyMtg6MJMAsr9nNdsTsektwz11iGpJC3/JtuHJwsXS7XhQo4mpwMAzRWy52yt1YOR1uo9fyNEPGNHnjgAeteu9FlTaT+oKkmhSZTm31toC1wJA2rLWGEtHR05KS/v1v2De2SgYFeaS8UJJvJKnDqWXoogFRbVDgi1Sp6EhYR/JJYUpaWxH8uptsBVnQ7tNtBq+AmKMlLoGblEeHkZVaKkBQKDg7hum0HgCN6djw4ZCXF6g8Ahn8KSdbVpmCEPxIJB3TgJji0Y2VimbUS6Z6s1epSqdbML+n0mTEZHg6gNF9ekl07um1iWxJl2JMlBpSuR04LSuql9Q5V4udyWnEoSg5fsYNz7DwUQWv5wFDK8m87JJfLdaHq7u6W3//9318XjviMu1P21snhaIt0//33P6iLh8LWSmUyGZtLjW41V1BzExnAKCwjvAAZDQdibcl5hvgeDQz0yU2H90hPT6fkFTQBEgDBJrtdqkutvqCQVJElnLEJQpmUadKXB2UHVKFcywz/WTe4aQEDjWODwn47IUlRYdv+mY9TWA8KZa+gEnYZUOiK/rdVTeaobSBHntaHeEi2k48rXXBEGM/rcRkLjVCtLUm1UjNr0sRkUU6fHpXx8RkZHZ+V3bsHpKrw1NEenLYpJ+BnWF9Xyb4QeXylbFfTqfEOV+5YPkDRTn82p6aTXS7XBYneh69+9aty4sQJe++1kAeD3EI5HG2RhoaGHtSGbN3I2DhjHzx4MMlxNQscsWZVfwBFy6CUSF8Exhp6QC6XsaH+u3fvMEjq6uyQbJZRaxywqIdWDY5qtZLNy2ZTkPAi0QKiFccuRIFcFCCyS3FM2GY/3XorZJvJMXZeKMaODydq4idgFFJzflKA3VcsORZpSTcMpMLNa9lARCjHAkfqLg5jHSDCJ4mutmwur7yVtkCSQGK5siQLpYrMTC/I2NiMnDw1Jp0KlcWSPod0Wtrbs2Y5UlLS8iKohFpRvuXbjfE7Cd16IQXFteUcVdMhdivJ+SiAEesRjEgul+tSxPuArrX1JqFV/bbD0dbI4WiLtJEz9p49e+T7v//7bdJZ13qKjWnSyppoaq3Jtt2Ldf1hYNAm7YWsDAz0yL59A3Lw0KABQC6PT45CUIqRbMFBm2lIlqplPU9fJpyqRwQMAIqMuJJtXQOwYtKXUGjk7bRlsZFUKcr2W57+gGJ02QxHsRxkhzUpnGtYZGoMyVdIAaq5V/YGKFoMVp9FRu1pNTk+6WpjZJsIjtuEMGhTSKrJ3HzZRrMdPT5iXY8TU/OySLgDLTdfYPQfV6f8YJEK6ySuG7ZJ9oR0dfkuEoXdyzuaDzDLH35LlENaC1oul+vCxXuBzy6T0DJidx25U/YWyeFoi7SRM/aOHTvkbW97m/UZuzZScyvbtA4sxDxtpZeYJkQFO3R25mX3YJ8cOLhH9gztko6OgmQyaanWKnr0osKCAhIWJLrZqlU9SxttPY/JcY1ZDJACwJi/k0LEYk1BCkBS2VXtwLAelKDMCtLRMgILBbFMTojo0wxJqHnL1vUH98kL0FJ00uZG9dxlhNLqGSxRTXyb2J/R+1bwUUgin2jbWJAWSkxLMi/HFZB4oZ46PSrF+Yo5bRO5mxAJYEwAmJiaAYnN8PRN1JGNphT8rNigfqyzDLv5GQApbC0vXS7Xxaqq7zAmoV1vxBpfytwpe2vkcLRF2sgZ+41vfKO89rWvNb8Z1/nU3HiyTlpuXONPGnQzzqiYTqOvp12GdvfLwUN7FUb7kylI2uxlEgJCAkkKSAZKVWvL6cGi+yyAkuIA1hpNhAewkXOYrpNrcN01kBRXOKYBByySZQsBOIZ6evzqoyiCfEu6zag+c9JWQCIBStGyFEe1Makt5bC0rjaCSKZzmhema8FZm2jbxYWSDfufm5+XM4xsOzchFQWotkxOenoLVvVwfwkYqQI0kdiXrNkuPViXYY+K54cdK3mO4bcTz2UtHtk4w+VyXYKYn/OP/uiPZHZ2NslZKT7D7pS9NXI42gJt5IyNvvVbv1Ve9apXJVuu86u5MU3AyIAh+adQkLTjNNNBup7LpmWgr1P2DA3IocOHpKen2+Ygw1G7Wq1Ina42BSMmtAWQCB6EUSZ0UIVGPVhssNxoDsCg51oXmSW7jL2AVojNZH/yI4i+qERrzllH4f6Wi2QbWfgDg6TEogTIsa33xzB93aD2Ck8ZZSTAkHAHGYWmmigDSamikFSqyNjUrJQWynJaAWl4dFLGJ3S7IgpIHWZx04LtejwNWya3FZ+37UmRoynFTG/4PtBlyTOk0499UXY3tgyKS5fLdSniPfLYY4/JkSNHkpw1cqfsLZLD0RZoI2dshu5fjzPxb79io9qUjBpY14VBTWMz7GahPwqFrOzY0SWDg7vk0KHD5rRNcMRqrSy1WlVqzPbP6DZASeEBeLL52OhK02W4TOjeolDygYSACZr0P/u53rKSLUCFw5orZueuxIbmdRR8lJKl/m+Urtu2S1OwcgFASUpAie60dCYj6ZxCEWBkKSNLCkyaaWWAMdXFJSlXazI9V9LnUJPRsRk5Ozwho6PTMjI2K/39fbJQXZJ8u56vl2/Ta1o0cx6LVsHyqJNZiIAirEVasoFRsq0KSBT+aa0tLznT5XJtUgSD/NKXvuRO2dssh6MtkJI6YIT1aI12794t73znO7WhHkxyXJtW0s6yMAbRFJtea8Q1pVNtNi/bjv5OOXhov+we3C2dnZ1mEVooLygQ1RSSgKNg+bCh90ASJEApTZBECnmAiq7bsVyJa7EvggCJBWansBqk+ZQR85LDYkYzGMWpAWIeso4zNpNFrJNVSxMQl84qHJnPkaYGHCUjz1K6jUVIl3X9yBNEcm5eIbG+KLPFskyMzwpTMjG57cxsRXL5drPCtRfwdwrXoNeOIgKU4ucUnhuWozYLmcA2teNwDlJ4s6WeZIpLl8u1GY2Pj8tf/dVf2RecdeRO2Vsgh6MtkMLRB3TRcqQazthMNusj1bZBSXvLorkJtnUac22b87m0dHcVDIwOHtgnBw8eMKdtrEXFuZmGw7aZSbAeJZAURrIF3yOzlGiB4Rrk6SGaH68Trqk/FZwCJKGQG9LyIjkyLBt5WirWKQpLyjZxDdaTvJhvSz03bNpZ+klOKxApzGSIpK03rmlRL8A+OrvoduOCqQzxjhSStK7VqiKOfvtcKOmzmC0pJBUVjkoyN1fVM9JSaM9LIZuyOe8ocrnelMr9RzhKgNIS98drJcJRMyC5XK7NCmfsv/iLv3Cn7G2Ww9EWaKORarpP3ve+97kz9mXQiiZYN8xooqvKDNLTnbeh/wRFLBS6Zc/uXTKwo1fm5+dkZmbKnLVtglpt4JewjEQ4CmiRCFiJXWxaPiuYVFBd9wEfmkKMIhUnUglWksNQsEQlpWp+wBtbCVlabjgmrDeWlkcdLKtxPGWF2EVxicVIdzcSeSwhHE0prEwBkmp1PadWl1JlUebnAKOyLmtSKS8pPAFTaenpzNo0JPg9hWoDQMBReEYJfqkAIv7Oea0orHFxru1yubZM+XxePvWpT7lT9jbL4WgLlMBRS73hDW+Qb//2b7fRRq7tV6MpVnCAHYwLNGH5wN+4vT0jBw8M6u+Mof97ZXpqWrp76G5bUjCYlXpZv40tKiQlliTrXjMgAQZCQmE7EVYfuufsggAC1wQgGkeESlhOU56uR2uRUUyTGvms67UMjiw1bavsOiQDF8WVxmGhpkwwS39YBKXkbvR4HLazNrKN7jbiQpXLi1KcXVA4KkshV7AutrJC0nypLp2duTBvGxYqq6qW24a1C8tR2Ey1AUbETwKMAEQS9eIAl8u1FSIkxze+8Q05dmxdt6Iph6PNy1vsLZDC0UeS1RXCF4T51Eiuy6fmtjhhiOAvowlGBZI6O/Kyc9dOuf22W+XwoYOSz2VldHRc4aEm1fK8LFUIHAmiAEj40wTrCGhhQ/9tnTIT3DFgUVjA+qTr5INJtgw0kUBFcmZSr4YVqHlfUqZBEP+s7HCgLflv22F/sFbZabqlNbT9upvCbQfry4BkQ/UNxoCktGQzeeno6NW643uVktmZoj2LtJ4zOVVUaKzo9ozMzi3otQLw5HIBAlGwtOnWoua1KRiZ9SjCUZPiCS6X65JFu/Loo4/Kk08+meSsUd/g4OBvD+NI6LpkORxtUhsN48f8SfDH22+/PclxXS5FWGg04HCCLskzK5K238pD0tPdKUNDe8ySdOutN1l8pFqtImPDIyLVkiZm+VdA4kRzOl4M9hDKSZbReqOUoAlQ0OPNkpRAlO03VApMgjg+EauGEboMMJVAhZW5Fo6if1IEJOoUQChl53IdSrQzWLVN6hDWbRSeXVETp+k5RNkutHcqEBEmIC0L8wty+tRpvf2SOYCOT0xKvabwpGflshlpL+Rt8t8Q10iVTAKsJek21iXKtz1rtU62y+U6v/j8vvDCC/LEE09YHLdW0mM+6SPWNieHo01qo2H8BOx605veJIcPH05yXJdbEQiShTXuBiMk/evPZtqkkEtJb2+3/i53y/79ey0EQE4hqVopyfTYsAhQoKBkFhIgRKEk+CKZnaZRNuVa9xZaVHgBkBh9xvFAiL7UzN7CIZpnbKOKpxhEhbVkPdmhijC0DEkBkJI9thZ+hC6tgEjJP70AL1Qb/k+5tg7AhG64eo2RezWp1xcVfICetGTSGRvNNzY6KuNj52R6akLm5+dlz64dNr/djh09UiDQJv+0DJZ6lpbJNbh6AkfLt7BWG+1zuVwtxZcjhvMzx1q5XE5y18iH829SDkeb1N4NhvF3dXWZMzYj1lxXTrTBBi5JY2wMoetmO9EfWJGy2ZR0tudkR3+fQdKBA/ukT9ex9FQrRZmbGROpLOgZGQWTYEECUILvURMocR2KZwWQAWLMioQ1ya7c2GdbsTL2M1nqwtbjcvlAkwESRIJst/7TTbrEsOCQrHsrOYwy+JdKk8JoNvMd4p9ebEnrVa1UZLFat6lTMrovq8fm8zmLBTUzPSXlhaKUFY4qlbLs37db2gs5ac/nrTuS+8JilVbgsvL1X6gY9Qr1JMdubLVaZLlcro3FAJ/f/d3f3SjWkQ/n36QcjjYphaN1h/EPDAxYAMiOjo4kx3WlZeBB0vUELwyS0vojmw2+NF2dBf3d7TBIOnz4kHR2dulLiBFcc7IwOy76dU2BQmEnndXGP4APYAQM2FIVrhMvpHkNp+1wnClZBHEgsEIZybrlJ+U1+uMQecvJitP9S4w8A5BYV2Cxc8LpqrCCfxJzqtmUJAz7t2z9Qd31PpiKJZtSMFLoSSv0pTTlMvpcsgSbTEu9VpG54pxZm3J6fj4LHAXrWBqLFP9w7EpqT749K56Fyp5JK62T7XK5VorP0MzMjHz1q1+1Lu91dEzh6JPJuusS5HC0SSUj1VoO49+/f78FgCRKtuvqE+0xKfIDkJQxi0lKCoWM9PR0yq7BneaPdODQQf095i3w2sJ8UaqlBVkqL+jJi2asscbfQAm4Cc7bjOaiy4yXmUEBoJBYkoAXtvUHB9o/Wzd44FiWSVY4JKixDOdSBM7QIThlSpfMDaerlvQHBdhBwdLFeRRBN5v5DFGU/sPJHADKayrkFHoUkvRRyFKtbFY1nofuksV6RZ9TUgbwpOe15zNavN6TOXTrvXO/gJLdS6gyFiTLt4yQ31Ib7HK5XEFYjn7v935Ppqenk5yV0s8bI9Y81tEm5HC0SW00jP+uu+6SN7/5zdYQua5e0R5bA25bWFcSX6Q8UaJz0tvXLbt3Dyoo7ZKdu3ZZoMVavSpzs9OyWCmJVHDaroEq+g8wUjCwQJJwACCh/1hG56IGvSTgogp1CP9iPVihDGRnhoOSDXaySDIW9W8MSgOUrGjAKUlaJ91pyeAMU7xZlgAczgkQh8Uoh/VMYSid0vtYrGi967qP7raKlBaKel5Nurvbpa+nQwZ2dClMcd2qHcPULMz9hqkfMAOGVvg6AUUJGEVYWlcb7HK5bnTx+fnLv/xLGR4eTnJWis+WwpEP59+EHI42qfWG8aObb75ZXv/61zscXSNqbo9ZJ+gh3WztCkkdHTnp7umy7raduwYUmPoVkpgVvyrF6XERm/G/omcBJPgBhMjRBko2vQYwEMptQIG+4IxkABXyQ64udc2gJhxiJ7K0VY7SjXiwlo/FSJb0o2yWI83SZFYjQAgosvowhxzr4QC7bF331rSOmmXdbbqSbVsMYLRU0X0LCjolTWXlv6LMz05JLiOyc0evHNg7KPv27JT+3nbJpJZ0/7xUFRJxECUOCy9v/u4XWdLNps8ywBF1jvXjPpL89bTBLpfrRhWj1L7+9a/bqLV11Kdw9NFk3XUJcjjahDYaxk9XGmD0spe9LMlxXQuiLSaBEIh1HJmxInUUctLT0yG9vT0GSHuGdiswdRuf4IszPzuN97aySNXOj2CyHEBS/ymVAAOMdLd23w6kqy0kgKHBA7ESLJszbZ0fmmzIPIUBR0lecr3wT8s0MApdXqQYq8jgSLkJ36SUJub1TyvUpamzVJWemKh3QW9pQcoLs1q/isJQp+zdMyC33rxXDuwblB19nZJVmOI+cdaOcMSImlqtRm1MFmIAC5Ll6D1oHaP1aEM4QufZ7XLdaKJb7bnnnpPHH3/cPmutpF/cfXb+TcjhaBPaaBg/Dq/vfe97fRj/NarYHmv7bbJup2xKASkj3d0F6e/rkR07+mTXrp36d7BHOro6FCsWLYBkeW42xEdarCWuQwFKrKtNwSDMYh8wwYa9pwIsNCDJ1jkvLllNVhr9bJydgJFZj/gos2zUXBPXUShqpHBugBG633S5hG9RWl8EKYttTfjGtMJULr0oGU0MRluql6WjIyMd7WnZtaNHbjq0R245vE/27u6T9hzzrmnJeq84aVc1RThiyUt8sa5PJgE/llzfutsiGFl9LkAXeJjLdb2Ld8Tx48fl7/7u7zYasebD+Tchh6NNSOHo3vXgiOH7r33ta+XAgQNJjutaU2yLWRpW6ApdbXkclnNpm/G/u7tTdu4caEBSrpCTukIQlpZqaU4EnySAxwrRl5hBEpYdXVKqwY7Cgl0MYMKioiCRwEQDikxJjZJjAxhhMQqAhAUo/OMcytYy2rgmL09ACTALUBKduA2KFI6yJAWWrB6DG1FWz2vPLkmvguChA4M2Q//uXb2ya6fC0YHdcvOhIentKkhWAQowwt/IwIera51rgFK1apYk1vmyQNwkxMvconoDSJouWsljcLluVPEZ5vP1J3/yJ/b5Wkc+nH8TcjjahPZuEOOIhoIYRwznd127ahg2WOoiogqBEgv5jPQoPPT0tEs6k5V9+3YbFA/u3iXZfFbqCg346dTNaVsTFiT7B/gEOLJuNkpNrmPWFLaNbZoAiX3mtxOOCTAUEzGN2Be6xziWAsxCZVaqsLSy47ma+JfRVwCAlFN4yWn5WmvNq1oqZBZlcGeX7B8akBfffpMud8pN+3fLgb0D0t9TkFwGi1FVX84VBZ8KVTYR74jrUG1AqLSwIHPz87KgS4SFqXkiZptexep1kbqEU1yu60VnzpyRz33uc+vOzq+iW83h6BLlcLQJKRwBRi3hSPeZ5WjXrl1JjutaVmyHWZIAAZaMzupoz9rIrd7eTunf0WtWpFQ6J4cPH5C6ws+iQlJxemKl07aVkDhtK0VES1KcjgMLj10DK5IBUgJRZmkJcIPFqI35zNhiXffoCVZGACIciliyTX6ofRz2b/90d4ogjgpi6UUFo6WKllWR9NKCdOQWpa8rK7t39ciuHZ1ycO+gdacd2rdLujpyWn2gqKQv54VgNdLym7vLDJA0v2qT2gZfJGYS51im1gGcwr1SH60f5jPWybwYXezxLtd1ICxHf/EXf2HRsteRw9Em5HC0CSkArRsAkq6Ff/SP/tGKb8iu60e0xyAHYp3giZ0KDASQ7Ovr0r+NQdkx0K/LIenp7ZFphQK64og0vUiMJAWLFVYkAyRNtgxlGivAQsQQApAAEN2kj86sRfrxNcuRgZIey/Gs2IaCh5KPlQ8cURAJMNIsmyTWytEszPIGbiWFpLLCUVmybWXp6U7LQG9e+noU/nrbZd+efhka7JedO3okl16ymFDVasUSwIOAxdh1Rx4AhM8REbj5hlvXPLrYsCLV9Lqk+BlphqpL0iWe5nJdi+Jz9L/+1//ayHLkgSA3IYejTSjpVmsJRzfddJN8x3d8h3R3dyc5rutNtMUkcASxTiDF7q68dHUpJPV3S39/cNq+6aZDUuhot/hIUxPjsgiQVOf1ZPyRIJQAMg1AihYfLEcMKWO2fwCEbNymdUkXmv3TpYGU1YEDKEeBKinDoAmLDhWt6w8tzixNFK/1WKpVlaUqetqCQk9d8pmqdLYvyY5ehaP+guwe6JTdO3tkt4LR4ECvQlO7gmBeqxZGowE3vKgD2EBzQcAR8MM3XCCJwJdMTcJxWJEAJCxNrNO1Zn5ImrA2WVnLN3XhuphjXa5rWHSr/c3f/I1MTbWefF+/UHkgyE3I4WgTGhoa+pC+xFsOR8tms/KjP/qj9pJ3Xd+K7TfsgVjHabtHIckCJvZ1y44d/RZte8/QHunu7ZTFpaqU5uekSmDFuhGP0kSIhxQcqCmNhMOz7lc4suCNwI0xDxACGgE5WJuY3yyAkdFPU5daw/EZmCItBkfstIIMpaS0LlIvSTZVk478kta7TcEoK73daenrzmrKyb69u2TXjl7p7+uUzs6CFApZm36EuuULeWkvtEuhvWBTiASH7ABEgBGAxDogFKLFK7ppHhaliu7nGM6J1ie7X5V9chJgChsXoYs93uW6BvWJT3xi3SjZKixHDkeXKIejTWhvCADZcuoQrEbEOMK3wnVjiPaYBNIgLCE4bXd35s1pm+H/OOgDSUTbzihA4Y80PzuhbDInSwz/x4KUIuIQ/jgAjpaGYxCQAzTADZZ0G9ABinQzWIzIw2Kk5xoYGQ/Z3hAyQD/uBkRpyaSYDiRjU4WklmrWlZbP1KWrXaSnM6VAlNJjSlItTyvwVPW4lAzu3GFQVMjngpVHYQdAArKYP7Crs0tBqaDQQwVFiHtUrYauM+AH6xKAhAVs0QJf0vUWOhc5Br8kErCkJ1gZ0VkbAGTZULLf1Jy/Whvs2ryow7ZewOXaUMzMf+7cuWRrpfhSoXDkUbIvUQ5Hm5DC0Yd0sQaO+KNkCP93fdd3JTmuG0nNzSXr0Wm7qysvvX0dBkk7d+60UW39O/olnU1LvV6R2anEaZvZ/6MVSBMz7AMAwIgFcKRN1l1xtn/AiDnOguUogaoGRXFqm82Wn9JyzE9JE0CTSemanmMO2FLR7bJ0d7QpzCnItJVkeuK0TE+d0yrNC4EtuzoKBi8d7e3m50C5+t+giylVsAoVCu3S3t4hNbrRtJ5Yg+g2A46iszY7DCuoF4AFDOp9MKqtODfXAKWslhmPt8Q50Wkbxfy4HZettMGui1Oox/IyUaDQLbyOy7Wx+JwAR8Q7Wkd0qzkcXaIcjjYhhaN151V7zWteIy95yUvcIfsGFW0kqbkJzWYSSCKIZH+nQRL+SLv3DJrTttKLhEjbUxZEUpaqBgOMPjPrEFYfBYl0W+LArPDDVCVL+CMZCGExIgEMeDAphCg8BAfpYDFi/rUlpgzBcoOjd02vs7iggFSSTNuCFHI1reOSVEsTMjJyXCbHh6WusDY7PSXjY+MyMz0tE+PjUsgXpFqrK/gpdAE9mvhbB5DoUsZiio+RAV06wA8v89h1hiIckcivVqoWC8l8lLAuad3pfgO07DzdDiykT0PPNXCKYn0jOIq6gEPWF7/NVVC0WrEOHLapa7lcGwtL7J/+6Z/K6dOn7XPeQg5Hm5DD0SaUdKu1FF1qL3/5y5Mt140q2sfmNpIG3Wa/z6Wlr7dTenu7dNkrXV3dcvDgfou0vdgGKCxIqTgjSxXgRYEH64yWZNN8KDBh9TEjigIRc6YRb2jRJr8N/kYAks38D1PAI0sphSjNqyk04eND15WeI7WSwlZFcumqdHe2yUB/TnIZhujPKBCNGhydO3taZqYmpV6tKTCdM4ABXhbm56Wzs4ubshn+eVlnMnSdaVJoytH9ZvDDHHV5ew41BaoYMLIZjAAnc9o2ANI6aqrrsfML+hzKJQUkvTfuh0ZAE+cBXiR7EJTOPrQtkETZSfmmpC6Us8ZqtHrb5dp68XmhS+2rX/1qkrNGPr/aJuRwdIl6yUteclhf0HSrrRGNxPvf/35t7A4mOa4bXbSTpNi8ZtI4J6fNaRt/pF27+i2QJBakm24+KG1pPVrb/dL8jFTm52SxUrHGmK4xZhuxbjRdSZMUppYEeABaanah0OWm/2uLykCap1BkcFTFWqTHKqBIrSyZtqq050W621Oyb6hX9gx2a53o6lJAqsxLRz6jy7JMTUzIOf2GOj01bSAzPDIilXJF8gpAsAiAk80pDOl9wTCMSqMi+TzO2wUFwpxZloBDzkecwzYwRF789gv4YJHi5V/Way/ML9jINixKZm3SxNIMZGZFYsnTtRV7Titk+1poneyLV1JQLC9ev/m6ZG3Z9Vyu8Dl54okn5Gtf+1qwrLbQ4ODgbw8PD7cezubaUA5Hl6j9+/czhL/lpLO8qG+55Ra5996Wo/xdN7BoH0mx+W44bXcVZNdgr+zePSA7dvbL4J5dsnP3Tou0PT0xDeVIZW7BupnCyDS62hJ/ozTbWGKApKqCERPNch29ksLRUlVfnApHNlpN/xFekpn0iXBdUDDq7SbQY6cc3D9gy/bckvT3FmSgr1u62gu6nZVKiejWSzI5OSWjCkbENgJ6RoaH7SU9OTFpXWqzs0UDoZrCGTCUsS42LcMctrsttEVnV7edAwyF0WxhtBrJoEcTzyValICwcikEkQSY7PklAMJ2kJ6XCueGJ6yizGRpObavhdbJXhalhOsFJdt2KftB5lrFbH3u57+Gy3XxevLJJ+UrX/lK0+dgpfQz9KsOR5cmh6NL1EaTznZ1dckDDzwgd999d5Ljcq1UbFJpZlnSVdZRwGm7IN3M/K9gsnNwQAZ3D8qevUMKC2mpK0jMTo7pMgR9S+mnd2mprOfT7VbXMhSWFHroxjJQwD8pndX9eCwxrWxKMumMXSurQJXPcs02haOM7BvqkT2DCkb5RYWhRenv7pC9uwakoGC0eyfThfToeWlzmgZ66O4isCPAMqKwxHDihYV5mSsWbaoQLD90eQFMrGNJApQ4F58kAAoLa0HpbFFBinKiJSmCEy98G/Kv+dGapHdlPki2T5M9Rz0nsgdrK5y29VwDKY6JeevpPLvXihO4VthaoZgHGMWNRp6mVue4XBch/q5nZmbkz/7sz8LfeAvp5+aTZ33y2UuSw9ElaqNJZ9Eb3/hGuf3225Mtl6u1aCPja431LCPbOnLSqZDU29stfX19MrhzlwztHpLenl5r+OvVBZmZGpZKuajwoHCUrmnDH5yy6dZKtzFsPqPrWX05ZvRTDiAxSo2fWKv0uKWqgkpN4WdReroyCkgpA6PKwqTUK3PSVcjIzr5eGRrcJXv3DClEtRtcDOzYIe2FAm9mKSvQ8HKmy2tyclKGz56z6UHmFY6IewTwdHZ0mr8Qd2f+QVoGw/8JiNne3m6wxOg3ACgCEeukuI7MyVtBC8jiOGb/b0TZxn9K82zYv4r9wQmdO1aRn6RwxAZacwC/neaGp3mbg5MT4uqK81dlsNp8qsu1CfH3/cwzz8iXvvQl+6ytI5+Z/xLlcHSJ2giOOjs75du+7dvkzjvvTHJcrvUVm9DQ7NJdFpy2Ozvz0t1ZkP6+bhno75Pdu3bKvqEh6erqkPqSQkFFQWRuwnyDFnGu1k8zSxslpi9OnKLJXCJgpOYtMTksvkaLFb1G2Ryx81kFpHxN1xmRdk6mJs5Kpk2hpFxSWMpKb2eXwlOn9HZ1G8z0K6wR0wiLEH/nXGd8YkLGxkYVlGbNsgQcLZRKsjA3Z47bbONgnc6kFGAU3jJYtII1ie42wKegZeO0XbO4SFWzSsVvw+znmoyAC35LOHFjOVKYS6YuCZYkILFN7z+xFqmi03bocrOsC9eGx8ffWgs1stceQ70s6T9DtXWKcLkuRFht//zP/9y+JKwjh6NLlMPRJWojOOJl/t73vpdjkhyX68KVNJtMEqKQlJH2nIJSe14Gd/XKzh39MrCDKUn6JVfI6LFVKS9MS3l+RmpMAIu1RRtfAjEyMo1JZm2J7xEv0Dpzp1UVioK/UUdhUbIZBZF6UWZnRmRq/JyMnz1tMZfatKwsXV8KQgBHb2+vdPeGQJaADX/nXR2dBiU09nNz8xafCIvOyMiwDA8Py6lTpxQA2izPnMkVjMxxG3jDkqRKc4/5dvNhAoIoi+H/lMVzAJzIB86AMr0pA4zIFcARvkssFxZC/CUaC/bH48gjhQ3OugDh8a11Qcs/E+g6b0Gt9xvIad20Wnb/DkiuzQg4+uxnP2uflVbSv38mn3002XRdhByOLlHnsxzdd999cvPNNyc5LteFKTS6QTTDuM9kFSg6O7OacjZv245+5jnbKXv2DMjg4IBMTE1KlVFdxdlgHQIU6gpIBkRaCsP49R/dbTklrnwWv7i0llOQvt6sFLI1qZSmlJtmJLtUk2p5Tuanp2Vay52fLSr0zBlkIOCko7PDwH9gYKetI2AHXzusPsz1xBBjXtykyYkJs+xwbAgeyRlAASvhfgEFoCmHFanQbhYmzsEvic+TjXjT/ViOqAuQgQ9UBAzyACQSDUX8Jh2X1qUHKNll+UGm7Vpfyf5w5/wMa+ywaza2WmntBQDMMG1K8KFqOJBz2MaFuVwt9cILL8jnPve5deFIhc+Rw9ElyOHoErURHPEt9x3veIdbjlwXpdgusgw2lSQvaThT6TYptCskEWk7Om3v2iE33XJI9u7fK/n2DoWGJZmdmgmj06pYWLQEgwJiEKXMCbu9sCSd7W3S15OziWVxyM6mKrKzv1vu0LJuPrhfmFZkoViU48ePKSRNWTcY3WH499joMwUYLEl9vX0KLVkZ2rvXfJHo7gKmsBSNjY1Z0Ej8IXh5j+s20cIZ2Ua3Gf5RQItNQaIQhLUodrnVFCC4967ubrtOIZ+3Y7CMAULAhflXaR6AQSLeE+BBfCT8nAAx4AjIoqwIeBYCAFgiM6bVarIardXKk9aczjNvUSh1B46Q+YQBSMCRXsbqRr0iLLlcFyA+Z5/61KfsS8E6cji6RDkcXaLOZznCIXvPnj1Jjst1YWpuVle0kbGt1sxMNjhtd3UpoCgg9fX3yu49u2Xf/gPSv2OXpPLtUle8Ki7ot0m617RRJiZSNlOXXJIKWU25mmD4YXLZnf2dsn9ol9x0cJ8M7d6pkHSz7OjvM7jAEjQ6OmpL4g4BJAhgYbQZ3WwM0e/q7rJ8rEh0gZUVTnDaDv5AdfNNGjk3bM7bwElxtmhdc4yuAxQABqUDqdYY3l+30W2U29PTo/fbaV15NAKUhahHTBEuojgmghFwxnkcEwEJGYcASbYRFiZbbyqs8fARO5sPDlvNe61g1pIFitfmOItyrnXmnhv79Pdkp2AqXK0WWS4XYlb+Rx991CBpHTkcXaIcji5RG8HR4OCgTR/icOTaMq1uIHU7m01Lh01q2yG9+ALt3CkDuwb1b/OAdPfS5dUtc3MLUiuVpVZmeP2S5LJ0rTFSDWdsTblFG86/e2ev3Hxon+wlfMDOHdLb1aVg0qV/w7sNTrAIAUezMzONhr5YLFp4Abq6+ELQ3cXoun6FmGAJApqwJgFARNNmuL++qG1EG7DFeVh3KmUFLgUGQ5DFJZmfXzCgYcg+3VeU1dHeYeWaZSV5GMFvCatRtLMBHok1RkvTKhocAUaAki01UR7H2Oz/ehDrdk6j6Ig6QeFqUY2D1hE11v2rDgl1CkuALNSZ6yaH6orm2nL1uWu2Xa4m/dEf/ZH9fa8jh6NLlMPRJWojOMI/4t3vfrcNw3a5tkw0ktZQJo037ag2ptmswklXXtoVlPr6emXP7iE5sP+g7Nt3SKGlK0xFMj8ti/UFG67f1Ul8o3roXutISU93ToGoT3YN9El3Z7seg29P2pzB6dbCKgXwAzmVSlXOKeDQZQbkADdUh3pg2elWqGJEG6PQgB/OM7hSCJmfm7NuNvyQ6FYDmIh+TWwkypoFtvQlPzk+IROTU1KcKxokVRRojHTsXrONBOTQjQgA4YNEHaJFBp8l4CkQFxG46wZHJPNJ0mWEPMq1Y/WBUkZU2Gdrth02lve3liFOctmkfFWIvaT/k+uQADuT5sV84JBzmuvRUIss140tvmQw+Sxd2evI4egS5XB0idoIjnbs2GEBIJmZ3+XatEK7GWTr+iPZDmOx9IOsedkclqSsAk/OYiTtVjAZ3DVok9t2dGakuzurIJTWvE79Gy3ousJPR1oG+jpl544eBSbiCOHczFB4HJ5TClBhlBgTzYYRYwVruIEiJrxkSVebDZ9PEvUDynbu3GnWJ+tyU2jSQg10qDFWISAFKJqYnJRRha0i6+PjMqIv/OGRYYMls7DoeSHwo347Tim05cLs//lc3vyUsGoBR4i6GRxpiiKPawJSNlpMy4pdbXaelh/OTxy27RysO5ytsGJPmY3lMlvLzgyrKoMjLddAhzokCQDS/3ZohCYS+VgAFmt6PbOIJftWq1We64bUyZMn5dOf/rT9La8jh6NLlMPRJWojOOLl/b73vc8cSe0F53JthVb8KbERmmzaWZp21sMkr0xJooDSnpK+ng7p6+2SA/v3yC0379Vlvxw+NGBzqOGQ3deTl/7eHunv69FzcloGDTSj3fBTStnksW1LbQYUERIAn2BJyljX2hmFpDGFGixBvKQBJqDA4iLt6Ldjdw4M2LlYlrAkdSpoASTT02FkG35IxEgaUzA6ceKEnDpzWu9GLIgkXYb4I/FZ4pwAMnQr5iSbOHPj6B2eQLDURECKliTOjcCEw3ZdgQoQse47gIQyEyi0MvR4zomf3/Ckw1prkb+8L1qNQm0oLilLM+p6DeI/Ya0iK15DD7dz2Ap1DccjO4TUKDBZum5o8Xfy8Y9/3EerbYMcji5RG8ER35Tf8IY32Ddnl2s7RVsZ20nadeMGzaRtbS+IdLS32Txpg7v65KbDe+WOOw4oHA3KwI4O6VUwwsrU3dVpztU5BQ1etsARVhq6whj1BTjQcNNAY0EaGNihf9sDwadIL0KU7ImJCbMksaTLioRvDV1rjGgjCvZA/w4bYdbf329WKPyU6F7Dl2lc4QqosnLOnJGSvuzb9VpDQ3u1rjvtWGALSKIh4JqAGE7bQFJOjwWUogLkhMYD+GgsNTUgBWuUghKAhEJ3li4b4BG2ASNG+9lS/7UW+Sv3GRrZf8qhDCvMyrBV/WEQlJwa8jXPRvFphlbEJgvGzKT/wxFNWrGxveLZILsH11Wjo0ePysMPP+zdatsgh6NL1EZwRBfCK1/5Stm7d2+S43Jtr2iySLRh9D5pm2/buQz+RSkpFJjcNquQhJN1n+ze3a95WbMWEVsIiEHB2hEac1pwfICs60yBBJhgGD/wT7Rq4IdlX0+vwkuHWZFmZqYNXIr6sgaQGlODKKsUFKR6+3qlq7MrWXbaNRnVxvXoOsNpm3OBtZ07dshNN98kBw8eNGssfkYEhOTObLb+hQWrL8CWyQYLUjaDL1IAIfZxbdZJrUDJAmbqMRUrLwSxZGqSxcWaTZ6bIIEdH5erEEUV9jXLjodp9Mb5nejDSq5pe1eUE8pOxDFJlxpWvFg/TIN2PPkcHk9pOnW7FMGoWSvq7LpiIvr87/3e73m32jbI4egSdb5utQcffJCZ+5Mcl2t7FNtJS/rD2izasiSxqcwgWU2ZDJPT1hQkxKBmR9LlxTB5Gy2mjSCWIiwVNH5sA0dM6RGn6SDWEjGOQuNNmRn7e8eKpJ+JxI+nbqAUrUFADNBBPsfTtbajv1/aO9otn7Lwb+JctnHsxup6x513yLfe+61a7h6ZmpwyJ3BGv9HVB8gwXQl3iEWJuEh0lSHujQcBBFGuwUUi8mLiuiyhF4MYfH60DlizLFhjkkdZPAseqa5q0nOTf0Es43qTYpYVEWCMPPvV6A/zgWKFDFO4jq1ZMKblZTgmuW7S44bITk6xul1ucV+uK6fjx4/bcH63HG29HI4uURvBEb5G999/v0fIdl120VbR3gNEWClIIQ/gYYRWSer1ec2vSVopqVDokc5OAi32W2NNN5V1NyloADN1zWOdPMoBbmjA6YqiTc5oGVhK6fbq72dak516XJhVv6pAdezoMRtRA/gAHPgiYamiCwzfpW5m+9fKmiO3ngMsmDWqr8+izN/9krsMtJ765pN2f+RTzrmz52SuOBfgRq83PzdvEIb/kIGPJhy2uR8CSxrcJAlFOAqAxJJnpT90N1Yj6l4thxAA3Dv1op7UkTLiuXq2AUsUQIXYZ0rARXPsGiypglmEzKoEdGneYsgP9YtpUe+DgJd6rl7autq4XQqKxWNUAuBiX+DKxaYVn9dGatyr67ILh2x8jpq/AKySw9ElyuHoErURHGH+/+7v/m77Ju1yXW5Z26nJ2lJjB23g2mhoARwiTNPgAyMcl1KAKFh3FeDR1dUdIEDFyDJeutE5GzBiSZDGcrlkMMGQf84lACQhLGgoe3qId9RrvkV0mcXuMqxIQBLWGUaZWRwjKqrXYMb9ujbEXIOmNqeARLcbn6UzZ8/I2Ni4+Tn19vRaOAAcuakn12Y+tekZInFX7aaxPuHwTLOeyxKWIAz9t4CPSWNPo8+9RDCiHsvAFADIJrbVMqtVhSX8sBK4U6yxssOxyTm6DewAUuAOIpwAsnvUI7iWwVBTYk+8Ls1bKNcOVyUNntbHrmGAy3bItrP1BGMjMtjZtD9ZXDaF+3RdTtGtxsSz/M2vI4ejS5TD0SVqIzjipf3Sl75UbrnlliTH5boCamooQ/MZGleDBP3oL/Hxbwuz3BskKUTkCnmzfGIJAihowHHQpuGLc5mZJQVI0H1M/UGUbJbW4Os/LD84atM1RpcYDtwABr5IjEpjiD6AxAu9VArWHsrEX6irs0M6u7oMvIiBxJD+5559ziDnpsM3WRfe8PCIBY7ctWuXEHiSsnDgxkLEVCYAFmADmM3NB+sSDttYrBA+SRFOSEAL90Y+6+GZRUuOWPkxAUkGjEoknIvFJjw/MSDjPsI1lqc1idAQrxe2A4xR57Z0ACe7tuZjIdJa2Tnh96YywNX/dkhYj4lnbkdxPqclp6Dk0pcku79LULxf1/aL6Nj/9//+38bfXQs5HF2iHI4uUXv37iXC40Nha6V4gb/uda+Tm266Kclxua60mhosGnPJaFuKlQZHbG2MGRVFm6sNG1abji6G0PeaPw9NJI09TTDQgfXEAGEJZ2eKU9hQWKjat9dg/eG8xtQf1uXWb9AEl50+fcYsSYAS18QShE8RZeYVtLBAYUliH35GU3ocvkP4Ik0rYNGlt1PBiPAA1s2n55nDtoIRdcHhm/x583VKuv/SWL3SVge62sxCpXWnC40LwRvGFvqDaymqJAlQCYEmgSO7byxKeq+2T8/DjmTgo/k8ZcoGfKIiSHEuS4MiBbG0XovnHfyltCDdl80ooBlccN0EkiiKrBWiVvovsXJZr5qeF/7Z7nCOpjWnXiY5JG2/iBP2p3/6p/YFYx05HF2iHI4uUQpHh3XREo54Cb7qVa+SW2+9Nclxua6kYiPFMoCRIoCuY90IQ9RpwHHG5iVLm0YDjxUJUMJpO6/AQqNOdxoCEOxAFeAQus9qFsOHLjPOY2Qb5zA0HSsUASEJkAooMfksc60R9BFQAniIkxSsJ3RNKyS1K8jo+YAPI8iAqeFz5+x6lIOvEzP+cw1CA5RKZTl+9KjdA+DALP/4ItGVh2WLz2V02qY+RAA3uAIuABdNNOhaY10mkMJ/XVqtFDii03i1Qoyk4JPEzrQez347n3vWFO7EmKch8oOTOM+sInPzJRkfn5Gp6Xkpzpe1iHA+kAStLWl5S0vUJ9TBIIv64mykGVa0Lu2xmQVLj4sXVll2XLkIcZ3Nirq4tld/+7d/K1/72tfs87OOHI4uUQ5HlygaDH2JfSjZXCG+Nd9xxx3ykpe8JMlxua60YkOFGUKTNaI0uLEBDpYNgMAatWQZLTJ0dRGQESsQQGEjzxQuaEMBBl7OLDmPxh9LEyBi5SrMYPUJvkndNlqN7i+adsDo1KnTMjM9Y+uUARxYNGwtm26zbC5vNQd0mFKEi3INuumOKQxhRaKLDVB64oknzEl1bn7BPoc4c3MeZQJpdL/Fa5g1yrrisGjxJKJVLHR92TmaD/hYVySPhVrr9QE0g6NqmFg3Pt3oZM1z5PzwjNFyeXE03+kz5+SJbz4lj3/jWX0G43L2nELSVFlqcI8+YwtJAPVQgJaTrOhjAZDq5pFk5XMIu8IeOyzkhWvbrmatyViprQAjxPVd2yc+r4899piNVlvvd6a/g19VODqWbLouQg5Hl6g9e/b06cuuJRzxsnz5y19uU4j4C8J19Sg2lU2JBlSTvVx10xpwGmUsISpewDSxWFoCIHVIT2+vgY51Vem5ZpEhBEACDaHM8DmYLy2YpSOACMP+sQgVbEh+T0+vdXNxLLGNgB26CYAXurBsRJyWrZWSXCZnXW2I44dHRuTv/u7vzCKEfxQxxagH3V2AB3UhxlK37sPxu6Ozw7rrkIUW0LKZbw2II+XpakuH+do4N3aFRchhepYg7k2fj/6jbnQz2v1rwrpFmRZAk3rrMTzL0GNGd5puazk4uk9OTsk3v/m0PPy5L8iXvvyoPP7EUYUlLEh1mZ6pynRRYbMOrjEtTMYgiXO5+SW9PhYmexCaqFmoXaiLhSWwI8LvYcU7KLahzW1p0+6tkr/3tl8848cff1weeeSRYMFsIc3/6PDw8FSy6boIORxdoviD0xfyR5LNNcJyhFM2L1aX62pXsGoES0dYB5gCHNGFZvs0j64qLDJAkkFFIW8wsLoMrEULdLUBDNUKdNDoXqPdxMGachiBpl80rIuM8orFWYMkImXH+Ej4AzFyraODAJBA16IBEL5IHItvE111nE/9enSb8vYMDsouTfg9EVm7sz04mRuE6fmzs0Ub6VYuBYsX4IaFK6MgtkIGNliaAkgZOMa2X/cZFNZCFxtwVi4R0ykCAoE0gwXNnq0muiBPnz4rf/O3fyef//yX5bFvHJEz52b0npZkdGJOwQ2rWFlGx2cVlEoKXgqW2ZR0tdMdGv4BSNaNpv+4BqwDENlPs16REifdJSCpCVY2BKPmnZemFddybZv4bH7jG9+QL3zhC0nOWukxv+pwdGlyONqENoIjAkC+9rWv9ReF65oRf6sxWYObNPzxb5iGOO4nECNxiiKIAA/ATgAgRouFaTkAA4v9o+XoidZoAxh012GJ4ly6qIcUkA4fPmzRsBHD/rEiYZFhNBzHcl0sSizJww+Krj4sUkAU4DE+NmaQgjUJh3LAiLphrSFwJFYk5oEbH5+wuhk46P5aDV8p6p6z6Nx0GaLok2T3oPePU3cApQQCgRAjIRqiJakoGFUqNQskGRzVF7Xs8AyAS8rD4jY/X5Jnnj0mTz5zQiGoLMX5tEzN1qRcbZOqsuZ8ifAH8xZ8c3Z2QSan5iXXntXnpkDKCDcuqEmxzZZIb8XqlGxpfbg/6m12JpXu4yD9VdivI2TF04Oa8y9R1MG1/eJvHjBixNp6euSRR346WXVdpByONiGFIxyyGbW2Rvfcc4+87GUvs5ehy3UtKoKRJW3YY6MXokbry0NhAqdtuqyw3LAfKGFJ4wuIYM1gHQVHYsoUBZG0Ak679HSFEW04WBNAkjhLgA+WKyJzM+8asVzwSWKJZci65wg7kKxzvYxCy+joiJwbHpbnn3/eLE9YpNo7OuwYIggz6z/dgUyGy7duQIjo4FieGMGG8G8KzucB4AgvACjVqsEKQ/0BCOrHdQEl4hkBfNwYu81SpOXztIAkzqkDX7rfytP6pLN6j5lOOTe6IONTdSnVclIXLGM5fdZZPZ/ut7qMTxT1nqZkekYBaXpBqlp+T0+75LNphaHk96HAU1sKXW38C913Ad6okD1z24v0J6xqvBp+N3acSTdIxFXStcbxF6HlslzbLX5/n/vc5+Spp55Kctbq7NmzH01WXRcph6NNSOEIn6M1cMQLghfuO97xDn9ZuK5Z8bdrjX9iJSHxQg5Ox1gkkmMUDIAWol1jPcKPCGfsEDco+BqxND8iTZQBmBDjhznZACogpr1d13VJMEocrPft32+WJRrsU6dPW3cUgKRkY9fGugSA0RUGhBCDiNFvTKlw5swZ69bD7wj4YsZ/uukY1XbwwEHZObDDpkHB2oMFjOsAQ3nNy2jd5ubmZWp61qCwQ+sVutwIG6C1qSv46H1bN57em0XhVpiyZ6T/uFeE9QxQqivkYc0iIjmwkUppOZKVci0jZxWOjp6clImpspTKujcFHLGfIf5YB/DbqsjsXEkmZwh2WZKxiXkpMVpQr59RSMqk+d3QWBra6A/9fWm9zbqlyXyVTBGQOFZ/j4RvoBwVh4TDrASq2ViE1STjPOIZuC6P+Jv6nd/5HQAoyVmjY7rvV5N110XK4WgTGhoaeqe+DBjSv0Z0ETC/Gj4OLtf1omBtoAHVRrCpIYywYM7WChNEyUY4UZufTgIMNgxeAQmrEN1vjBYDkgCMYKkhqGTBnL6Z0Hb/gf12PDP6zykYxUlw54pFs/4ghvsDaHSLAWdYlQj+SPn4S/EZBMxOnTplcZJwBu/v67fRcWfOnVOgGrMAkRZ6QAFoZnbWGpyJqSkFC+pcMeDD6kRZZiVSGRDpvwghPJMQEJLcIJ6UDdu3Os9JUaFrbr4qi205PTwvk8WajE4U5eSpcVmYnjOQwp9oUegKrCkMKjRVqlKu1BTuKlIslmVC4Whick6mFJTasHDlM9KRo7uP62Mj4vcUfj+AkSXqSKUsoBNLTXqkwZGu8+xsfwOObKOhsLUyb7UcjC6v+J3+wR/8gU3P00r6OX1U/45/O9l0XaQcjjYhhaOH1oMjJuL8zu/8Tocj13Wn5kbQQIAUG05dAA8x0jbQ09XVGQDILCdLdrxZfbCo4Mwdi1PoYp91OymkAFp0Qx06fMhGo1Euk+USz4juNnyScPzG8mTdZDkFnGxOent69Np92nikrcsPMMKSdOTIkdAlqBfEV2m2OCvnFIJGhofNP8rK0TqMjY6Z0zb+TmWtI8P/CdRI+AG7NwCJOmrjBCjiIA7A4fQDTIVn0sAME9/yi7NzcvrMWTlzdkRGx6clW+iUQlePQlBGnn/+hFQU/iqz8zwhWdT7p1ttWreBpGqNuerqWpeqwpXe/wyWrZLMLzApsF4pkzJI7FRIYmQddVgEkLSsuN1IXCEBKX1E9vyVx3SbGmMa06VVvukOOMZqlmy0EOW5Lp+Aok9+8pP2WWgl/X18TuHok8mm6yLlcLQJ6Qv7QV3cG7ZWim/B3/u932svepfrelGjgV2VaC+tqwZrTtKm4qvDnGtAB91uwAWWHZvrLJ+zkV3zc4zOquh6RcsR6xoLgRqXrBvLLDZYkhR4Dh06KIODu/Q6i7ZNN1lxtmjWILrWcIamKw8QsWZewYkYR1hsxifG5eTxExZTqb9/wMqN06Qwco5Rd926XZyZVVgaMRii7kAd/kM4Ri+UQzceViLuk642zuV6WJfYh+KcajyTYLEJphqOGZ+YlBMnT8uTTx+VY6eApFmp1tMGMpRf0mdRFy2/LaPPYcliHtUsejk+RsxHJ3pcVVNNFuYJnFk3SMI3aZ77p5tNwaddnz2gxnUNafg9mcko/J5M/M4swjaj6fCJ0iwDo/g7ZD1ZRlmZUcsb9jfguqyibfnN3/xN+6KxjrAcORxdohyONiGFI+ZWawlHjMD5tm/7NnNUdbmuN60AoyZFQMJCY47BCgd0ndnIMkBElzHOESPegCEgBysQL3kb4aaQQVcUlh8sHFhfsSABMD3dPTaijRAAwAZzuJ05fcYcrjm3tFCya8ZYSfgo2XxoWi+G7+MDRHTuvv4+m/uNawBaQ0N7zRH87JkzMjo2xp2YdQmIUnxQKAlWLqxIk0T01rK5DrAXbjxZJODBUwFHeDxhTjqFN6xQWseZ2XkZnZiRZ58/Ls88f1ROnTlnVqyKls/ku0vAF+cDVvgfKRSlMzlJpfPSBgRWl/Req/q8qnrfJT13XuEIqJuWc2cnFJwqkilkrX5ct6rH1xWw0hktTwEJWMPXyixLWkEAySxG3ET8dSog2Sg8E3ei9TKrW9MxprDhcHT5hSX0z/7sz+zzs44cjjYhh6NNSOHoW3WB9WiNeKm++c1vtlE4LteNoBWwpAvWDBb0vzltKwwBM/j2YJHBIoQfT/DhWbLYRcyHxjQi5BFUkULwhwG0sDhhjeJ8HLdvvfUWA6+9Q0M2NB/AYrJagAjLLQ0/366BK0bGMRcbsEDMJMrH5yiClEGQNv7kEbeJfGCpXfO5JWCIFfKBN/ySKlo/myZF74P6sW4gpMdx21iusCLlcwWznLGvqHUDcLAKAT/4II2Njeu9z+n9Mvy/TQGpHmAMCxiwhOVJz9Wdep5YIjwA/kjVasWWTEXCkP/TZyYU8Cbk1OkxbTQZLZfSJV1xCwZUVCyfC+DE/VB2gLCwbetcr0ncP4nfhdWHm7M8MlmuPN51ecTvEMtR9L1rIaYO+Vyy7rpIORxtQkm3Wks44gX66le/Wvbt25fkuFw3jgyUaHC1IQ2xjkKDCpQAEySDFgUKAxGFJD4zrFdqVamUcUJm+BblWKscGm4FJcooKCAx8ozPF0P2DxzYb9uADpPV4jOETxDnczxddFyf0WsWYkDLA8ZOnTwlR48ese1zw+es3L7ePhnctcsADIDD8sRoOOAMfyatiJY/TZXMcZwpVYAx/JAKCoDUk24+gwguqonuPkbohS7GrFnNanZ+dxjxppBn05bocViq6os1qZZLNpkvFhyaP4CoWiX6NpYsjglLfIWI01QuE1+pLpOTczI6wjx043pP4wpNczI1NSNj45O2XqUx1TpSD+pmEbeZY09TShPPjHu0527gE6EpWJm4KxuxqP+CJSrc42YUnhWX3lw5N5KIjE2co/W61fSZ/rbCkc+rdolyONqEcBJVtZx8lhf/i1/8YnnRi16U5Lhc17+WrQmJFSlZ0pBimYn5WHQABIbwAwxAEf47AA5WGOsWq+FszAitolluAAcUAzAahGQBEgWavj4DJZaASk2B5syZs40RbnS3lebDSDe64/BVoouMCNmTkxNy/PgxGR0b0c9txrrCmdoEK1cun7XuOgtIqXUAckp6PuBGPfFbymIxUhjiXm3SXYUOwIM6ck+0+9yLNld2z1ipgMOuznbrXiScAXDD/eX1euHcCJb6HBYVLusKRQokWAnYxyg1yrWyq5RPsEmFniWtg+4vKSTNTBety21kZELmdUlogtGxSTl1ZtRGyBUXgKSc1Jcyeq6WwWYG3EmG/ysoGTgZJGn1dcnvifsiw3hGf4BI9k/zyWLvxSiCUbPCNVwbaXh4WD796U/bl4p15JPObkIOR5vQRpPP8oG/7777LBiky3UjycAladxsXRtUGtUoa1o1nzy61+iOwkJjASUVjogRxjbdaUAN3WQ0AIAO3U3WbaWF2PnaeBtoKYRwHlOM7N692wCHLyg4ZM/OzFh3G5CjFw5WHCxJKkbTAUTm66SUYY7WWtbk1IQBDd1hLF94/jkb2WbxkBRgoACAiDpYRG268VQ4k2PlYR9WKqxF3CvdX9iEjDOou9aBeucVlnK5TACl9pzWC8sYPkchCjgwxcWwHdlPrWNK3y0W5FGvjRWJ0XLUsVImwnZNt8P0LHqnet1Fu6/ZIv5cPEOFxrNT8sLR0xY+YGKyLPOlNgW+NpmbU1gsVfQ6Swp8WWxC9stS9jJfqNB9Q17wodK7SLbtcTTW+WGLC1ArMGpW/DtyrdVnPvMZefbZZ9e1HOmz80lnNyGHo01oo8ln+dDfcsstNr+afat0uW5gxUaOZUwhI+QBIViRgCLrnlKwwNkZ2MFSgvUoOFmH+cvwX2KoPSBBUwxkYbXBnwiAAZD27z9g64QFwGmVVCotGDTRZQYU0aWFRYuuKyxOAMvE+IScOHHchkrPzRVtlv8vfOFv7Zs6wSmHhoYMfLhWrDdlckd0dQErdl/KDkAEXWaZDICo7wW9DqPDsELphnX3AWpAUE6vzbE5rRewBDgx6Wy1Frob27Ac1SpSY9ScwhYQA4xhJauW8DsqmSVsXlPwL8KCTUBOrDwElWzTuqWEYN8zszU5fWZUJiZm5OjRM3oO8ZOKMj4+q8A0o8BUkpRem3nmAFBsE0QJr+n96X+7r9jVpj8sgU62bk8iaHltrXhHkhp/C+vofPubAet8x14v4p4/+9nPWtda8/03S4HZJ53dhLzV3oSSyWfXnUIEX4jXv/719mJzuVxJ42X/w7JZWEPoJrPuNQUPup8Y2QbgAE0cD+AQvZqRZ3RtUQRfPgAFc9zWMoAc4Iour4GBXWbh7eok0raYJSo6bVMmztdhio9Fux5ddgAX+6cmpwzKnn76KXnh+Rfs+Je85CUGR3S7xbhHKN4K7RTAQn2wtFjSsm3knh6aJR6Rll9WuGkDlOpE+KZrMJ/AYPDHoruto0PvX6+BZYkOK+q2WMNyRtk4bANIi3oPVakrMNb0udQW5i1eEg7YxEQiJAHAgj8R89DWFZByOcIXdChQtsvUVNFG+p0+PSyzM0V7PsePD8u54Ql9v03K3EJVwY1uT6Y8ySqo6fX0JnlGxE+yKUz0v3W/cf/2IOy3u0KrtyMYNetSIKkVGNwIgMQ9MlLtueeeS3LWyudV25wcjjapjaJkA0evetWr7KXrct3o4oUeG67VDRjWG0CCxi6VYTqSAB6MMgMW8CuyoJDaQJdwVK4GJ2kCQpYUkoARRCBEbckNlLBAYSEiHtHQniGbu42RbsALsYzwI+I0rDlmfVHwoCuLedqwIFEXuvK4FsP9X62f5TvuuN1CAPCZxkqzUFqwLjPKANawZlmhmghHAHyxnjXrEXPC4UyuIKTXATD0ImaJIVQB1iOmKiHCOMcARnkFozwWrmzwZWrvTCbFTWGhUlDSVaYPyejjbFNIUrqRRQWkxXIlhA6oaR20TkQK5/hgPVOoVFjq6OjWcnN6/bTMz5Vk2nyU5mz027lzk3Ly9IgU5xbk+SOntJ44zXdbXbFk2Wg7BaK0Qh+/S7tjfqfQUdOvlnwUs5p2tdTqv4tWupBj0IUedy1qcnLSAkCe9alDtk0OR5tUMmKtZawjXuQM58fh1OVyBa3XaGG9wbeIkW3YHoAAAAdrkE1Gq7CETxIjxrDGMuoMCw8JVRUIYkNNw41FhoTVyII8dnfL3n1DNhoN6AJesELF+Ej4MzF9B/CEuMa+fXvlwP79cttttykY3WHddUAMYEa8JCxLZevGqph1CEjCrwhRDiP1sPgARliM2Em3mVnFFNRyDPNXMAo+RMATPlAKSnZ8WgEqdBky/B5Q4txsTkErC/zht8X0KIQLyElXD1CFrxBhBPA9UujTdZ5rmKEfoCxZ4E38VMrlql5Ty87jBJ/V49oUnqqar/XW9bm5ipw5MyxHFI7OnKULbtqe4/DwhHXbVWparvkftUlW62nSBcYcfgeGiUm2/U7CqgqUjdjUWlsJNtcjJGHF/M//+T8b7K6jTygceYyjTcjhaJPaKNYRL/rv+q7vMvO+y+VaXysbsGCNMG8ibXgBJOACoKG7DAfu2NVmXWt6LFMoMNEsUaaZWd+GmmvrzHnMl4bVBYDgi8qOgR36uVVI6gOStIxy2Yb+swRysARRFtfoUxDbr3DEHG8cj48RrT9WJ+Z3ixPe0uBjneE2IuwYJCwlYQwAFHgA8MOypfst9lMWP6dsADkFDaCQ+8bRmi44nM8tiCYWJEuM6mPCW92X4ppM5FszWOrp65WBXTvsHvsHd0qb3nNtETzCZ4ljFKQy+lD0+Io+N6CSyOSEB7Bh/AZIOHlTC66R12sXZGG+amEBnn3umIUCOHlqRJ87ViievcjUzJzdC/CHQ7mebmBEj15yy1oev2P9kYj8qKbsNdoqsLneAOnYsWPyN3/zN+tOHaLyAJCblMPRJjU0NHRYP3hEyl4jTPH4KBDR1+VynV8GRQoPNM+xNWUdSLIGWGEHnyKOw/rSx1B6hQCsK9bYK6wALvjXYFmyLiUFExyIOQ+rDICFFYkArXSRARN04dFFhkWFb+O1WvBFYub+4tys7g+ARfcYVhiug7gu51JnugWrlaoCS92uY6POqIMmCAGrEmPOgAXqFfxuwj3HWf1jmAJAA4DCv6ezkFcoykpHe84sQxGS9NL6ZOpSq5alvDCn16lKR2e73Pri22T/of1y8NABmdf87q6c1o+pVSp6DtOyBEDCZ6msMAnkAEg4XGu1dLmk90EsKEbidSgk9ur1OqVYLMnJk6Ny9syYTE/PyfTUvEJSVc6eHRMidRP9nC5R7skc5fXXBxBGSELkUWv+m5pWNxLPZKu0lWVdKTE44Pd+7/caf4erpX9bjFTzYfybkMPRJrV3716csVvGOuJlee+998rtt99+XXwgXa7tVPyMhFFQLBWKWKG1tR1h27qZFIzwH2IJNAE7xCUCUgggOTtb1IYfv5swaiuWYYCVpXuKqNkhPtLAwA4Z3D3YgCTACNCaK87KyOiojI6M2HUI8MgotTiqjpFuHJ/XsqhbiKFUpmGyeta1HJLehlmAOAaLEJYk3g1AE747yOCPe2uCQHPUViiiiy1EtW6Trg5G8RE8UyEJP6TMkr7E8Zkqy3xxRhYU5Or1ikLfDnnRnbfJXXffLvv37pJsmlF+c9KeV/BK0fUXfJYqCkflSsmgjoltDQoVlMqlqsWFYv62dEqvX+gwQFpcJOJ2RWZmFmR8fFpGR2dkarqogDQqx46fNiAd1218pno7cqFbTRO3ya8gPAu7Y3setnoR2qr36FaVc6X06KOPyhe/+EWD+XXkMY42KYejTWqjWEe8qONw/mv9w+hyXQ7xOeGTsuLzYuv4EiUgwTH62QJM6OayeEK6xCKEtQWHZnyOGIVFY48lCMsRTtfBnylYNgAQsyQlfkxMahucrXPm8Mr5Y2OjUtLzOxS88Dfq1uN27BhQOMobvGBNMpjTMrE0hfAC+lpdWjQfKIbc8x7gWOgA/59wFwADd8Q/gIhushClGl8jugCDpUohiXvVhGM2I9eoe2/iX9SuKZcFeKCPqkLNnExMjCokzSjIVGXP7gG59ZYDcsvN++XQgSE7lvsjJALddXSvVauatO6EOeAZWd30PvArAjLnFZKYx43mgjneCgWFpHrwTyI2UnG2JLMz8wqRU/L448/ImbMjFo1719AeyWq9c/hNKRHhyQUY8evkeaFlPIrL82sr36XX6nuZIfwM5QfEW0nB+6d9GP/m5HC0SSXD+T+SbK4Q3wxvuukm+Y7v+I5r9kPocl0V0o+PQRErSYNg1hbAIbHgAEednQRpzCdD7fN27MLCvDB3Gd1r1g3BFBiUoefTXUYMIixDxFTq6+s1CNq9e1Cmp6cMrOiOI/o2Q/gPHDxg3eUMY8eSY4BGF5rWA8CwCXKxZvF5B370mnSZWfdaEq8oq+cAVMi61sAjjtf/8X6IbwQkWaLrTvPBQ+UiBSe9VwWn7s6C7k9JH6CkeXmctFN0jVVkrjgjp0+dkJnJcakoMB3Yu1tedOftcvfdL5LBnTvMypZU0QCSLrpicVrveULK5QWbnd8gT4UFrrRQllolOHnjm5ROZ7VeeeuCq1SWFLBYLiokLZgT9zeffFaeevJ5GZ2YlkJ3t6Tww9L7IsYSViSuDSjZ75UfllBcrq/teJdea+/nP/zDP5Snn3462VorH8a/eTkcbYH0pfmgfrhaDufHr4Hh/LxgXS7XJmVtGD+CJUk5xyApOG0HSxJ+QnSbtSvsMPwfUMESgtM11hG6viwWkYEJsag5P/gOYVVhdNvAwIDcftvtlnfnnXc2gj8y5xpdRnYuZKFVoZuOyWVDYMkQcRuoIVaRzbWm/7A+AU96wWAN0kSDjPWIrij8mCiPO+OasFPodguj3XDCJlm3m9aZwWHZTJuCUad0d7Xbve/codCmO/JZPUYfDP5EI8Pn5IXnnpGJ8TEte0luufmQ3HLLAbnrrpuls0uBUJ8P99rVRZdZTcbHRhSoxmRudkLrVbX3FteHaCx8gqWawh63znx1QF5a66q3tsgzJHYUc8/NybFjpxWQXpDjJ87J2FRZKvUuKVf1aShc1fU5wF7Y0YDMIJ5UXEesxxS03RBzLUASFk38jc76MP5tlcPRFkhfmg+tB0e8TN7xjnfoN7X2JMflcm1KSXsZG1JtZ61RI8VpOQLo4JcU4gKFaNPaKDdi/QRIIuAkeTaiTBtpur+AF3yKenp75NChg/rZzVuXW59uE0qAbq0ILoxQY/g9MAQmhFFben0tC4gibhHiPYDlCAFzVmmVRczGY5l1rUMYZVe3EXBYvKgnB1uQylzG/I+IlZRqU6jTPJb4Hu3a2Sc9XR0KSL029xuglm5LK5DVZHZ6Vs6cOi3PPv20nDxx0qxE9957q9x08x4FwIOyo7/PuhP379svQ3sGZam2IPNzU1KcKwUAXKopwFA37gPHbZy5k/u3/Qp5emv1muLXEpa0gnR371DYSsnU1Lw88/wJeea5E3Ls5LAU5/Ve0+1SrbcpLOl53Lg+DkDPGMl+pWEl/ksyLyu4XM2QxN/tr/3ar9lyHfkw/i2Qw9EWaO/evTfpouVwfl7U73rXu8zZ0+VybaGs3QxQFKwumsF/IAfrDSCh8FPoCFN9YEkClsxyVFuU+fk5+xZOF1ddQQPnaS3IysOSRHdb6KLrCZCl5bEvOlMzcS1WD/7hqwPMkI+lBTgDmOLx1A+rEmVwDaxFTINCXex6KX0VK2eYk3S1YlOBAEg1hapyZUHXGWlGmUy1gu8RQ+3palNAEr2m1r9QyBrA7dmzW/r7duj9VaWrq0+vmZfF2pKMDI/JN554Sl544ZiMjY/rMynI7bcflL1Du2Tfvj0ytHePvPjFd8q933q/9CtktbVVtYwprSf3VdV7zei9YDli+D+j8moKclrpReCIe8K6RPch3Y1Y7rqlq3fAQGhsqijPHzkhJ88My9lzowp9Clj1lN6bnqO/CxhLH4OCH6P0wq8WxSVrPKfmnO1WuN7VpyeffFL+9m//1mJsrSMfxr8FcjjaAiWBINeFowceeIBjkhyXy7X10oaMBjZZtYW2smmLCRQcrw2UCu0KO90GMwAMDsnTM9O2DRyZb9BimP7DnL4VWuiiwyKkxdt+61oCXPR4rEGADxAzj+O3HhNHsdGdByxxHFUCtLD8AE/kzzMZroIGBceuJcADYAsWIy1L6w81LC5pOQootNd2PwoRhBUAkvBDoksM0w77cUjv7tkhu3cfkP7+Qenu6lfAqUs+167XrMg5hZNv0t117IycOztuvlZ79+6SA/t7ZP/eHjl882655dab5M4X3SG93R36DhOtT1Hvs6L3QTdkXaGual2F+HDhJ2UPnftV0ME3qVyqmKUppWCW7+yWQmePVBdFJqam5fkXjsjI6LiMjk7IQrkmCyV9FgpL5Uo9/M40GfiFR2JLS2FTxdry1nbraoOko0ePyic+8QmD7lbSv0cfxr8FcjjaAiXg03I4P8JfgRFrLpdr64XVgWRK2rFGc6YrBjnWFRW63Oju6u7pUvBgiHoIGDk3N6sAUJYiI9wMjrRMBRgrgq46hRSG01Ou+QeFDiHrFuP8OArOhuMrGBkcJRBkFqkkn+szKk3PtH00vLS9dM/hIwQYzRXnDNoYrYbPj8VnynEeI9rwHMJaBFBhoYrlAhNMLrto0a0XU1npUkAa3L1PhvYdlF07d3MjCiTjeh26FisyfG5KHn30GYWlMZmampHubsCRMAVp6evrkMOHdsnNNx+SQ4dwQm+3/FRb3SxURObGcZtwB4RLIBwA988kunhFAXJY1mbmeZ6Lksnlpau7TwGx3SxME5NTcvzEKRkdm9T1WSkqtM0y8m2uIlWcvvX3RVcbXZhWcCJWlzdXbm23rgZIAog+/vGPm/WIv59W0nr6bPxbIIejLdBGw/n5Yz506JC8/OUvt5eYy+XaWtFmxXYrds9ELa9rQ0uDm0+m51DwwGJik72240eUMesR3Vz4JJVLC/bZNfDRJW1wHDmG07f52mieDc3XdevWSwAtNlrAi8FPskTxWBu5pg0/3X2MqsO6BJgRQmBKExXv7GCC2DCk3/yY9HjOoSQADfhgyhNwKcCYJl3WllJSIcq1dSl2S09vn3R0dtlktEeOHpeZ2Xktu0s6u3q1rm1y+vSoPP7403L61LBMTMxp/Qj6mJOB/qzs6O+U/QcUkm45JPv27Zb+/i7pVXDq6i5omTmtZ13hZlRmZ6csYjhWK/yT0lkFw8WazJfnZUEhirrqDnNc7+ru1fpmFahqeu60nBselfGJaZmanpPZYlmmZxW6FJbAT4tppWWZZS08QhOry5txq+mAbdSVhCSslliNnn/++SRnrfRvyWfj3wJ5a70F4g9xvRFrfJB4cb3hDW/Qb1yFJNflcm21aLPWa7cs2/YHp+0wXD5E2uZz2dnVaaBEtw5+P8T3qVSZTqRs/kjmOG2QFD7PABbWn2DJUVmXVpuBFKDDku34+Y+gBBhhJQK6ABCuST3Ix2oEHNFVRT5WrfZ8CDYZIYwyLEyAJgCJEXAcb92AWG3oA8NBXM9LKxzVtHJEsZ6cmpZHvv6YfPVrj+j9MYp2UHp6+qSnu9+696an52102fPPn5Bz587JQqmiELND4SwlvV2AUqfsHRpQSNovu3f36/ndsnNnr/TrsqMdsKzI8Mg5mZoa1/KIKK7VyAVLE1Oo0A1ZBeaqhDPACqeQ1NVDra2LbmpySgFpSus5K9MzWp/Zki3n5suyZBaytLTnGB0Xfo9RqzZVK7e2U/wuLrd4Dr/xG7+x0bQhPox/i+RwtEXayCmbb6Pvec97HI5crsughB2aRBOsaso03xZtaJhENi7bOxSSOjsMbJhXjW/pcUoSxRwpVys2nYeBj5ZBTCMsSWF0Glad4IAdG02WHNuAGo7RFLcBrJiHtWlBr8WcbnS9EYUbOMJyBPgAVFibWFo3oVmSEj8ovQaWLLvLNoWwTE5yBYUufd8QlHJialIef/Rx+exf/aWcOXla8u1d0tO7Q/r7CGbZoecEK46ylhSL83LixAk5cuSonD59RvOXpEMhCR+g7s6c+SAxMm7/IaxI3TIw0CO7BvsVkpjrLq3vunkZHT4rc8UpKS3MSJc+z1RbTZ+N1k3rQhejhQLQdea8A5KIT8VUJYyyo3tveqZoUbeJwj05NafgtiClSt2ANoQq0GaLRxweM79efZ7Juql55/Yq/q4vl1544QX5zGc+s5Ez9m+5M/bWyOFoi7SR3xEj1W699VY5fPjwZf8wuVw3qpo/ais+dxAFm5oADSw3+B8x1B+n6d5e4gWlDZA4D0iiywswYaLWYP0JjthE4jZQUVDCeTtaiFAEI8CHJWIfxwTfIzyHQjccI9cskrfu533RoVBBFxVWozCCLYQCoBw7X+sXutFiV5tCF/+ADt1PVx3VKCmIzM7MyLPPPidf/+pXZXJ8UkGjKvl8p3T39Om1eiSTLWj9mR6lw3yWAJGJyXF57rljcuzYcTlz9pxCYUYKXb0WbLKjkJVuBcm+vm4FI4UshaSdO3tkaM9O6e0hxhRxnWZlYvycTE+Nab1LktVbJQSBVltqNa1nHYf2ut1vOkU3JyCYh59kQZ/xpELS7MycwlLRrEgzMyWZ0iUj22wuPb1HgK3BQAkgxc0gtlbmbJcu13sdUP/d3/1d+8LdSvr34c7YWySHoy3SRn5HvNBwysbvyOVyXT5Zg7m64VqxmUCLgoZFy05GtXUooAAgBEfEgkMRCwsl6zJjPiuLjZTAD+VlUmGYfxy+j9jHMah5yX4SEEMiDwDjeKwjBLEknhJBJLFGYf3huubYrcIHCTgAhvQkPT8s8Xmy+pB038L8ghTn52V+bl5GRsYVyEI3W3GW0AB1c8pOKxh1dDIJ7069ZreBUltb1u6V6UEmJsbk6aeelbPnzsi5kRFJ5dptupX2fJj3rbsjLz29XTb032BpV58c2D8kO/p79DmmZW52SqYmx6Q4Mx0s50s1AyVciOz56cNb0rrE559VSMKihCWJyNwGSUW62eYMkKY1zSgkKcNpXQnXAChuAEk8CrYaGdurNX9rW6w/+qM/kq9//esGSa2k13dn7C2Sw9EWaaNpRHixEV331a9+tb0MXS7XlRd+PLSeoT0LrWqwxjD0P22NOfGNCAKJFYluMIbU09UGzNB4B+hps24tgAVF6ImKlqMIS5zb7JfEOnmsMzKN65IsOrVZiPBVoiTqqmClZbMkeCTnWkPJAXo/bDPEvq7lAUWzU9N2a+l0TtoVgpRDZOfgbllsy8jk9IwU5xYUgsqSy2Op6pKenn69/5xkFIJS6azWSxROZuTEqdMKJZPy9DPPKqgo6OjzILBmh4Ijc751dRSkt7db+hWKdg30y/69Q3LzTYdlR1+vPpc2i9A9PjosM9OT2ugQ80lhCGYxf67wbKxLUP9lMlnpaO+UbCavELSkz7skUzOzMlOct662CEiMbOPZM5LQAmNCXJFNKC5ZDWLfypztFL+frRbWIiab/cpXvpLkrNXXvva1Dyarrk3K4WgLtdE0IpjR3/rWt9oLz+VyXVlFUDHrha7TlsUGzdaTLitGiIWh9DmzIllXl0ISVhuG/uMnU8YhWhtxnKwNkLRhBo6AGCw/UfF6wFIEpJjIR7wnSFwDKxZwRL0icEVYogzOw0epVgmTxXI9IImYS6k2nMaBKyJq56Snu9sAae/QPukfGNS6pqW3r1/PL9skseOT0wpZi5IvcI+d0t3dr9fPW3ch3V8cf/LUWTl1+qTCVFGe+OaTxH6Urr4evU5GClpXInh30t0GJPX2yNDgoBw8eFBuPnxIBvr7zFp09swpm/eNLsp0mwKlPTNqD9wlAKmrwZ+LSOUdBqt0pxUV9mZm8UWak9mkq22miIWrLm36XLAgMTGv/RrDr3IVIKmad14GbSUk8fv/l//yX5rjfivps/vc2bNnfzvZdG1SDkdbqI2csmdnZ+Xv/b2/55GyXa6rQDRaod1KrBYNLecblBiMBB8furOwJDGyLZ8vaH5aIaemjdW8lJjdXiHFGn09nhFu4RrB8ZtlBDKWNvpNl81WJMvXxPUQE9QaFFGObnO9tMUz0v1KEFwbawLD5CvlmhTy7UmXXJdCTrvWl4lpc5qCJaavu9fqXVfQwQ2gr2+HAVFnZ7fMzQMaC+YITZcV0a07iXDd3SO5fKdeN6d1JKr1kpw4cUpOnTopR48eUYBpk8mZWendtVOyWj+sSEBSAWtbZ4deo0ffi0PyohfdYZak3p4uveaCnDx+RObnirIwNyMZpSasSECSQZ8+R6xhRN02uMuHe8CiBajNzDLkf06mFJKKxbLWW9OsQmq5rvXRZ6TPjC69ZgbSx2pazmJNU9Mx2yV+91shZuL/67/+63WdsfU6wJE7Y2+RHI62UBs5ZfNN8LbbbjPHbJfLdeUV4YW2K8JLs9qSwEWMbAtOz3T5hBAAjLCiwWYJ/NCYEyGbQI5lBR6DH07GIqRlY+2hoY/gw/VshFmSIhxFixD7q7qM+xvnCRakUG/gAYvK/NyCQQMAg4N1QUFIi9EvZHMKDczPVpGsQlFe4QlgIoQAYSS7OjpkYOcuS/XFtEJfl0xMzShszFn8obYUo+Y6paunR9o7u/RcomUT/iBrXYsMvf/6I48pKJ1WMCvIxPSMxVPiGfFMcJjO5zPS01OQnYxw27dHbrnlZtm9e5d0dbVrvWdlZOScwaUQ/ZsuNny5dD1EKw/dhJptvkg4yzOFCd2hdA8W50OX4ITFR6pYlxuWJH1cWp+sObPbKDndJi9KH92ybGNr4KWV+D1tlRip9ulPf9r+RlpJ/07cGXsL5XC0hdrIKZsPyYtf/GK5++67t/QD43K5Ll18FrHEmDWmqZE0MLLN0Kq2aetqxwFJCipZA5Hgh2Sz/+NsrMKKU1JAYkkDz9kGOLpM67WAHOAhttXss/eBLgEkLEmAFhYh1mkIyeeYAEmhjFDntFmIAAeCKqYUWgCwqp4zOVWUM2dH5ZFHnpBTZ86aY3N7oVPfUXvs+HYFDcrASoQ1e9++vdLXv0Mq1bruz5oFaWp6VqZmZsxJvEMhqbe3z0IEAE04ibe15RUISzI6OiZf/vIjMjw8ISNjU7Jr5wEpztUkBSQpIOVy+FKJXj9rlqQD+/fJ3Xd9i+zaNaB5eZmZHpeR0RGZnZ6UWmVB8FEClEh1rSDPEfjjGWAdwzKWyxaMOwFSrF7TWlemXpmdJvRCzRzkF8qMhguWJANK/RXDmPxa4296KVkBfLdDW/Wu52/gD/7gD+Sxxx5LctZK/1Z+2oM/bp0cjrZQGzll88fNS+/1r3+9vijc78jlutoUQKmpMWu0oPZfk7bGKuDAhu4TvTkfHKcZXRactkP0bJv5n+4ubbD57HO2TdJq5yvgJNdpvh7wEwGJEXERjjgmQhI+UECRWaE0ZRUWurr7LW6RopPCTFFKCxWbJuTI0ZPyyKPfkL/92y/J//elL0uxuCB79uw1yKH+XM+6ChVa8Kfq6+uV3bt3mwVpoVSVdDajUDUlkxNTZp0CqgrtHdKjEJXLddpzIKo4I8sY2QaMPfbYk/L4N56UM8Njsmf3kMyXq+Y7lcsBhVjQ2/RZtStA7ZBDBw8YJO3ZvUsKWaY2GZYZvV5pYV4W6xXJ8PtYCkEkmeSWZ8DcbWnzp1IoxWk7S3TxJYNJJhKempiQCa1vpczEwnRZ8nx5XnSLAkk8Zx62/bdk0sMCIC3/PjarrQIjhKXu13/91/XeJuz31koe/HFr5XC0xdrIKZuX2+te9zp9CfUlOS6X6+pSAKTQsMVGKGnkNC90ltGMBusNPkk01DS+ABIhADroalNwwrqCfwi+QcQxYiZ+zqVxA5SsVC0Ty4aNQNNNykG8K+hSIgEFWIvIw5ICGAFCNPyVqp6fySt45K0L7dTpszI+NW3WFEBpbGxKTpw8I08/97Rev01hrksOHr5ZCHZJDQg2yUS8BMBkUt6+/q4AL4MM7Wei2pLB3PT0tIyPjSvwESMpDOfv1fcYwIQYYUbdisU5OX78hM399eQzz1jXXmdnr+zc0W1gRDeXWW80dXW2y/79A3Lni26Tu7/lLhnc1a+PY0mOHHlBygtFmZub1houKkhiXdPnruXT1WZdbvr8iCsFHPHMeT7zc3MyNjqi9Rw1QJpXYJufr0k+1yF1yeg102b504X9FmFVfaS2RM0s07R6SdpKMEKnTp2SP/zDP1zXGVvlwR+3WA5HW6yNnLJ58d13330215rL5bq61bAktGmjypo2eEAReaGjLEBUnI6ExAz++QKRtjvNORpIYuoM4gYxqg0oiOAT5mfTMhQ+eDeQKI9uN1JsYAMUJRakGj5JiwpFS1KpLSkvpGRJ64cPzvTMrAyPjNn+PKO8UnnrYgJO9u+/WXbv2S+33PYiuf2OwzKwq13LrSukAUjtVENhiGCYWHa4flq6eztlz9BuG4HGpL0lvYcZhaQxvQaQ0qmAhEM2PkJLWhZO2D3dPQYhjCw7rQ368WPHLIhkqbyoMLVbujuz0qbn2K1pwoLW05uToQP9cteLXyR33K713LVDn1lZJsbHZXZm3EBJH5Gk9XFZdCe9Fs8D2ASSeP5Y7wgtUKtXzIJEVx/TpoyOTev99Cgo6bNaYvQe88EBqLagQKsHS343sV4kfstBZFyc4u9uq/Tss8/ahLP8LayjTyocfS5Zd22BHI62WBs5ZfOBxmr0spe9zF6ELpfralVo3MAh+6ctZ2jw4jKxACXtJ1k00liSotM286N1WzygvDWz5hNTLGqjHf2RNDdppK3EVDgfKwjQEB2bw/XCyDaCN1YVipR5dInFJq/sRmiBtDacIvNzZQWBsuYXFDoGND9rc6zddtud8spXv0bufPGLJZNbkq5ukaeeeUEefewZGRkeleL8rL6fygo6Fet+yhUUjroIX5BXSOqSHTsGpL2TqUbaFI6GZWFOAWTkrFRK8wpNRSFYNQ7eWM8Aw127BqW/v8+6F4nOffT4cTl+/KTMl1O6v1+YaoQAjubzo88gm26TToWkffsH5b5775HDB/ZLV3tBnj9yxOo0MzUu1cqCjWxTRDQfMCxVWOWq9Zo+46zWr6BQGKZcqSk0jY5Py+nT5+TE6WFhzrbFJXye+syCFoBWG0BNWJIAIxSgF7tcWOqFkl8Oe+3HebXVYIQ+9rGPmUM2bUgr6d/ib7sz9tbKW+gt1vlm6Ce94x3vcDhyua56NVrFREDSyoRWQpLmawNuM/jja0MQSQWG7m6ciMMEs8QmKpfKslAuacOPRShpmbU4AyRdje8HAyVNHAP84F8DFDEcnznRiGgtbRlhRNdssSSnTp+REyfOSHGupNAgMjI2ISdOnZWOzh7Zs2efjUL75jefkXNnJ+TZ50/K337xy/KFL/5/WmZVshlAbEmhLowwY9nVqddQkOjszEtvX6/07xzQZY/WpSLjw+dkdnpcitMTklPQIVhmIZe34f+HLL7RTTaajxsbGRmVr3/9a3L8xAk5NzwiqQxdkF26PwNuJvdK1OuUdPXk5eDBffLA/S+VO267WYEnLdMz0zI2phA3Oy6L1FXrxE0TlJOusq7uTqsfFiT8qbI5HMdzCk+LMqVgRCiVM2eG9dpTej+EOijo8QqfWZ45NQyJn1iM6M4zMDJIShQOUDVWWir+XWyV8DP6whe+IM8880ySs1YKTe6MvcXyFnqLtdEM/YiX4yte8QoZGBhIclwu17WoCEixMYyQZHkJ1DApLZDEaDbmS+vr79MGnBY5xD7D8sHoNs7VE23Jecj8kDQvwhHdVUoVmnKWlhSOKrVFi/szOTlr/kbHjp+U8bEpKc6Xw+StswROnFcY6JT5UlWeeupZeerpF2Tnrv3S3bNDvvGNb8o3nvim+R3xTipXFqReKxvodLQHR+p0alHy+SWDFLraBnb2WyTsvp4OSSkkzUxNSLU8b35V+F/19fZp+TtteD/33tvbr3DVoQBWk5OnT8kjjz4qp3U5MTEt2XyXhUTo6Mjrdey27dlk83qt/oLccvMh+fZvu092Dw4Y3MxM4xw+I8XitGKLPit9PnQBFhgx2NFpTuT4YClmKWDmJdfeJUT6xnI0OjImR/X5nD13zsIAFLr6DAB729OJq71dOlkCRVhpFL5snaR7k991UPN6UPxb2ErxN/FLv/RL4W+ktY498sgjH03WXVskh6NtkMKRfkba3plsrhDfbPbt22fD+rfjg+RyuS6v+BzHhEIjputsKtQwwgxLUBj236Gw0KtgQjwihqMvGhyR8EmiDeZ8rE+hiABHSkP6P61sVNDULm1pRsWlbM6xkdFReeHIUTl67LiMK3AQ+6hcxR+Hmf8L0t3dpwVl5NSpc/K4wlBnV7fcfseLFVxy8pWvfNW6axhp19PbI8dPHJNvPvXk/7+9Nw+WJKvve8/d9733mZ7pmZ6FZWDYEYYBRpaQLIdlK56XkEMREhH2f4qwiCfLEQ47BA7z9MLPocXC2FYgMVgGC5AxRixCAoYRCIGguzXMPszS3dPT+3r3/b7f52Se7tM5J7eqrLpVdX+fmezM/J3fOZlVdSvPt35ns5M1Tk9PmBERLfRB2txYlhtbNyND/WZKBNLUxKjZt2va7ocH+0VQrdrO5xsi9piNe1JeI9ExZrTm9RBBGh+fECHTZ+2nXz5tnnnmaXP2zFnb6Xt4dMr00zQ2KOIPYh3QL+JlcnrMvOruu8w73vp2c+nSZTPQ32PnR1peXoreM94fIm2yZ0qDnu5IHG3RCVsEJPMzjUr5CMu5hUVz6vQpc+GiCKXjx83qxoaZEFFIdKyPRd8ELs1s5xtbiCNkE93woz2peNmPVjb3r6MRz/QvfOELLAtim1VT+Lx2xq4eFUcNYM+ePVflgRZsWmOILsNl3/WudzXki6QoyvZws0hyTW3yDzbETgwiiR9JU1NTZnRk1AonBATiguk+Vu3w+C07LxKVNB1zouVM+qR+Z0kPIjIirMROx+cTJ1+yy3k8+dSz5vSZc2ZhcUWuGgkDlv1gyP2W7OmXRJ+lsbEJETyjViC88OJxc/XaVRExs+aFF14wTzz2mL3f17721SLixs3IyJBoji1z5dI5syECadf0lBVEA3LPQyKuRodFKE0iokZEOA3bkXrDIvoQSXOz82ZpiUkol82SCKB1sQ32D8rzcbftizU/v2hOnjxpjp940Zw5e0Yq/y0RZbtFqIio65WqyQvnDAz3mT27pszh2++0ESaa5ujkzugtOqB39fab3kF5X+S9odN1l7x+xCMbHep7GNUmr3l8YtL2R+J6z79wwrz44glz7vwFs9ndb4bHxs0Q/a3kAhtdTKvABJQ03UXNbDe26J7cLjp0n3u18Pfw1a9+1c6OncEHRBzpYrMVo+KoAeQ1rfFwZIV+fq0pitJZOIHk6kobCYorT/QSnZAZjs9zgM7L9JVhxNjqKh2uozmOVldEJK2tmj4RRBuS35ZApS+V/8DQiGHyR6JSS8urVhwdO/aoefa5523TE81py8vrdoJHhMGi+CCsmOXaLisywCi6PjuB45UrV+z1mEfnqhzzTHrnA+8y973udbapC2FAR+ilpQW7HMiB/ftEFA2aNSm/V67PbNtWIE1NiujZaw7eetDsnpmxQmhuYd52IF6XCn5udlbKv2qnN9i1a9rOtcQkmkR+Lly6YH703HN2pu1zIno25A1iIVzbrCjCzvaJlveM6Q9Yx80iYvMlea0Li0tyrU3TI+/J4ChibtxOEMnrRjwSPduSPfEeOq4zL9QQ0y2MjNmRfFeuMAHlZbmHS/Y9GJDPgSbAod5euQTLwMRNpWzRp2AvH/UT4zg+Z+8+8AphCoWPfOQjZlbevzR0sdnGoOKoQWQN6ech+cY3vtE2rymK0pnwPb++t3UnFTT9h6xUsjaazOi0TSSFiArNbAz/X11bs7M/s7FkBhGQ7j6G2g/ES4GwblqfnVfo0UcfM9//wRERFhfMigghojT0OVpYWBahNCsChZqdMhBq3WZdVBPijCYuolas4m/LFaFz+O67zc/8zE+be++9x/YXsqPqtjZFBA3aKFd/74BZmKOPlIgD2fr7B6zQmZqaFtGzy66jdmD/AdvvaFiE2MbGutxTtDgufZJQh4gNRvLZkX1yDWwINOZR+tFzP+LHpR2Kj7izE13KvfGe9A3I9fp6RFBtmC55L87RNHbyZbMuQrJncMSMjE2I0JwxLJ/CRJnco92kmrObvP90aicKx2sdlvecGb9XlpfM3PyiOXte3j8pa0s+n+HRYSv8BhkNaD8/th4rmJhtOzqPNrl9eyj/xlt10OTJzNgZTWo6v1GDUHHUILKG9PNLEmH0+te/Xr5U1X6ZFEVpHawQijerhzgmImJtsZOASEEkMWTezrg9MizpzDxNVGfZsBaardhFEBExojBa3Ggae/Lpp+1cQiz9wcKwNDO5CRmvzS5IhU/F2mWjRoguRBETPkYr3zPTdDQEf2p62oyPjdpIFh3IiWyxVhxzK/WJSCBy8/gPnzZ/c+wJEUgM+6czdJ9tUmO6AgQPZU1NTpldMzNmemrSMPM2C+gywozXTFMdvvS5wn/dii/uDtERzQl16XIkkmj6unzlihWHjC4bGxFB2N9rdu2eNEuis06+fF78XjQrS6uSX6oyEVJEx0aGx01PNzOAd8v7wJtOk2Q0CSRsyOtgjiSaOlkqhQktEURr8v7RjLW0zD0x9xRzVkWL3vZLft53K3DpdWQ/g+hZbueL4kWITIo+U/fBeh9wjXz2s581TzzxRKo4kuvqemoNQsVRg8ga0s8fOg+en/iJn7APRUVRdhaRWEIgUdHS9EPlyrxFPbZjNMJhUkQGa7jRtHPp0hXDpIaMTKNi31jfskt7PPX0s+bZHz1n1kQMDQ7SFEWUpNusLK+JeBGRxGi4VWba3rQ+VNgIGCM+dmFbOWK5kJmZXSJa+qW23bSTPbrlOObn5qLo0YYxLz5/0vzZnz5snnziR+bJx542LGhLG6FtChR/mgKtWJLymCCSJkOmMBgUMUTUaVpeD6PgkBV0gJZXb4WX7dcjr4n+SORlfic6qJ89d1Ze24/MaRFJCERG1w2KWEHQLC5vmZfPXDJnL162782qqKU1ET29/UMiyCZsMyLvEZNjEjFDzEQTdRJBMmadiSQ310V0bsafBUIK24aZX1gSEUkn7KjfFq+pdyBqZuuKI2aRUKLZjhm7Wd4kmqaFomxkqQKBxBD+T3/60+b48fTuRDqEv3Fozdwg8vod0b6NOBqXX1CKouw8qFyjipljO/czoQCbRrMZAokmq7GxcSsY5ubmzYVLzPy8KsJkyUaLnn76GSsiurqiPkwIA9Y/Y9FXRNImfW/kAkSdKBlBMzs7xwXNtavXbFlEkLgWnakRMfR1WhP75ctXzFURYOTdFKHx+OPPmG9+41vmmSefMmdEmFy+cMksLi2Y2Wuzss1ZQUMEChAwvAbWmiNKNTU5aSdgZKFZu6q+XMOuoUbUBVFDE5vcM32KEG9jo+NWMDLdwcmXXjIvnjgur/OcfXsmp/eIYOwzV+cWzZPPPi8i6ZxZX1wy3X0iKKd3i7ictlE15oSi3xGikJm0ef12kk27yXsiTtwLkSWieSxuy3InrEvH9AesUUekrlfKpa8Sy7wQUaJMZhanTEQd9xRFlNgzutBVq9YSHdbAuojS//Af/oNcB1Eb5KFjx459Ij5WKkbFUQPJ6nfEg4ymtXvvvdd+oRRF2Zk4keSEEkRVuYgkERMjY6O2D08UZRYHSUK8XBVxc/nKVftDi4qUfkkDQ8xqPWaX8egXcdIVR6aXl1dsfyRGxLHMCB185xfmbZnMtWT7BIlg4Rao7Fm3jDsg37wIhrOnz5nHf/iEOXXyZbO6zHIh67ZDN/2JGHE2Pz9ny1tdXYlfAyvx99nmLPr3OLE3PBwt1NuHeJNK34oLEUhcjxX8EVNMlsmabUSy6LRNEyGTQL7wwnE7oeXZc5dE1IlN7uv06bPm/NkLZnFOhNnIuJnevd+MiECkzxHVG9MVcA8IGfsexUIDMQTRav3RbORcE/EzJ8IIYUgfqatXF8TWK+/puNw7Qo8Xx0LARG14r7bkPey2fad4vziPHudEA0V8EbZyn21JvvGNb5jvfOc79r5T0CVDGoiKowayZ8+e42lNa/zB0wmR6BFfTEVRdjZWIMX9kVBATizRFISIYY6kmZndtrmKZwZjp+w6biKeaDJa3WAV+i0rPBj9FomRMcnba5aXVmzTE31qaDJDxCzOzZqrly7YpiSa6BbnF0RoLVkBMczQfLnO+pqUubphLl64aM6+fNYe9/cPiqhADGyZK5cvmtlrV2zE5crVK1Yc0KmZiBDXt4vt8rp6GIEm4mJo2NoZFUeUibXoyMNkjrzcPrlXXotd3kNes+1/JfcyOjJmO2ifPXPePPPsC3Y+JyaRvHx51py/cMkszC6Kf78Zm5wx4xNTNoJG01d3bxTB4o2k87sdPUe0ykaMoveY64qnFTj4MuSfEXCIsMuXrtkO7j3dvXYU2+TksBnok89EXg9F0EbH+4vIsmWL0CTCxLUQf9i4xs1NbfnwOX3uc58zjzG1QgpSh7xfm9Qah4qjBsIf7oEDBz4Yn94EDwS+AA888ICZnp6OrYqi7ER4HjiIZPCfjUJwTgUulW2PVPZMHDkxNWGfGWPjo2Zm16QZn5yy/ZTor0NzFh2O11bXpELuNYPDLIJLJ+tJed6sW1HF0HrWeVtdXDBL89dEaFy2o+JQCayFRgMRYsXeEpEPxIvYert7zMT4uJmRa8/smrEiZ3Fx3qwsz4mAuGIWbF+dSEgtLEbzG9FUhUAiUk4UhxX06ZA9LCJpRASPFUly3NfXY7ZE/djXKpdFTCDyiCT19fdagcTruXLlmrl2Va63jAAztl/R6sqm3D9NgRu28zmzgbPmHBNhMlKPZsN+KYPRZ0xNIG+lFW8IUBeh473m9SJqopF7gyLcBmwn7eWldTPUz+i6frm/brlfZvQWwWqDT5HoceKO+0fM2qY1ypT/KBM7ETArBLmBHJhz6g//8A/tUP40jh079oH4UGkAKo4aTFa/I36hHT582LzqVa+yXx5FUXY2ViQRkpA9z4ct1g6z/X9FHImAiGZy7jHDo/1mYmLUTE2P28jF5JQIJBFAzH6NaIHlFeY3ElEjwgThRAdvyh8YGrDlRx2yN82m7Fdks81za4zUivoEMcSdyNGACK6JsTHbuXpmesYcPHirufWWW+1otH4RMMxdROSIWbKvXaOf0qwddPLSSy/ZMomgDA8PWRvCgDmWiHjZdefkXkfiKNeQ2HpEFHF9noa9se/w0Ij1pXnvwvlLdt4mRqIxh1Fvz4CZmtglr29SxIex66i5KQzoX7XJNAYi8OyUAVIoTWBd3WJj4iJ5D+Rqds8O4WT7EckmckeeySLYtnpE3HWJ2FsXkTVglhc37QK7k2ND8jlIgXIPFNzbKzlQS/Q9kme5FUCyd891yiSKBE4spcFndOLECfOpT33KHqegQ/gbjIqjBnPgwIETsgsO6adpjU6KzJZd5NeEoiidiass+ZcKMaq0bbuNoUUmWk6ECFIU0SEJ4TM42GfGJ8bEq9euZUYkhj5HiI0BSWMWavwQPSzPMTk5YUUOna9pvqIyt6PYRMBsrG1YAUMnbQQNUaGtjXXREZtmaKDf7N2z2+zZvVvE0W1mt+zHRDAx9QDLoTD0nyjRwvy8WVulz84Fu9jsxYsXbadq+kdxD/Shsk1N8rwjijXQPxA1t0l+ZtZmZBtNbQgjRocxDQDRI0bq0ReI0XrM2UTz4dUrc2ZlRe6Nma8nZ0TsbZlrs4tmcWnFLM4vRU2Jks92vN6keQsBFL+n8ri1zV9iI7rD+2/FKJNG8naIjiHqxHUY+bewsGjnYeK+7rx9vwiyITM8GOWnXAJFLNuyyvA4+fSsCIs/U4gOI9GEPUsckfbhD3/YnDp1Kra8Evkb0SH8DUbFUYPJGtIPtP8jjnjAKIqyc3GVJvUmG5EI2zwjxzaCEKcTS6A5KYosyUO8r0fE0KCkMbGjHCM0RqKh9KOjwzbatCRCgTKIRCFAGGpPfx7b+Znh7fLfugghhrevra6I8LgsgmBWhMGi2VxftWVQLhM97pZnGmIGcUNzFxNA7tu33zbfEcVCkDAdwObGgoizWSlnxZw7f852I7hy+YoVRHTm5nUwcsyObLMdsBFHvkjqt9egkzRNdogjJrBkvTg0yNZmj1ld2bCds5dlf/XKvDxP16XMfhFfIqBEhCGQWMttRV6TXS9NVA/vK+9iV9eWjVTZJjG5F95L+hAhkOx4//gYgbS0wKi8y/JeLJvRoX5zx+175D3vlXvstn2hWJIEAceUCb1E+ORz4zO0yD4SRdHnmSWM4Mknn7T9jbJmxT569OjPxYdKg1Bx1GDifkc0q70hstwMnQ5pVrvzzjtji6IoOxrqTirQuA4l0kIfIcTQjYhEFAGxM25TwcvW34eQkGdKb7cZEVE0OhIthRH17xmyI88GB0U02FFpW2ZMxBN9mKzP4IAVCawnRvr6ypKImSWzKOKmW3xpYqPPDpFuFpC1w9rlP9dpmuH3TDvAEiJ0tEYkLS1Fy6EsLly1E1LOi8A4e+aMnf2aKBICi3vitTLhYr/cAzNxs0itG93GUiAMnZ9FHM0vmYXFVREjXZLODNYjckyznqTPLot4WhIVIkJraEQE1ICUG/X9Ya065mxaiEfTIRARkUTHeCuJ/vDa2RBE7r9uhvjb5jU5442V96bbrJkREUUIwakpRgT2yWdjPybJGvWZGujvtaLL2uS/KFrFy6RUe2T/TeN73/ueefjhh62YTEGb1JqAiqMmIOKIXnXBpjU6LdJB8e1vf7t8oftiq6IoOxdXeUZ7IiDrUsEjgGgKow5nIxpxvZnGNhMxIowh8VTeQ2ZyaswMy57+Pnak1cSYnahxYCASSAghRAKRmrGxEbuECVGkeGYk2RBlK3Y02tWrV0QgLUtFv2UGBxge322Y/dr2hRKBRN8lRBLzttFZnAgTI+aI+rCUybqUM3ftsu1gvCrC6Mzp0+bSpUs2wsXisbxW29TW128G4hm3EUB0jGZR2fWtbiuMrlybN4siuuRliHhg2zLLK4yQY2QYool154blmHeODuxEyFgjbtMs0wFdtsWFORsdi0ar2Z3sab6U95f3U/5DGDFCDXFFh27SN9eWzMbagti37AK8e/ZMy2sdkvewy/T20++IvLHQks8CPcX0CHx2TsBC9C/cOHIw1ULeKDVtUmsOKo6agPwhH8/qmE349K1vfattglMURblecdqKVkQQQ9xFhHBMmhVEstE7aYPIBBGjHiIw9EPqsQJoQITSCKPVRokeMUR9UATThJ2IkciN7VyztRGJJNtsNiQCKRJSiCyajMzWugikZREh9PeZs9Gr02dOmbm5WducxtIhNLdxL9wb92gX050Yj5YjGR+z/YyI/swvLIpoWTWzVy/ZeYTo38Tsz4xsY5oChJu8DCmH+YkGRNiM2MkX2TZEHC0vsygvHcdXbZToyqVZERPLIjyYn6hbhMuWfUl01Kapi8gRYovO2IhA3lJe6/LSgpSzaJaWuJ8NeZ0ifkTJIGYQNva1iNpkdCD5EIz9PVvyns3JNeS9WF6Q19xn7rzjFnPLgSkRi/hL2ZKffkqUQ4SPjuVEqhgZR/Ng9Nk5+OT4jG8WSDR9/ut//a/tPg1tUmsOKo6aRNaEkDwk6OD4pje9KbYoiqJElWfUVyUSH0RDblSo0ZIV9KMhoiP6I4pQyD7y7zKMqEIsRaPChu3IMCJJk/RxlDyMeFtfX5VKfd0Kl/7+HjMqAml8DDHVb6SOF79N8WFI/pq5cOG0OXHyRbmuMSdPHrdNbDS3IawQRsx0zdB7Jn60y4aMjdooUjQpZb8VLQuLrNe2bK5cuWib2K5cuWI7bhM1iYa721dtR6oROWJY/uLiih2lti6ajmjR4uKaWZxfEYnRZ4ZHp8R30KyIDxNdrq7L+yJvBvIiEixMkElfoGgGbuZcon/V4sK8jdzT3EbUniVA7Dtrm9bcu0+/JGMG+7vNqLwfW5ssnrtm38NDh243e/futu8516J5D1FDFE/0neTjPOoIzrQECC7JHG8QXSe6UsQf/dEfmccff1xeozapbTcqjppE1oSQ9teLPEze9773JX5dKIqigKtAb1SkVMQ0uV2fhTmupG1zkezkVPY0FdEfichQnx2GTjSJyn1qcsyuCzY+NmYjRwzFZ+brri5GgDGEfsA2t9Gpm9muqeARY5sby+bs2ZdE1Mybl146aVfRR3Qgvmhqo1nPRrlkIx99kOirtHfvXhFLY+Lbb+dDYrmRjfVFEUVzsi0SYbeigCY1lkqh+Y15hpi3ifXOGFY/PDIm99cv90ET4piZmNotNhFHfYOmWwQSImlTqjXmedqU14ZopN8TTVu8NzTdMecRESGOmRmcpjbWkENMki9675yQYUoBYwbk/evuZoqDFRF3cm8iqoiMHT58yL5OBBBZRNrJthELVHJLni1muEY0yadB4dGdxFsEnxNNjp/5zGfMs88+G1uDfICWiPhYaSAqjppE3lprrGH09/7e37MPEkVRlFfiKlP2UtlGNa09pRN21Kn4RtVrj+QAGxUzImmgH5HUb5vaGOE2KQJpZGjINv0gnoaG6Pe4LiJFhMvGmhkc6BMRMGluu+02s2vXtG0yo9qguWhh4aK5eOGcWZhfMs+/8JxcjqHvzIsUzV9Ec5WNJolYYikQphmYmpoy+xBJ9G+S9OUVBNCqWZi7YuZY1kRE0XPPP2+FAp24iZqhOogg7dq11+zevU9EUL/cG/M30a9qj4ijcXn9A6Z/aMSMjE/KtYbNuog47oX5hXg/EJLMx0SUjfukzxQijI7jCBNez5xck0kwieRbFSMZ6YNEsxpbN7JHBOTs7DXbB2v3nglz3313m+mZIetuxRDZRFzSL4m8chdyLys23fZnkj1wTescw/09+eRT5psPP2zOnz8fW1/JkSNH3h8fKg1GxVETyWpa4yFy1113mTvuuEOjR4qiFIBoRhQBifrJJKtc6ncrDaytR/7Bhw7EiKRBIkOjI1YkTYhIokPx3j0zZnycDs0Mu79slpfmpcAts3fvHhFIB81heUYRaWK26sWFNRtJuTp7wVy9NmeOn3jBnDx5wkaEmEuJJjUmrCRKwzONZ9zg4IDtj7Rr14xca48VSYxUW1hasWJs7tolO4EjfXeuXL1mWB9OdIMIkD1m//4DIoL6RZQtm2uz8yJQ5g0TNPb2scAtE0mO2siSXZF/S96P/n4byUFgbW6JKKItELmyGa+xZsWP3JOIJN5HzmlmW6Lj+QZCyPbqtvfPZJd2yRATreaP+6FDB8yb3/wqeT0sk8IznI3oUDQKznRtWHFERIqh/W6EX/R5+J9StBD5t7/9bfPFL37RCqUUPnRG11JrGiqOmkjeWmu0vTPnkUaPFEXJ5ubK1dbFdovs0b+uEmYfVco2iiQbIqlPRBL9kWg+Gx0ZNlOT42ZyYsQ2pfWipEQILCwy4/ScWRXBQ9QIgXTglltk2y/CpU8q/j6zJQKFcukzdPHSRXPixItmaXHeRlh2zeyyaURpbGTLiqTuSJBNTNhBKLt37ZKyR+W+esy8CJ/NjXUzy6i0xSURK6tWeNHnaGpqRspcMmfOnDfHj58yLx5/WQTaimGtNxaNZY+YIsrU08eQ/mE7MzjNXNEbsmU21xl3z2SPIlvkOk6I2HXVRExxb0SbmLiS+ZoQLUB/KZoel5eXzMoq689t2GjS/lt3m127Z6zIkuymu1fkE0JMRJEbAcfWI5v8L0RCNfo8rMHuEY7/8ld/zUau0pA6QtdSayIqjppIXtMaE0K+4x3vsG3ziqIoRUAARdXsjX/9jXiFrYv5h/5IIghorUK0RJ22aWKK1h6j7xDRHjox94uNSA8RD5q7iKbMz83a0Wx79uw2+/btM7t37xJhNWJHpQ0ND5oNER9zIopeOnXCnHzppDl9+pTki1bdZ6oAu+6YXNwO25djfgjS1Lb/wH4zPTNtz1nxg0kiEQoXL142Z89esIvLzs4ti/A6JWWfMc8996I8Ty/Yjtd9tnmsz3TRhNfH+m3DdoQc68pFi92y8GwkgDbktSOMtuirhUgiQuQ6gYt6wYfO5HYyy5U1syCve209WqiWJrl5EYuzc1etaBwe7jP33XfIvOae/SIoGY1GcCpaS47jXnlveY/RmVETKJErPhMnWm/w+GOPm89//gtyL1G0KsBDx44d+0R8rDQBFUdNRsSRfE+6/kF8ehN26n4RSG95y1vsLy1FUZRiUNn6FW4kma5b5R8XPUIJRJ6IJPGRE/ojIVyIjhA9Ydg/dka1scDthIgfoib0RWIYP5EVliBhJNqtB281u0QkuVm3EVyr8hyjXw6dtS9fvmxHo9GUtkaH68FBuUZ0XZq86HtEhGd6ZsrOtE1/Je6WJUAW5xbMyuKyuXZt3py7cNmcPPmyuXxlVsq9aGZnF6yAsQWJ+IpeHSpny/bB4l6iEWpEkUQgSRJij9dMdIihbAg3BJYd9WcFE9EtRtsN2L5NbJJsI0xE0GbnrolAvGZW1pbMHXfcbt7znrebw4d3m34RQ8galjDhPmhi431AmEbve9SkR4eJ6FMB9tH2X/7L75mnnnraWkPI9XVuoyaj4qjJ7Nmz52pa0xpfQEZrvPOd79SV+hVFqQFX4TqiYxutsIfRPoqUxOeky4mNdoioQFAQeZmanLR9hxBI0bxFk7b5n+fUpUsXDEuDrKwsm3ERTwiffQf2GSafZOZrOmDTVLS4tGCH67NO2IsvvmAjQ4gsOmsTqeK6dhMhYfv2DLLO2pAZHhm1ooX5i1bXGJVn5HrLZnF5zW4rayI2unrssh3IDuZ6svKDeZnWV8VfRBOdonu7ROgwzxGvSYSO/Ic46+2NFqK1HbaJDMXzEzEyzs5VJFu3/Dcg90t+Ik5L8fxIq2vLZmpqwrzuvteZe+69y+zeNSavl2kzmbCTJjQRZixEKyIten+dQGIDzu27brfvfvf75k/+5MvmypX0FjOd26j5qDhqMnlNa/x6ue+++2zHbB4aiqIo5XHPjhuVsD3jmWL/jyprBIFtMtrYtJGOaHQZ0ZzeeObsUfmhNmWjSaPjI/aYVfpZzJZJFIkOLcwzOeSGXQAXAbVv314zYjt6s/htFIGam521I3JPnDhuh+zTNBfdjwiJvki08B/D7mnGQvT0DXD9KdPdOyDnIj66+0RE9Zmtrl65voiv3n7bpEYTHUP26euDKFrbWJE9y4wwqSSL3BIVuyH6EEp9kpcmNCbXZBZvpkMgisSebWN1TTYRgvJO8Z7QITuKsskbJtuumSlz5+Hbzf79u830rmEzNkTUDYFJ52vJg6/NzWbfcrtF3DjbWN80X//6I+aRR76V2aQm75nObdRkVBxtA1kr9RM5On36tHnb295mOywqiqLUhl8lu+P4/LpIiqMnqCSByh2xwVB3BBGTQg6P9hnWEaNJipFqjHJj/iI2morcRIp0yKbzMQKKfkT0S6KpLYokMYv1ppkTIUVT2/MvPG+FwbVrV22/IDp303yHQJidX5Dn4LrkHRORNSHyoscO+V9Z3RAB1G266F/UjViR+7RLe3RbUbVqI0arhiVPEEmMSmMEXDR8f5NAk4ikXiuKem00STY5RihZkcQbIP8wFSQRq2hOJ4SjiCQpgyZH3gO2mZkJMy5ikX5ZzBDeP8j7Ie8X71u3vI/x+2wlH9e27zW2Gxs+9Kn66Ef/mzl//gLuaejcRtuAiqNtgD/0rOgRHRFf85rXmMOHD8cWRVGUWnEVMiSOpdaO5hJib7WB7DlGJFmzdUMo0WRG52uiPoidARE0zJzNMbNiLy0u2skUZ0Xw0M9nenrSzOzaZcUSo9NoaqPpjgVoaVo7cfyEndPn8tXLInK6zZ69u+kGJILhkllaXjHDQ6NmbGzSLK2s2UVnZ+do0tq0EaNo1f1ohnD6MbHqPvMardsO0bIXQcOeYfdElBBdbgFYOpgTPUIo2QgSWz+d0fvMVnePjVDJC6IHt30/NimPeZ+kbDsCTV4DczOJqwg8pgWIplRgtFxvXyQq6YSN4GQCSKYRoBO66M4YZBH/GfPEE0+b//mpP7avIw2d22h7UHG0TeR1zCaCxHprOqxfUZRqiJWORWr4+BwhRIV/I02O7KFIA7uP7Nhochsc7Df9rH02OGQFEH2FaH4jkoRYYAg//ZGIJBFlmZpitf5dZnxi3AokmuuAmbHpk/TyqVP2Hq5cvWIuXbpsLog4On/+cjSsX+5zhVFjS6vm8uVZEShdZmSUpUiGbOSINeLWWZONJjH5j55HiBiiPUSOEElElRBH2BEhiBZeixU0IoJYWJYoUrcVR3EX6q5o/igUIlGjLXkmI7TW5FqUww/Yc2dP2ykLzp49I697QwTgsBkaGJTXHDU7IsbW5Pr2fZOyEKG8k5Ew4qjbfPjD/5+8/tP2/UhBm9S2CRVH20RWx2xgzqPXvva15vbbb48tiqIoVRBV0a8g7ntDMxDD3W30iJr9OtExTW9DQ4ijqE8SG0KKofo0jyGgWI3+6pXLtrltZXnJRpsQSfv202l7xAopOkiz6CwdqE++dMJcvnLNnDt/3pw/d0EEw1nz8ulz5ty582ZORBJCaXl5w0aN+kWU9Q8M2MiPjRAxozUhHoaIIZGsCJItbhJDGEWRpBsCyYmkaO6lHtMjIom5kZgOgM7dtDIiYFgaxJYtAmtLfrBuIpJEgAFr0p0/f86cPnXSnBeBtLKyZMXirt1T8vqknPg6vfK2ufmOgH9pVPvr7/3AfO1rD2d2xF5fX/85ndtoe1BxtE3wB3/gwAGa1d4QWV4J8x29+c1vli+v/VmnKIpSIU74RNU12KiJbX7iSGxWINkkMYlowB7b7JxIiJyBfjuajT1RJTo990tad2+PHc3GUiALdlHZDTsfEiJp//69tqmtbyASOItLS1ZQLS+tmKuXr5lLFy6Zudl5c+XavJmbRxyJMBHx1mv7G0m1JTeAgFlZXzdrIkBsOxadfezNSoIVPxtWANG3iYklRWjYZkA2xBMCMFJBkUCiaa1f7t0uKSLPXDpi09SGqLGRqbV1K5AQkL3iNzBIf6cus7o0b2avXDKjY4Pm4K23yA/aA/LaJE3+E9llm/FsB217a3I9LinbJz/5afOd73zXvrUp6NxG24iKo21kz549j6ZFj3iQMD/Iu9/9bnmgjMdWRVGUKqHGjjaafWyHbKnFo4hR3E+GTWp0G3Eh+iJCg4qfpiP8GAVGPttkNjxshQcTL7K6P52tSaOPEXMjMYkk/XZmZqbN5OSECIoRWz5CaWV13TbXEeFZXlgRMSTVU3evXJsRZXIvIowQLjR1Id/sWmlM4Mg994owsjcrqgOsCCGKJOlWKNF3SO7fiqN12wzGnlFu0Ug3KUv2lN/TG00EOTw0bFhsN3o/uqMipSyiSzS/RdeRfCtLtmlvz/795scffK+56/B+MzwowkjyWWEkedkAocbrO3r0mPnMZz9nhWMG2hF7G1FxtI3kDetnFMju3bvN61//+tiiKIrSSCLBQ+TECiQ2JzhkHw37X7eCBtFDVJuNKBIdkYkcjY6OxccikEaG7MzZTMjIOLDFpXmzuDBvZ9FGRJFvZmbKHLjloNk1M2MmJqfN6sqGFUVLq5LeLwJrcETKIxIj90QzFxt3I7fFtenzZPsHyf9b3C6bvWd7YB2ZCduKOxFERH7WESkikOgTFDW7YaN/EteOFptlkks6btO0hmBieRPiaXY0mxRNNGpjedFsLs7aeZ4eeOA95u1vfZPZu3dExFEcyJLLR0138p7KLdGsx9QH3/rWX5q/eORb9p5CbG1tffPo0aMfik+VbUDF0TaTNayfLy19j2ham5ycjK2KoiiNJFYY14URe06dcJLKnmQqfGtDT3SJgOiWjVFbfXZBWwQR/ZEQGUPDTOw4aCd+RGDNztL5+qKZnZs1e/busQva3nvvq8zuvXtt89nFi8yfxLpmiC+iR1FH6a64ycuKChE9VqCJeGHqAYSSvWXZrEjiJrl9t9n+VIiaLRFJUXMbkScmfWTkm51I0oq/NRsVi5oQmVWbRW2HzeBANMu2vba9vvjOXZPjRXPn4XvMT/7UT5n77jtsdk13y+uM3j4uy62A7Qgu/z399DPmoT/4hLl8+Uqc8krkfX2/Ro22FxVH20zesH5GrSGM7r//fr4wsVVRFKWZRM8eO+LKPoeo6CMB4ODYDmMXYYFQYVQazWV0xh4eEXE0PGyPmRcIgcScR/Qzmp6atgvUHjx4u4ipCSuKzpw5Z65dmzMry4w0E4nRxYzWUbk0pzFsnx5QNiJDfyP5H0FjxZL4RSPN7B1GmztGNckml5fciCSaCmlaE6FDuZsbdpQbE0mK1UZ66Hs0JPc+TodzEXe9CDQRWixiu7a6YmamZ8xb3vxW86Y3v94cvnPSTE92G1r50E8WFBLbZpcVZE8+8YT58pe/bH/8pnD8yJEjH4iPlW1CxVELkDesn4fRgw8+aDsHKoqiNA9Exc376IjaPrbSXmSJbfK8YsRaNPcPHbYH7GSQzJFEE9ugnBPpoUmNySInJyZFNEWr8rNm2onjL5mz5y6Yq1dEHC1Gw/lFi9j+PmxrNH/ROZpzuXZ0D1w3ujbiiL4+HMtZnMBeti3ZbA7ZRBRFIom+QIxuW7fzEiGI2BBglEHTG/2SmCiSe7d9keR1MUoOgbN7z25zz6vuEWF0wBy8dcTMTPRI6VxTCqZw2aKrdtk+Rh//g4+Z48fTg0JbW1v0NdJ11LYZFUctQN6wfqJH9D26++677ZdVURSlecRiwhJV+lT00bOIE5fmiEImRHnYEEoMu6fJbXhYhNLIkOnv67FiaWYqWokfYXTl6qx5+qlnzFNPPWtOvXzWXLs6Z9ZX16PiEEciZuzQfBEydri+KBsmWLRD7+U/q4Hkn2iTa0uZduSZjXYhsLBLlYdAcvduy5XyZNvcjASX7Uske6JICDHE34oIoVWG80seRB+vCz+KGR0dMVOTEyLyRuQ1MUElnbe7zOCg+Em6nEaXE44ePWL++39/KGqaS0HXUWsNVBy1APGwfr4+740sN7O4uGh/abzvfe8z0YrViqIozYZHVLxR29toDOc+cagk3qyb/ENzV1+fCKUeoknddhmSXdMzIiZGrYi5cvmaiKJnzJEjx8yJ4yfNubPnzdLCkmTusfmNCBLbx8nuKRlxwSg0xAxCiWH7bFxX/OQ/kURSdiTQ6LfEdWycyd6zpFIW52ShPCJRlCGix4ovW240umxLyqFfkp0KQPa2U7f4LS8ty7YkIm7VlsWElfNzS7b5bKCfSFO85hqXkev8v7/xYfPyy6e4YBo66WOLoOKoRdizZ8/xrOgRM7Iy79GrX/3q6GGhKIqyLbjnD3t/A6s0EntEkkgHNoP42BTR0G/GRsfNyPCIiIYuc/bcefPDRx83jz/xpDlz9pxdigRB1NPfb/r6B0w3o+H6+uw8RLRRMdItahOLNkQNM1jbKJAIF1r6EEb2rhBILFbLRtTHCqZoBBp7+zi1jpQl5V4XSbHwkvLW6LAtey4n/9syCf4wLxNLply8dN7MXrtiLp49bacsYMqAocE+m27nS+rtNo899kPzmc98xo5CTmNdJ31sGVQctQh5k0LSts2X7E1vepOdYVZRFGX78AVRcu/jiSREjIgaxoHZ+YRE7LCnCevC+Uvm+edfNGfPnjfXrs2alZUVm4W5jfoHB+2zz82rZKNFiCwrZiLxFZWPMJKUWCDZTa5m/7MRqGhCRiJJzF9khVKPCCg35l4UFSVZ+YPyoWxbbFQWJrvRoXuLpjOa1rrMytq6WRYxd1UE0ssnnjOXL563S6Nwr8wSTtHj46Pm//7VD8hz/qy9Qgo66WMLoeKohciaFBL40t93333m1ltvjS2KoijbiVUV0eH1Y3cOseAQodElyqJLhA3iKGomE1EiZ2ura2ZhYUm2RbO4sGzWGGIvAmQdcSP57GzWCCuzLht7okaydYlS6aY8SpFjQNBYIRPPjE0ZkhQ1stG8FW12ckZEEU11ck6TnTuOC4yw5UU7RNLmujyHKW8LodUnZXcb5kyiiY5JH1dEJF26eM6cPnvKnDz+vF17be/e3eYbD/+ZeeyHx+wCuWlo1Ki1UHHUQuRFjwjXXrhwwS5Iq9EjRVFaB19R+McCAsdGc0RZIHJQKygMqX5cZ+n+Pob5j9qmLhaBZQ01ZqlGQK2uLMu2aNZlb7q3oskVZd8tG3urZ2SP5rLCS4TVdZFEc1gc+bmOvQfykZG8kTiyYk02J5TkIPaXPdnRZAihWBixlAn9mOhHxQi2kdFR09s/aNZFAC3NsXjuizZKNT42Yv76+98wFy9diMoLo1GjFkPFUYuRFz26evWqmZ6etovS2i+3oihKy8AzyT2X2DuBgUARdSE2uzaaCJgNJmJco+GLVf2H5dk3baPiU9NTdgQYo9iYvoRRZOtrIpDWWFKE0WnrVrtQTDSvkb0Aukb+5QSBxC4O+ViRRN+hSKAhmBBHNMFZfURZbPzDnEk0tVmRhHCTi1iRFAskNB2du5mxmw7eUgaL8E5OTJiRoSFb1obc49r6kui4dTMyPmFWVs6bhYUrZlWjRm2FiqMWIy96xLxHNK8RPRqVXyqKoiith6gEuyE+XHNVPGoMYSF7xIWdnXptw67PNjTaayanR8z+/bvNHXfcZiYno8VsaUgTeWPnNKKvEUJpY2NVBM666JhIHCGMoFt87KGIL6JIaCMnkGxfJTptW5EkG2pHxA2lgp1QUu7TzrbNPds+STT/yb3aUiOxxGvAz0ajpLyhgUEzwkK0A32mv69L7m/Rdg4fHh03ExNDpq/7kpmfz9Q9GjVqQVQctSB50SMEEtGj17zmNdFDR1EUpSWJn0+x2LBRI5rTRM3YkWKyt7Nq95IebUND/WbXrnGzb98us2fffjvLNmu2bXVtSh5EzroVOQgklvoQlWLLQL5YIWavGV2XUWsWuyeSRNQojiLZY7ZYfMkxj1OEFs1hdhMxhDiyS5Qg7mzH8F4pRmTa6ors10wfkSZDNIv+T8zLtCKCScTecL+ZHF0wG2tX7DXT0KhRa6LiqAWJo0d8u4PzHi0sLJhTp07ZWbO175GiKK2NEyv+JgpElAhRGoSNjcQgYGQjlX+YMHLXrglzy4H95uDBfWZ8fMj09/daYcTcQQgdJoVkGQ9mqyZftAo+0SQa2Fwjm8glOxKNCJFsGyJU4uiRnR9JhA6OdnoAjslBGYgjRJeNeEXnjJrrkhvdWFu1fYu21lbkeFlezbrYV83K4lWzvHTNsJjB+MiWGeg5L/c2L2W+kviHrUaNWhQVRy1K3rxHDHXlF88b3/hG+4VVFEVpbRADskWi4AZyKjrHiM6JxBG6CaEkdoTT5OSQ2bdv2tx55202msRK/wMDvVbgRJEkEUkijlhxf0M2Su+RQqI+QwidTRFBcgG7SaKIKyuQuKDtfyQCiXMSifCg0mKlZke2sSGOEE2yIao21lfFdVVuQZ7DsnV30Zdp2czNnjdrK7NyXxtmZnxW7uuyLT9JJAa3NGrUwmit2qLwhdm/f/8J+RIF11xj+vnZ2Vnzjne8Q1fsVxSlvUjoIwfCSHTIDX0ix2ip3t4eO+pr397d5p57Dpld01O2ua23r8cKFoojCkSnZ7vEiGwIJ+bERmlFM2hHgsduRIjsFisySXP9kIhMSUJsp6ls00aiyL+5QZRqWfarkrYmgmnD9jPqETG0vHTVrC7Piv+qGRteMUN9IoxEMCWJI0bwoWPHjn0+PlZaDBVHLcyejDXX+KLS9+jee+81hw4d0uiRoijtBRoh1gnohW4iRrJtybFt+UKf2MQb+4H+PjM5MW72798rIulOOR6zHaKJ7CCSIpGzaZfzsCJpk/XQNu3GNawukX+4jt3bgiUfoSo52RLBY0USYkrKiaI+0cSVjHRjOoH1tSVxdMLImJFBOmxL2mokjAb6N80teyXfxpwtPYmLGh05cuTB2KS0IFqjtjB50SMWpH3uuefsgrQHDhywXzpFUZS2wgqWeGOHSIkOrc1/rLljVsefnpq0/ZHuvON2G1UaGuy3/YF6aAATURNNAbBi1teXRWmJmJEfkIgo28cJJUafol6a3uKCbVseAivqnE2UiM7fNLUxj9LW+qpZW5wzG+sijmwH7HXT270pZdKktijlrpuRoR6ze7rbDPTMS941bvUm/KjRmTNnvhkfKy2IiqMWJ44eIY6CbWesuTYxMWHe8IY3mN7e3tiqKIrSvrgoUhThiWz0H0K83NAXjGwbNLt2TZnbbrvVHLz1gBkbGTH9/f02asQIOEQM4sj2SVpbtXl6ehmOTwdr0mWzO9ugJgds9DuiPxIj4ZiVW4TW2rJZn79qNlYj0dPVJYKJvYiulZVZs7J0zUaRdk2PmJnxZbO2+sqokRNGGjVqD1QctThx9OhaWvSIvkdMDPm3/tbfsiJJo0eKorQtsV6xmsXbLCIqEC+2+QyhRAdrgSkBRkaYRHLG3HnodrNv324zOjpkBgb7TU9/j4ilPrO8zLxIdNxel23FPietQKJ8KY//aBqzs3iL4DGrRIeYf6nb9A/0ml5JW5u/ZLZWr1n7Vs+m2VpbMpvrS2Z96YrpNqtmdEyE2jS3thD3W7oZTxy9/8yZM39jT5SWRcVRG0D0SL5Yb5CNySFfAR2zn3jiCTu0f2hoKLYqiqJ0BteFkj1DJDncMRGhXjM6PmL2ijg6fNedZmpmRs5HzdDIiBkbGzXDI9GkuQvzIl7WV2VbtuVZgdQV9S2yo9Y2VkQgLYrgGjCTM1Nm/4Fd5sC+GTMy3G87fK/STLc8Jz4rIpZmZT8vQmzAHLhl2owOEjVCWN2ME0byY/abR48e/YA9UVoaFUdtQDzv0Qk5/KXI8koQSDSxEUFSFEXpPJw6ioTGdWHk9NGmVTmmr7/PTEyO2QVfD91xh5memjCTkxNmfXXLjI9PiFAas01bC/Nzxg7Fpz+SbWajyW7dbK4uyPGGufuee8w7H/gx88Y3vsbce+9hET/7zcBQr1xjwywuzZkNhJFZtM14tx+61UyNd0l5y1Ke60ke4YRRDFGj4/Gx0sKoOGoT+EJlLSvCkiLiY173uteZffv2xVZFUZQOA61xXXB4Ask2u0WHJA8NDphd0+NWJN122y3m1lv3m1sOHDAzMzNmampK0ofMhgiZpaVFOzQ/WtmfUWrrtg/Tu9/zbvPgg+8wb3vra8099xw0U1LWyOigmRgfNqOyX11bEpG0ZPbcstccODBjtjbmzLrt13QzXnPaQ0eOHPkde6K0PCqO2oi8ZUXW1+l8uG5+7Md+TDtnK4rSgVhlFB/Kno2x/5E6knOG7EeD9yOR1GWGhwbMzNSY2btnl2zTNorED8jbbz9kdottbIxVBjasQFpavGaGx4bM29/xVvMTP/mAuf/+e809d+8z01PDZmZ61ExPj9nydks5h++6wxy64zYRTofN3NWXzcrSgpRzM1yfLe6E/cbYrLQBKo7aiCITQxI94lcR8x8x3b2iKErnEQsk9k4k2VOOI7OdLwm9JKc8C1mzbXJiVITSpBVJRJRuv+02c+89d5v9+/dIep+NBr36VXeZn/3ZnzZve9sbzC0HpkQYDZjxoV4zNjJoJscRSJM2EnX77bea17/utWZp4Yp57pkn7LxzPi5iBNoJu/248ekpbcH9999/qKen5+PyxQuuuwbiYz74wQ+agwcPxhZFUZROhRhRvKdpLR7ybwfmb8oPxC3WRyOCg2CxjmZled2srmya+flVs7q6Za7NzpuXTp0yTz31pJmYHDXvfNfb5fm53wwMdJs+OyVAjBS9srZhllfXpYxVKX/D/MLP/1+2zyfRIR8XNdrY2KATtg7dbzM0ctRmFOmczbprw8PD5k1velNsURRF6VQQL7GAseon2pAqVhzRUVvObRLaSXYM0R8Y7DFDg71mbLTfTE2NmVsP7jH33nPY3HP3IXs8NNhtervdLNo2qy2DCST7envM+vqK+R///Q/MD77//cjBwwmjWDBpJ+w2RMVRG5LXOXt5ednOnE27OkuLaPOaoiidTySCIqLjSNq4f42xT0IvwGMXlu3rMr29XWagr0d+VPabwcE+ex4tassQfxRVlIkFbNeZUHJz3Rw98gPzW7/5m6kRI5A07YTdpqg4alPyOmfT/n3p0iXzlre8xYyPj8dWRVGUTicSJiJvrEixs21zLv9YzcImesbOISnbFh2TxMDq/YihbrskCB27N81GvIRIHIeK/OTfp556ynzkdz9iLly4IGc3w49RrksfUO2E3b5oSKFNefTRR4/TyS8+fQUM7T9x4oT57ne/a48VRVF2DkiYG1hhFB9brp9vyfMxWsUfEdTdI+JINuY7itZGWxeRsybpK5Fwkkwry8vm8ceeMM8//7wtwcdFjBBGWc9npfXRyFEbkzdzNpNCvvDCC/hp85qiKDsXp4zY+5vdRfMbdfVsiTAigrQlxmhKACd2upgksqtHfHvMn331z83/+T9fMOfPn7dpDnzdFnfC1pmw2xitLdsYokfyJcz8dXLu3Dnzuc99zg7xVxRF2bHEYug6cs5q+wihra1Vs762JKKGNdiItEdtbmij3t5u09PDYrXd5vTLL5svf/kr5umnn7ZFOHxhRNRI9h+Kk5Q2RSNHbU48eo2vfXBoP50F6aANjF7T6JGiKDsWnpS+SLLnm7aDte1ftBl1QbAr9sdTAuBE/yViCR/5yH8z3/nOX9nJdn2cMAJ55n7oyJEjD9kTpW1RcdQB7Nmz57iIHiaGnIwsN0Pz2rPPPmunzX/Vq14VWxVFUXYoTiAhaGKB1NUl1aEc23XWekQM2VFobN1mY33TfOsvvmM++ak/snMa+ThhxBY3p2lfow5AwwgdAM1r8ksmc5KxxcVF87/+1/8yx4/rdBuKoihOICGKenqHTG//kOnrGxJhNCCaqMdsbXbJJoJpq9ucPPmy+Q5o4O8AAEKiSURBVH9+4/8zFy9ejDLF+MJIm9M6C40cdQh5zWuwurpqv8SvfvWrzcCAPAAURVEUwYmcHrs3XcQN2PeYU6fOmP/xqU+bo8cejVw98KWrAt0XRBy9/+jRo5+Pk5Q2R8VRB0HzmnxZU0evMXM2w09pL3/961+vi9MqiqLcBL8v2RBJvVYs/c//+VnzpS/9qX1++jhhBDo6rfPQZrUOosjotfn5efOnf/qndhIzRVEUxXFDGEVVY4/5ylf+3Hzta183165dk/MbIIzcJs9cNu1n1GFo5KjDyFu5H+ig/eKLL5rXvOY1tpO2oiiK4sO6aMb86q/+S3P69GnbbOZDxIgNYSQ8eOzYMV1xv8NQcdSBnDlz5m+y1l7ji3716lU7B9KP//iPXw8NK4qiKMYuvfThD3/Y/PCHP3QC6Do8L4kYgaTRnKadsDsQFUcdSrz2Wurwfr7wPAB27dpl7rrrLhVIiqIoAutSfv3rXzef+tSn7LEPosiJI3mGHhdhpGundShaI3Yo9D+SXWY7+NzcnPmDP/gD84Mf/MAOQ1UURdnJEFWXZ6f55Cc/eX3yXEdCGGHSfkYdjEaOOpgzZ84czxvez/xHjF679957dfV+RVF2NC+99JL5rd/6LfPkk0/GlggEkRNH8bB9nQW7w1Fx1OHkDe8nYsQCivwSYnh/X19fnKIoirJzuHLlivmN3/gNc/To0VdE0hFFruuB/JjUWbB3ACqOOhxGr4lAekS+2L8Sm16Bm/+IYf7veMc7YquiKMrOgJmvWUHgC1/4gmsyu45rSmNPlF2O309UPk5WOhQVRzuAIsP76Xh46tQpc+jQIXPw4EH7MFAURdkJ/NEf/ZH50pe+FJzPyEWNEEbCg0eOHPmmTVQ6GhVHO4R4eH9m/yM6IB47dsyIn7njjjtiq6IoSmdC89kjjzxiPvGJT9gfhz6+MCKatKWr7e8oVBztIOLV+xnaH5z/CBYWFmzz2gMPPKDrrymK0tGwEPev/dqvmQsXLsSWCIQRW09Pj+2Arf2Mdh4qjnYQcf+jzPmPgA7azKDNArUTExOxVVEUpXN4+umn7VQmTzzxRGy5AdEihBFsbGx888iRIw/aE2XHoPMc7TCY/0h+BWV+0Vm9nxEbTISmKIrSiTz00EPmW9/6Vnx2AyeM2NMXUzaNGO1ANHK0AyGCdODAgUfk8JciyythBBvRI0LLRJDcryhFUZR2hqWTPvrRj5qHH37YdiPw4XnX29trhRE/EgVdN22HojXeDqXoBJHMFkvfo/vvvz+2KoqitCd0rP7iF79o/vAP/9D2rfRxfYzY8JPt/UePHv18nKzsMFQc7WBEIH0zTyAxfPXEiRNm37595tZbb9UIkqIobctXvvIV8/u///t2wkcfXxgxgm1tbY0O2B+Ik5UdiNZ0O5y8GbSB0DN9kHbv3m3uvvvu2KooitIeMOLse9/7nvm3//bfBucycsIIv9XVVYSRdsDe4ag42uF4M2hnjmCjYyLDXlmDjZX8aZNXFEVpB/78z//c/N7v/R7Pu9hyA/oYIYx4pq2srBzf2Nj4OZ6LcbKyQ1FxpDiB9H/k4ZC6xAih5tnZWbuC/5133mmb2BRFUVoZnlssjfSf/tN/skP3k7iIUSyMMP2cdsBWQMWRYkEg5S0xEk+GZl5++WXzhje8wYyNjdmQtKIoSivyzDPPmA9+8IPmRz/6kX1++ThhxIYwknRdGkS5jooj5TosMVJkDTZmk2UU2/ve977r7fWKoiitxHPPPWc+9rGP2Wi3CiOlLFqrKTdRZA02QtVEkJhZ9r777tNZtBVFaSmIbv+7f/fvjAge+7zyoQnN9TNCGEm6CiPlFag4Ul5BkSH+LFIrfnaYP520aWLTTtqKomw3NKWxkCyzX6cJIzai4PIjT+cyUoKoOFKCFBFITJR28eJFc/LkSdtJm6H+iqIo2wUT1/7Kr/yKeeyxx6z48QkIo4dEGH0oTlaUm1BxpKRSRCDRvMbwWDYiSFNTU3GKoihK83jqqafM7/7u79qmtKQwognNCSOeWZL+kPjpmmlKKiqOlEyYJFJ+cTFrWm4EiY7at9xyi50HSUexKYrSDGg6Y5qRf//v/735zne+84rO137EiGfVysoKkzz+XJysKEFUHCmZxHMgIZCYIPINkfWV8Evt1KlTtoPjPffcY/sgKYqiNBoiRv/1v/5X8+1vfzs4Ks0JI9KWlpZ09mulECqOlFxigfRoV84yI/wqYxbtZ5991hw4cMCux6YRJEVRGgURow9/+MN2aRCay3zcUP2+vj4rjBYXF1UYKYVRcaQUIhZIjxQRSDSv0Un7jW98ow7zVxSlchA7f/VXf2V+67d+y3z/+98PCiNEEREjmt2Wl5ePHzly5I1xsqLkouJIKYwTSN0567AhkM6ePWv+8i//0kxOTpq77rorTlEURakffnz9m3/zb+yw/WRTmhNFCCSE0dLSEsLojjhZUQqh4kgpRSyQWIctUyABIW8mYzt48KBtYqNjpKIoSq3ww+vLX/6y+Z3f+R3bhJ8URogiJ47wjfsYacRIKY2KI6U0TiDlNbHBpUuXbATpbW97m86DpChKzRAF+u53v2v7GJ0+fTq23gBB1N/fb/c0s2nna6UeVBwpNeE1sWUO8wdm06Z/wPz8vLn99tvN8PBwnKIoipLP6uqq+eQnP2l+//d/304b4sOgD0SRixjhK88cFUZKXag4UmomFkg3zYPEgyoEwogw+MDAgJ0skgeZoihKHvy4+uIXv2iH6xOJ9uF5w7PERYzwFXHEzNc6j5FSFyqOlLpAIPkzafOwShNIS0tL5sknn7SrZbPcyPT0dJyiKIrySubm5szHP/5x8/nPfz5TGNH5mucLwkhnvlaqQMWRUglFBRIh7ytXrtj9zMyMFUhpvoqi7EzoaH3+/Hm7gOxnPvMZ+8zw4ZmBKCISjTCKI0YfEmH0gdhFUepCxZFSGUUFEg8yJoo8evSojSAxYaSiKIrjr//6r81v/uZvmkceecTOuu/Dc4WIkRNGCwsLCCNW1//t2EVR6kbFkVIpCKT9+/efkMN/kCWQGHly7do1O/qEpUcOHz5sH3aKouxcaBo7duyY+Y//8T/aJvjk5I5uRJprTuMZIj4Io4diF0WpBBVHSuWIQPqbAwcOPCKHv+QEUkgkxVP62ygSDzoiSCMjI3Gqoig7CX4wfexjHzP/+3//b/tMSOIEERsi6erVqzxDHhRh9PnYRVEqQ8WR0hBEIB3fs2fPJ7q7u3/FCaM0kUTY/LHHHrPHb3/72+1eUZSdAT+S5Hlh+xaxvfTSS3FKBM8MosouYsTkjrOzs8cl6eeOHDnyzchLUaol3OahKBVx//33H5JfeQ/LA+6mySKTM9sCD0BW9P/1X/91c+hQ5tySiqJ0CE8//bT5yEc+Yv7mb/7G9kdMMjg4eD1aRBP83NycLgeiNByNHCkNxVtu5JoIpOuTRYYiSPEvQtvngHTJpxNGKkqHcvnyZTt7/kc/+lE7OCPZv4jlhoaGhq5HjOiPND8/r8uBKE1BxZHScNxcSPv370cR2ZFsEBJIPCCZAZdfk/xKvP/+++2IFEVROgeE0X/+z//Z/PEf/7F58cUXY+sNEENEjIgmI5KY72hlZeVDIox0DiOlKWizmtJU3vzmNxM9opktMgihJjbgAfnWt77V/KN/9I/MAw88EFsVRWlX6F9IZ2v6Fn3ta1+zP4CSEClCFPH95znBHEebm5sPav8ipZnoT3KlqXgdtRnqb1f15wEYiiIxeuXChQt2SC/NbYxmGx0djVMVRWknaDb/7Gc/a377t3/b/PCHP7TnPjwDXLQIgcT3X4TRcfnxpB2vlaaj4khpOsl+SE4YhQQSzWwII0az0f9ofHzcTExM2FC7oiitDyLnxIkTdgkQIkZnz559RbSY7zPCyHW+pn+RfO9t/yJ+UMVuitI0VBwp20KyH1JkDQskHqSIJAQSnbUZ0bZv3744VVGUVuYHP/iBjRZ95StfsT90fPi+06eQHz4uasT8RcvLy7p4rLKtvLImUpQm86Y3vYnJIj+eJoySMILlH/7Df2j+xb/4F7FFUZRWgmgRE7z+yZ/8SXDuIiBa5Dpeu/5FLC67sbGhM14r246KI6UlcPMhyQPz+gRHCKOQOAL6H911113ml3/5l80tt9xif3EqitIaMGfRQw89ZJ566ikreJIQLeI764QRHbMvX75M89n7tX+R0gpos5rSErh+SPLr8Zqc3rRwbSiixNBeVu1mgUr6IOHDCv+KomwfNIl97nOfs8P0H3/8cdt3yIfvqetbxFJBiCRGo83Pzz8kouhB7V+ktAoaOVJajriZ7ddlO+QLI0L1Ifbv328OHjxo/tk/+2fmda97nf0lqihKc3nmmWds36LnnnvOCp4kNKO5SR2JGrlo0dbWlkaLlJZDxZHSksTNbE4kxdb0pjZ+gRI5+if/5J+Yf/yP/7HOrK0oTeLcuXPmkUcesX2Ljh8PB378JjSOaWpbWlpiNNqDsYuitBTarKa0JMnRbPzqRCT5QskHwUQH0EcffdTOrs3SI0SUFEVpDERyadZm+Y8vfelLtpk7BD9U2Iga8SOGuctWV1d1tmulpdHIkdLy+IvXIpIAMZTWzIaAGhsbM//0n/5T8zM/8zO287aiKNXAtBrPP/+8+da3vmWX/2C5nyR8B1koFkFEpIhtfn7eXLt2TZvRlLZAxZHSFvjNbL5Ack1sbu/DhJH8YkUg/fN//s+1L5Ki1AE/RhgI4SZzJAIU+oHC95MmNNeURrSIqBLRIhFFH4zdFKWlUXGktBUuiiQPXDvk3xdHIYEENK8x7P9v/+2/bR588EE7SkZRlGLwvYqjPubjH/+4jRixcGwSokUuSsRGx2s6XZ87d06H6Ctth4ojpe3wo0j8KvUFUlpTG+zatcuKo5/8yZ9kRFxsVRQlCyZwZHbrT3/603aG6+SPEESRixYRqUUUcU5kSTtdK+2KiiOlbYlX+P+4PIhv6ovkb0mmpqZsH6S3v/3t5qd/+qfNnXfeGacoiuLgRwZroH3/+9+3q+fT8Tq5UCw4UYQgQhjRz2h5eZlmNI0WKW2NiiOlrUn2ReJXLCCMeMCHBBLcdtttduj/u9/9btsniaiSoijRBKsIoj/7sz9LnbPIb0JDFLlZrumcLXvtW6S0PSqOlI4gFknMifRLNLXx8HYCKa2pDb+ZmRlz3333mXe+853m7/ydv2N/ASvKToPvCn2KWPbjm9/8pt3oZ5SE7xUb/fYYiUbUCJi3SPy/ybpojz76qM5yrbQ9Ko6UjsLNrk1Tm+uPlNxCEEVidu33vOc95md/9mdjq6J0Pqurq+Z73/ue+epXv2qeffZZO5Fj6AeFa0JDFLmZrokyXbhwgeH5zFuki8UqHYOKI6Xj8Jva6AMBThhlNbUBkSSa2n7sx37Mjm5TlE6FPkRMmPrtb3/bznCNMApBpIjmM18Y8T06ffq0Ds9XOhYVR0rH4pra5Bfv9aY218zmxFII17GUUW0PPPCAede73hWnKEr7w0zyzDvEXEU0n9FPKBQpcqLICSP29C0i79zc3PH19fUHtQlN6VRUHCkdj2tqE8FjR7X5USQIVQyASKJCOHz4sPlX/+pfmVtuuUX7JCltCX/vNIH96Ec/siPPmNmaPkZpuDXQ6FvkhBGi6uWXX6YJ7RMaLVI6HRVHyo4g2dTGr2JwUaTQMGUH/jQl0Gn77//9v29Huk1OTtoKQ1FanaWlJfMXf/EX5jvf+Y45duyYXSg27e+dCOvo6Kj9e+fvm42h+TShra+vaxOasmNQcaTsKJxI6u7uthNIukgSUGFkiSTXzMBEkvRJuvfee+3M24rSavA3TWRIxIwdlv+Xf/mXVuSkRUmdKHLRUiKkdNQ+c+aMWVlZUVGk7DhUHCk7kjSRVCSSBHfccYc5ePCgefWrX207butkkkorwN8vHavpZM0INKJECBz3A8AHsc/mIkUIIprQ+NunX9H8/PyH1tfXH9J+RcpORMWRsqPxO227/kROJLHliSSa2Mj3hje8wfzCL/yCbW6jslGUZkJ/oBdeeME2nX3xi1+0s1unRYlck/LY2Nj10Wf8Da+srNglPxYWFnS+ImXHo+JIUQRfJNEZlQrERZCKRJJoisDv53/+581rX/taO2fS7t2741RFqR7ED5EhhNAXvvAF893vfteOPAtFiRyIIP6+6WhNExqRoni5DxVFiuKh4khRPBBJUnmwXtt76YjtRJKLJLlf42kVEP5EjxjZxuK2TAdAdIlf56S5X+2KUitEeBAz9Cf6+te/bpf4IOKTBk3GiCL+BhFDbvQZf8svv/wyoggxpOugKYqHPqkVJYAvklw/DHACyZ1n/UpnQkl8WeQWkXTrrbfavkpUVopSBqI7RIieeOIJ8/DDD9vJG4kSra+vxx43gwjn74y/XYQRTb0IIgQ/f7OIovn5eRVFipKCiiNFySDZJ4nO2wgjJ47YU9lkiSTgVzsj24gm0ez24z/+43ahTpo4FCUNFn19/PHH7ZpniKKFhQW7jlkaLjrp+hO5SBF/Z/E8RQithxiWr81nipKOiiNFKUAskuzoNn59U9kgiFwkyf2C5ziL8fFx++v9wIEDdpmS17zmNTaatHfv3thD2ak4kY2IefHFF+2os2984xs2QvT888/HXmGIEiHcEUUuWuSachFTIrKOr66u6uSNilIQFUeKUgInkuTwF0UgHaKpAnyRxD4vmkSlhUiiuQOBRL+kX/7lX7Zz0+zZsyf2UnYCRB+JIj755JN29uoTJ07YSBGiJkts8zeEIEIMIYTcxt8V+eiXJGUQHVJRpCglUXGkKDWASJKK6b1y+IvyK/29RJKoqJxIcpuLKGUJJX71u+1Vr3qVbXpDMDHRJPkYWaR0FnyudKymMzWCCGF09OhRO/Ei/YvSQBC5vxX+LogQuSU++BtkiRBGsC0uLupK+YpSByqOFKVO4s7bvy4V1y+5Tq9UYi6K5Asl7FlCCXbt2mX9GfGGQNq3b59dANcNvVbaE4QPwoXmMprNfvjDH9qO1fQjQihl4Qsi/gb4O0MYsSGK5ufnzcmTJ4+vra19Qv7OdOJGRakTFUeKUhEumiSV2C+ypxKjQgOaTcAXTHkiCaj4GOU2Oztr3vOe95i7777bNsG95S1vsWW5Zj2lteCzpbmMz5+o0Pe//31z9epVO2s1nyVNXnkgpNloekUE8VkjkGk6I0qJ2HrppZfsqDP5e9KmM0WpEBVHitIAXN8kqdxs3yQqN9cXxI12Q9xQiRYVSkB/JHwZ+cas3NPT0+bv/t2/axcXnZiYiL2UZsNnwudJsxYdqGkuo+8Qoogh+AgjxEweiCEEMX8viGtEkOtkzUYZJ0+etM1mcvwJyfJNHYqvKNWj4khRGogXTXqPbHb2bSo5KlM2RJITTFSuwHkRXCXK9ta3vtU2uTBNwOtf/3obXdi/f3/sqVQNnxXRQEQpkSCE0F/91V9Z4cIyHow4y1ro1QdBhAgiyuQLITYENX8bCCwRXsdXVlY+IX83x7UvkaI0FhVHitIk/E7cAwMD73X9k8AXSeypfDmm4kRE5eEiDuynpqZsf6XDhw/bZUxolnnnO99poxdEmijfNfcpxXBRH0TPsWPHbJ8h+gk98sgjtokMgYpIKhodcu8/gpa/A875nJwg4pxZrxmxJgJMR5wpSpNRcaQo24BrdpNDRrsdolIkeuDEEOLIiSU2F1UqIpQclEXFyxxKRDlohmMUHE1zVOJyD9aPCBPpiKudDO8tGx2kifoQFWJ+IcQPwvLRRx81p06dsu/r6dOnC38W+AOiBxHFZ+KEsTvGjh/XJQoVL+mhgkhRtgkVR4qyzTih1B01vb2XihKx5CpVhAsCCZxQQjixlcFFK6iUaXaj3Pvuu89Wzm9+85ttFAPxxHWZpJLyuRdEE8LNiQF3X+2GEz+8Dwgg97oYQs/7+oMf/MCO+kIQERU6c+aMzUe0CDFZVAwB7xHvM+XzWfqiiDTef66PAGNuK8QXESJ5z3W0maK0ACqOFKWFSPZRooKlcnVRHSpoF01yQgk4Jq2sYHJCh0qcChxo3uG6r371q+11f+qnfspOSsh0AogKBBRNSEw5QH7uj4gHI6kc3IcTY42G94BrcU3eB14LNkQH98aSGZcvX7Y2hA9+CEOG0hOl4RyRgs29v2WFELjXy3vmhJC/8f5SLsKLyJO8Z/QhojP1CY0QKUproeJIUVqUOKJ0SA6tWJLj9yJAqHypkJ0QcpW9s1G5UwG78zIVfRose4KAQDhRHlMKEGU5ePCgjYIwFxMjtWjC45yRc3QSf+aZZ6yNyAi+RGC4L6JU3KMTNfSFoo8N+WjGcq+TfCzgy57XxevkOggdNjoq48cIMfLdeeeddk8UiPIRSOxdMxliiUhQPXD/7r7dfboIG7h+RIg0Nq7H/XEPdKoWFx1lpigtjoojRWkTXFRJtl+UCvq9iBAqZaI8LmqBcEE0UIE7MeGiFZzjx75eKB8o2wkF9ggDromgoTMxYgQQEYgDN2cP/nQcx5cRWggI7gsxgaDBhpBCgFEGkR+EEwuxAuUTEaI8RA9lk9+/nyrgdbI5QcreiSEniPxzPgvum42Ra4ghuScdYaYobYaKI0VpQ1xUSSrdQ1JpX2+CY0NYIBCozBELgGBCMCAg2Ki82ePHHpygcHl2CrxPbu+EFYIHocYeYecLITb8EG28r7x/iDc2OlLL+XEp6xFJ075DitKmqDhSlA7BRZYQS7IhnmiOs2IJ0UQFD1TmCAA2hBB7xBJiwIkoIk2kIRicD7SrcOJ1AO8Hr5P3AHHD+8J5co8fTWNOCGED3hdEENGqxcXF4/QbQgjJ+6KRIUXpIFQcKUqHglhiLxW77bMkh1YwEQlBGFDhU/n7IgicUHIiir07dqIJEeFsCCrOsbM5IeXjyq4XJ3J8EC9uz+b6X7lzXktS/Ph73g//HHhN9G3itdCHiY7oYnP9hUD7DClKB6PiSFF2EC66xLEIiPeIaDkkAoLlTewSJ4BYQChwzh6hgUhw4ggB4YQQG2IKkeV8nN0duz1+7hrOh41rsAeEDeX7Iog0hBhCB1HH3qU7EQTcgzt3e67thKC7b7enTOA1xUPp7fWJBkmajQhZBxVCirLjUHGkKMpNUSb2Igzox0R/JjqAW4GBaAJEB0LERZ04xwchgihBdGDH5gsQ/AEfQIgglsiHnzsGPz/lu428/jn+7PElzZVNfnBijo7dCCAEGja5NnMK3SSA+EdFkKIooOJIUZRMQsIp3lu7CJFDCB8RKYgpTNejNYyoc3tGpJHuixvA5gQVNsqiWQvIi43RaAghxA17BA5iinPyur5SCB7KERvRH8qmKeyELUwjQIqiFETFkaIoleGEVG80P5MVTuydkPK4Pd4XxQkcyiTic30UGH2BdFSYoiiKoiiKoihKg9DIkaJ0Pvo9r572nNNAUZRCRI3+iqIoiqIoikV/USrK9qLfQcVHI1KK0gJo5EhRFEVRFMVDf7UqSu3o90dpVTQCpSh1oA93RamdVvj+6He4ddlOgaLiSFHqQB+sinKDdvw+6He4dWlHgaKiSlEEfbAqnQ5/40Uf+I36Puzk71mzXvtOqNSb8RpVHCmKoOJI6VRa6W9bxVHjUXG0faigUjoOFUdKu+H+ZvMeyFX/bbfCd0W/r+1LKwmIqu9FxZHScejDVmk3qvibbebffSOvpd/f1qVRgqHZQqTK66mIUtoGfbgqrUij/i6b/ffeKa9DqY1GioFmCo1mXEuFk9JS6ENWaUVq+bts5N9yFWW3+v0p1dLqwqjV7k/FkdJS6ENV2Q6q/rtrdeHR6venNAYVSNWh4klpKvpgVbaDMn93Vf+N1lJeFffQqO9ao8pV6qfKCr2qsuopZzsFT9XXVpRM9MGqNIpWFBS1lNcpryOLqsvrBLZTCKRR1T3VU04nvy+Kch19KCqNoszfVhV/h0XLqOda25U3SZVlQdXldQKdKgLKllHLNZt9n1VcT1FuQh+KShXU+ndU1d9f0XJquV4rlO2o5Ro+9ebPo9HlF6ERFWWVZRYtq+w1y/jX8noaeT9Z1FpOVddXdiit8DBT2p+8v6N6/s6K5q3lGmXyNOM1+NRzPUcVZaTRyLKrppEVZRVl11JGs0RDI++t1tcAeXnrKVtR2uoBp7QGZf9m6vkbK5q3zDWqKLPq+2rE/YeoJ29RmnGNNBpZITayInc008+l8XkVKa/oNR1V3GMejbonRdnWB5nSnuT9zdTyN5WVp2h5Za9bdbmNur6jrL9PPXnTaESZzaCKCrIZFXot12hE2dt1v1WXB7WUqexQ2vUBpzSHRlfgef5Fy6u3nKz0WtMcRXygar8Q9eQNUXV5jaaKyrERlbajKr8qyqnnGkWvD/VcJ0Sj/ZUdQrs93JTmkvf3UfTvpxnlFCmjmfdb1bUcRf18askToqpyWomqKsVGVMZFyyxaFp9fnm9WetX3U4R67jdEmn/ZcpQdQic+9JTaKPu3UNQ/yy+vjHrSQ2m1llf2Oj556Y6q/Rxl/dOoqpxWoKoKsaoK2lG0vCy/ImXUkz+UXkt5eddx1FJ2FkXy1FKu0mF00gNPqY+8v4Wifyshv0blzSu3ivJquYajnrw+Vfs5yvqXoZFlZ1F1xVa2vDz/ouVl+RW5BlvoMyiSN41QWi3llb1GiFruJURV5SgdxnY9wJTWoOjnX49fXt6yecr4ly0byuappTxHXl5H1X4+teQpQqPKzaLqSq2qytZRtLw8v3quUXXetDxlfKGsP9SSJ0SRPLWUq7Qx2/EAU1qHtM+/6N9FyC8rb1H/vOun5eEB5qeVLbusP1RxDZ968oYom6eWa3QaRSvCqvyy0ovkZQt9brVcNytPUf+y5UIV5dRyXUeeX9FylA5BH4Q7hyKfddG/h5BfXl4/PXnsP3jS/HxC9npsPmXzVHUNRz15k5Tx9ak1X6dQpiIs4pvlk5c/Ly+fVZpP2etm+UPRPGXK9u1pPlDUD0LpeXkcRfyKlqW0MTv9IbiTSPusi/4NhPyK2hx+Wj1+zbA5GlUulL1uiHqukUWt+dqRWiu7vHxZ6VXnraW8Kq5RlS2U7qjFz1HUFiLNr2h+pY3ZSQ/AnUraZ1z0sw/5FbVB0p53Dr4tL91Rtc3RqHKh7HVD1HONPOrJ2y7UU9Hl5c1Kb0Tesnmq8K/KViRP3rmjSFmQlj9JmesoHcJOePjtdEKfcdbnXtS/KltWei3lOUI2yCrb4acV9XMUtfmUvUaIeq6RRz15W5V6Kra8vFnpRa8b8qvluu1iy/MvW55PPTZHWX+lzenEh56S/bmG0hptSzvPy5uX7sjKk3bOg80dJ32gapujrD/kpTuq9nOU9W8HylZsRf3z/LLSQ2lVlVePX1repL2WcormKVJe3jlUbXNkpSltSCc+9HYyWZ9nKK2Rtqz0Wvwcebaqy3PUY/Mpm6eW8rIo6w+15GknilZsVfjllRFKr6K8evxqsZXNU0959eT1qcfmyEpT2ohOf+jtNPzPM++zDaVn2Yr4++dF0pI+UIsfZJ0Xye9w9rR0yCvbEUoravPJS3cU8Stalk8teVqdWiqxInnyfGqpWMvmabYtmZ53Ds6WVQ6E/CArX1YaOFtWmk/I5uOn5/kqbUInPvR2GqHPMO9zLZrH2fL86/HLylOLn6NoXp9keexDD7ukXxqh9KI2R941HLXcS1Hqyduq1FOJlaksk1SdtxVsWelF89bil5UnKw2K+jlCNp9a8igtTCc+9HYayc8w6zP100J+WbZkWsheNH8VeSGZJ+8cnC0rzce3hdIdtfg5svyh3nSfMr5ZVFVOM6iqkipSTi2VqCMtrWyeKmy1lpF1HjpO+kOeX9m8UEt+R1o5SZJpWb5Ki9NODzjlZkKfXdbn6acVzetsobx5Nkcz8vqE/BxF8/oky2Mfeugl/dIIpWflqaW8LMr6p1FVOc2gqkqqaDlZfnllhNLLlleVrWyeouWFbD5ZflXn9W2OPFso3VG0PKXFaacHnHIzoc8u7fN09rw8ZY7zbI6i/lk2CKU76vHzqdUW8oGi5Tmy0qCevCFqyZOkijIaTT2VU9G8eX71lJOVt6h/Lbay6UXzpvllpefZHEX9yx47nC2U5pNXjtLitMODTblB2crRt2Wlh/zS8iaP/XNIs/l7KGtzhHwgz+7wz/N8oYiNcx6AtZbnk5WelxeK+PiU9U+jqnKqpp6KqWjePL8i5aT5ZOUtk6esLc+/TN60fKHjWmzAeZ4t7zjP5gj5hcjLq7QwrfpAU8KkfV4hu2/LSg/55dmgO94XzQ9Z6Xk2R5Y/FM3jKJrXp2qbIysN8tKTFPUvW+5OoGglVoVfXhmh9LLl1WLLSi+Tt0iePP8sG2Slb8Z7R5Zvns0R8kuSl09pYfSh2F6EPq8sW55/yI/jIj5un0xP83MU8YdQehIn0CDLP1SuT9G8jnpskGaHrDTIS09S1L9suZ1M0QqsiF+eTy3pWXmK+ufZ6kkP+ZX1h2R6VhqE/Iv4QdKW5eMT8nMUtSktiD4Q24vk5xX6/JwtKw1Cfhwn7cn0tH2WHyRtIR8I2dOOEUc8bNLSHc6WlQZ56Y6yNvbJh2LI3ycv3VG1X1kaVW6VVF0h5ZVX9HpZfrVco5m2PP+QX96xb4OkPeRXxMa+iB+EfJPpSUJ+jqQt5KO0IO3wYFNe+TmFPjfflpWe9Avl8+3JPYTSQjZHyBaK+jg4D9kc7jjP5gj5+ZRJd9Rjc2SlQV66o2q/sjSq3CqoujLKK6/o9bL8arlGs21Z6SG/rLych2wOv1nM2f30pC2Ut4h/aO+OIZnuE/LzSdpCPkoL0coPNeUG/ucU+syStrTzZDlJe2jvjqGIX9oeivgA5yGbv4csm0+Wray/T1GbTy15HEX9ktSaD+rJ2+rUU0GF8vJepZVZ9Fohv6y8eeUWLS/LVksZobwhG3AesmXtIc8ntHfH4J9n2ZNp/t6Rdw6hcpQWpZMffO1O6LNJ+7ySdnfu25M29iFb2t4dgzsvYsvaQ9U2yDuHUDmOkD/kleNIy++oJY+jqF+I7crbatRTMdWSt2iekF9W3rxyi5aXZyuSJ80/dFyFLc3HbQ7fzz92+5AtuU9Lg5ANkueOkD3NV9lGOumB12mEPpu0z8vZ/fQ0W9KeZgvtkyPU2Kf5hvbuGJLpUIXNJ+TnyLOF0h21lJeF8+MhWU85IerJ66iijFalnoqJvGmfWRpZ1yt6L3l+ofRG2fy0sn612pL2rH2jbJBMh5DNJ2RP81W2kU5+6LU7oc8my+anpdmS9jwbuPNQep7N7d0xhM79PZS1gX8MeeeQ5RPy9ylSHuSV48jyK1pGiHryFqHR5VdBlZVPPWXl5S1adpZfKK3RNneeZneE/MrY0s5D+1pseelu744hmQ4hm6OoTdlm2uHBtlPxP5vQ5xRKz7KxL2NLs0PWsdu7Y0jz8fdQj80R8vPJsoXSfIqW58grz1HkujxAi5bnU0uesjTjGvVQVeXjPoN6yiuaN8svr4yyeauyueNa/IrY/H3SL8sn69jts+yQZ3Nk2Xzy0pVtptUfajsZ/7MJfU7OFvIL7cvYkueQtPlpkGVz+Odpe8iyQdoxhPL6hOxZ5fnk5Q2Rl+4o4le0rFpoZNntRqiy4v2ppxIrmreIX5ZPXv5QehW2ZFrWeei4iC1p923gztNszu7vk8f+udsXtfl7CNkcIT+lhdAHYuvifzahz8nZQn7sk+lZttB5yAZF7ZC1T9qgqM1Ri5+jHpsjKw3y0h1V+5WlUeW2M1VXWEXLq8Ivr4yyefNsyfSsNHC2kF+Wzd+XsRWxZ9kgaYcsG4RsjpCf0kLoQ7H1SH4moc/I2fy0pM3fuw3Sjv3O1lm25DGE5iwK2fx90gZFbY6ifpC055XnSCvPkZcORXySlMmDr/+AreV6Sn3UUsHVWinm5ctKryVvli3Pv2jeora0OY/c5kjOb+Sn+8e+X5Yt69jtkzYI2RxJW8hH2Sb0Idp6+J9J6PNxtpBf1t7foCobJO2QZ3OE/Bxpfo6kP2TZQmk+Rctz5JXnKOrnU0seRz15ldqopWKrpzLMylu03JBfI23uOGRzcJ7ll7T59uS52yftVdggaYfkHkI2R8hPaQH0Idp6+J9J6PNxtqRf0p60JY+zbP4GeTZIO4ZkWmgPvp8j7TyZL4288hxl7Y68dEdRP0dZ/yTk52Fbbzk7hXrfq7IVWz0VYV7eomWn+YXsVdiSaaFz35bMl7XPOg6dl7H5GySP3T50DL49SchPaQH0wdkapH0OSbt/7o5De7dBlj1vg1pskLV3x5BMh5DNUdTPp6xfiLy8jqr9ilJ1eUrtVFHJFS2jlmtl5QmlVWXLSg/5JW1Je2jvNvDPa7XRxJa0+edun2b39+AfQ/LckWZXmoQ+UFuDtM/Bt7vjLBv7rGN/g5A9uUEtNkcyDZJ7KGpzJG0hHyhjT/N15KU7qvarhWTZPGyxub1SHY2oyIqWWfbaef5p6SF7FTY/rYiNfZpfMq0WW2iDPDskj/09ZNmSpNmVJqEPydYg9Dn4NnecZfP3SRudo53dT0vaQn6hTtl5Nrf3j0N7KGvzqdrmyErzKernU0uesjTjGsrNNLIyq6fsrLxFyw35VWVzx2Vt/j5pK9rJOmnL2sA/9/O6vX8c2kOWzSdkU5qIPkRbg+TnkHbu231bMj1pc1tS1CQ3CAkk/zy5gb/PsjuS6VDU5ihqgzK+kJXmU9QvjXrzF6EZ19ipNKoCq6rcvHKKXifkl5a3iK9/HjouYkvas2xpG4TsaRu4Zjbfljx2+6QNQjbIO1eajD44WwP/cwh9Js4W8mOfTHe2rA2SQihtg5CdDULH/rmjCptPUZsjKw3y0h1F/bKooow8mnGNnU6jKrGqyi1bTp5/VnoozbdlpYf8ytiS6c7mn/vCBtxx1lZLdMntkzYI2RwhP2Wb0Idna+B/DqHPxNmy9snj5LkTQlCLDdx5cnMk/SC5h7I2R945hGyOrDTISw9RS54QVZWjtD9VVYxlyynin+UTSvNtRdPL2thn2ULRnpBQqscWOoe8vY9vC6UrTUQfyK2B/zmEPhNny9q7DfxzZ3OipxEb+Ps0u7+HLJsj7xxCNkdWGuSlZ1FPXp+qylE6h6oqx1rKKZonyy+UlrRlnbvjLJu/T7OlbeCOk+Ipb8MfknYInWftfXxbKF1pIvpQbg38zyH0mTgbe//Y7ZPHIVtWlKieDULnZfbgH0PWeTINQjafvHQo4pOkljyNopXuZSfRShVZPfdSNG+eXyjdtyXTs87dcZotme5soXPfXlQQlY0cJW2Qt3f458k0pcm4ZhCldSla4YX8sCXtzhbyBz89bfNJ2ny/MhtknftbkpDNJy+9VhpVbi200r3sNDrl76Bo3jy/UDq20AZZ52kb5Nkcvs3ZkzZnT5KWnpYnZFPaEP0gWwP/c8g7Du3dBuyzokSQtPlb0s/3AXfsb5B27vDt/h78Yyia5pNmT1K1Xz004xpK+9HsqEHR69Xrl7T750XS0mzJdGfzz120B/x0f6simgQuzT/395BlA/9Y2Qao+JTWp9ZKNJSvjDhI+jpb2ubwz/103+b2yWN3Dslj/9wnzZ6kar96aMY1lPak2X8bzfr+YPfTksd+evLY7cvY3Dkkz6sgWV6V5TfifpUS6JvfGvifQ+g4afPtyeMyW1bkKLRBMh2Sx24fsjmybD5FbY6sNJ+ifrXQyLJbkVZ/vTvhV3gjX2PRsrP8Qml5NnecZWOfZyu6hSJHRaNJ/gZp5w7f7vCPHSGb0gQ0crS9UKm0U0Uaulff5o7rsfkUtbUSrX5/VbPTXm+r0o7fizybO67HFiIrrV4aWbbSRPSD3F5C779vc8dJm2/3N0ja3FY0SuTbIM3mbxA6d/ukDUI2R1GbT1Z6Xt6yVF1eI2mne2032ulXfdX3mlVe3rVC6Vk2P823JdPTbGn9gZJb0chRVjQJsmwO3+7wjx0hm9IENHKk1Ipf6ZatgKv2VwEQRt+XxqLvb5iqv6/6PitNR8WRkgUPpeSDybcljx0hWxH88hxZZYT8ffLSi+DK8LdWIHRfyU1pPKH33W2tRNX3l1dGkXSfPP8Qzt/Pl2bzz6uiUeUqLYCKI6VKQg+Kog+PevKG6OSHVie/NqW9qPo7WrS8evIqSi4qjhRFURoDlbXblM5FP98ORMWRUg90Fgx1KAzZ8kiWBSGbT15aVnpRqiijaqp6bUrjadXPqop7yntteWnJ9LzyfHw/dxyyNRKu4Talw1BxpGQR+uKHHgghPwjZ8ihbTt41armHJFWU0Qi4r9CmNJ/Q58DWKlR9X3llZKWH0mq5p6LlYKulfGUH0xPvle0hFI71be44afPtaefJLUkRWyivs/kbJI/dPmRzhGw+SXuan08RHyjql0dV5bQb7fS6d1rFWPXrLVpeEb+kT1oeZ/fTa7El7f45OFvIL8+mdDAaOdpeqvqy1VJGKE+995JVpr/PsvkkbWl+20kr3pOitBqh70noe+P7+fuQLUnIFsKVl/QP2ZQdikaOWgP/V3jouIjNbZA8B9+WTHOEbJDn646zbEXTHElbyMeRleZTtV8S8hV9uNZ6DeXGe+fea/e+l3n/24lmvKai16jCL5kW8nW25B5CaXk2f4OkLWQH/9iRPIeQf3KvtBEaOeos6v0SpuUP2bE5e3IPZdP8dAjZ0tguvyRl8tV6DSV67/z3zx134nvajNdU9BqN8Ev6+rbkHsqm+emOkA2S9jQ/yCs3K28RyF9vGUodaOSoNfCjCMmIQjLNnfv7kN2RZod6bIDd/wJn5fXTsmw+IVuIPL+qyklS1r+RtNK97HRaqVIrey9F/evx821F09NsyXRnC53n2d3mk5UeshXB+ZfNpzQRFUetgV+xhSo5Z2PvH7t98ti3QdIWOvZtjpCtKKF8vs0dh2w+9dgcWWk+Rf18asnTKFrpXnYqrVThtfq95NnccdKWtCdtaee+3eGfu+M0X0dWeloepc1QcdQa+JVaqIJztrQ9cOw2h3+e3Gfh5wO+8Ml8fnl+WtIPnK3swySrLJ+QzZGVBnnpWWxXXmVnUUWFW0sZRfNk+flpIb+kzZ2H8iVtSbtvg6TdnbNwLITS3QYhO5tPyO6f5+2VFkXFUWvgV5ShStPZsvbuGNLOfRuk+YH78jqb/2X28ziS+SBkcxS1+SSvm3UfIdLSsvLksV15lZ1B3neiCLWUkZYnq6xQWtKWdR46LmJzmyPL5vB9/DT/2BGyhSjio7QJKo5aA7+SDFWYzhbyY59MT6a5c/DP/b3vA76NL707T9qSVGVLO4ai5TlqTUujljxJqigjjUaWrYRpRsVY7zXK5i/iH/IpYvPPQ8dlbMl03+aiRA6X5m/gH0MyHXybb0/D+RTxVVoMFUetQbIySzv37b4tKx2cT1p6Hvj6X3BXVujLn2WDWvIkSaaVeS2OrDxFyqvlmkmqKCONRpat3EzW32pV1HONInnLfN8AW9E8afn9PdRiS6an2fymtFq3JEVtRag1n9IgVBy1BqGKzLe54yybvw8dO0K2PNwX189b68MidO0qbSEfn6LlplHGN0S9+dNoVLlKeRpZ0dVTdpm8Rb7LSZLpWWX4abXYkul5NuAYkZRMz9scZWxlKOuvNAEVR61BWsXm291xlo2928Dt0/B9HclzvrhZ5bgvdsgvzZakjM1tjqRfMt0n7XXUkieNov5lyy1CI8pUypH2d1QPZcss6h/yw5aVv2ge/9ylJ23+Hsra/CazpM3Pl9wgGUmCpA/4aT5JP/BtyT1k2ZQWQ8VRa5BWqSXt/rk79vdZ6UmSvm5LfllDNodvL5oXW5KqbKF0KFqWT1Z6Xt4s6skbourylOpI+97USj3lZeXNKzeUnpbHt2flC/mVsSXTk7a08yy7j29LOwZ3nrSF9uAfKy2MiqPWw6/sQhWfsyX9fLt/DiFbiNAXtxabO06z+XZInkOaLZk/eZxMhyxbKA1CNkdaniR573cWZfPWcy2lWor8baRRNm+ef97fal5aMj3L5tuTx2npWTZ/X4vN36BWW8gObu/wz5NpELL55KUrTUTFUevhV3KhCs/ZQn5J/6z8SfhiJtPK2ByhLzi2NHuSrPx+WvI4mV6WUN56yiuCex8bfR2luVT9d5hFnn9Wei15s2zs3eZIHqelp9mSx0mb2+cdh5rRitj8tKLHSgeg4qj18IVHUoRAKD1pc5sjafPTHNiSX+yiNodvd8dJ3yJ5HWm+afivq2x5ae9JrRTJy/2wFb1OPfcTouryOpGyf4N5lC2vqH+aX17+MvmK2LLOi6TVs0+zhc6L2hzJY//cUdSmtAEqjlqPUIWVZfPTiuYNUcuX3R3Xakva82xJkmlJv1DekA2K2opST16ldaj6c6ylvKJ5Qn5ZedP8k/YyNkdWup/mjpM2fw9p6f4GWTbw0/Jsbp889s/dPmmDkM0RsikthIqj1qWo6An5hfZZNvCPHb6NL3PyPMl22Rx5r8FRj60oRfIWLb/R91ELjSq3EWT9zdRDPeWWyVvUN+SXl7donrK2ZJp/HvIpYvP3tdryRrNB8tjt3TEk05UOQ8VR6+JXPqGKyNlCfml589KThL74SVvoIVHExr4Km4+z+2lpfkmK2oqSlzfrffcp6heinrydRD2fYx6N/Btx1OOXlbeof56NY7c53LFvd8dV2pL7NJu/QejYP3f7IjalA9GHZ+uS/GxCn5Vvc8chG3Ds+/jHbp+0dcd7SNrcOST9/HLS/BxV2/xrh8hLd5T1S5KXzyfLt0w5SerJC/XmbwfqreDqyV8kb9HyQ355eV16vX5Z6S5S41OrjfL9a/nXS577eZ3d2UJ+zuaXk2fz95Bl80naQj7KNrMTHn7tSuizSfu8nN1PT9qy9lXbkvukDdJsITsk/fw9pOWDImk+9dh88tIdWX5Fy/CpJU+SKspoF6qonGopo2ieLL+8MkLpVdiKpmXZHL5PyC/NlkwP7Rtlg2Q6hGw+IXuar7KN7KQHYLsR+mzSPi/fHjpO7oHjtHR/X8QGzp60Ze3Bt6XZffJ8kv4Q8nMUsYV8oKzdUeSaIYr4JKklj6OevO1CFRVTmTKK+mb5lU2r1Zblk5c/5JfMk+bvHzuStjQftzl8P//Y7UO25D5pgywb+Mc+IXuar7KNaJ+j9sCvpEIVVtIW8k8rI5QOyXMI2aCMLxR5GDTi4VI0r2+r93UkKfte1UOjyu0kavkMfcrmL+qf5ZdXRii9rC3Pv2jekM2R5pfMk+bn8G3J9NA+ywYhe3IPacdplPVXthF9eLYHyc8pr4LNSk/6Je15e+DYbY6kn7/P8oOyNkeeT5q/I3kORXygSF5Iyw9ZaZCX7qjnGvXQyLLrpRmVT9Fr1OuHnfc6mZ7ln6RWW5nz0HHR/Gl78G1p9tAeOHabI+mXtXfHkEz3Cfn5JG0hH6WF0MhRe+FXRqGKqWh6Mi1pT/MD3+a+4CE/nyy/emyOog8a36/sNXyquOc86rmXZrBd1y1KMyqftGsk7bX8fTqcrei1oFG2PP+QX1aeonlD+yw/8H3S9pDlk+XnE/LzyUtXWpBWf8ApNxP6vLJsef5Jv1C+NJvbHGl+WXsoawP/GPLyOrLKgFryOIqWB2XLcWSlJSnqW6bMnUbRiqxKvzSfsnYIpfm2vHRH0TxZfmlpWXmTtiI+/h44dpsjzS9rD/6xI+TnKGpTWhB9MLYXoc8r7TN09rw8Ib8itrQ9hGzAecjm76GozVGPn0+WLZTmk0xP888qp0ia26c9ZLPK8CnqpxSv0EJ+oc8rq7y8a4XSsXGdtLQkzlbWH4qWV9Yvzwach2z+HpK2tD2UtfmE/Hyy8igtjjartRehCi2rkvPTsvKG/PJskDyHkK0IRR8kVdvSKPo60vzKXAvyrufKY59Wdr33XJaqymkEZd//PMqWl/d5ZZWXd60y5RXx9c+z/PPKSqanpbnjojYH5yGbwx0nbUV8/D2EbI6Qn9JhtPLDTcnG/+zyPkeXHvJLKyeUp6zNp5a8eb6Qdp60g2/LSs/L6wjZfKoqx+H7uWP3cK6ljHqoqpxGUnXFVba8kL//uWWVl3etULqzcQ13nOXnU9S/irxJv5C9qM1RS94y6Y6QX4i8cpQWRyNH7UuycsqrrFx6yK9IWdthy3o45ZH0C10vDfK6zRG6bsgGZa5VhFB5/v0VvV4V91X1a2smaZ9XGcqUEfJ1n1teOVnpaeU63HGenyOU1ydpS/PPypvlF0oravMpmzdkcyTPIZQvRF660ga084NOiUh+hlmfqZ8W8suypeVNO3Zk5a8nLyTzFPWDsrZ6yvApm6eW8kIU9cuiijK2myoqrqJl1FOJ1pK3ClstZaQdQ1V+eTZHyA9qye9IKydJMi3LV2lxNHLU/oQqrKxKrKi/b3PHSb+QDyT9fEJp9djSKPtgyrteqLyitnqot7wy71mSevK2MlV9RnnlFLlOmk9W3lBaWZuflvTLO4dQOVD0vBa/tLwQ8oOkb6iMpA8UtTmy0pQ2pFMffjsV//PM+2xD6Vm2ZFqZ87S0pB1C+Yr6+RRNz8vrqMfmUzZPLeX55KWnUWu+dqGKyiyvjCLXSPOppexG2fL860mvxQ+y8hU9T9qhqM3HT8/zVdqETn8A7jRCn2fWZ1zUP8+Wld7IvI5Glueox+ZTNk/ZNGzJB3RWGT5F/TqNWiq0snlC/mlluM8w6xplygM/LS2v+/xdepqfv/fJs9VTXqPy+hS1Ocr6K22ENqt1JslKLqvSC6VVbUuj3vxFqLq8VqKKB7wPfjvt4V7L6y2bJ80/y553jVB6Vh4/LS2v2yDkA7495JNly/OvJy8U8YF6bI5kWpav0oZ0csWxk8n7XLPSQ2mNtGWl11Kew7dVVY6jqM1R1t8nz6/sdYtST952oKrKrEwFmkYRv6RP2evWY4OkPS9v0bKdreryfOqxObLSIC9daTM0ctT5pFVyZSvVemwOP61s3lppRJllKfsg9qnnobtdeduBKl5fXhlFr5HlR1oyvZbrVmFLpmWdZ5Xjk1cmbJfNkZaWlUdpc1qh4lAaS9ZnXPTzD/kVtfm49HrKayWbT9k8tZTnqCdvHvXkbXfqqezy8hYtO+SXlbesPxTNs9NsIbL8ipahtCEaOdo5VFGhhnyK2hzJtLL5m0E9D9Oi1FOePpQbQ6M+k6Llhvzy8pbNk5ZWtJx6rlfUz1HmWvX6JsnyKZJfaXO2uxJSmkfRzzrPLyu9lrxFbY56yih7LSibp5byHPXk9Snq5yjrvxMoWwEW9c/zq6ecrLy1XLcem8NPK+rnKHstKHsNn7x0R1E/pY3Rh+LOpMjnXkUFm1dGWnpWvqLXKVN22ev5NCqvTz3X8CnjWwuNLj+NZlRWtVwjK08jKuKkb17esveX5l+mnLJlZJUNofS8PEmK+JctU2lztFlNcYQqtloqu7Ll1JoGVVwr7xpZNCNvPddI0skP+Ga8tqor3aLl1eOXlbeW+2uV8sqWlUZV5SgdRpUPXqW9KfK3UPbvJc+/EelZedLS6rmPevL61HONEEXKy6sEarluu1BlBVhVpewoWl6eXz3paWm15HGQzt9U0q/eMstQxL9smUoHopEjJYtQ5VhLhZmVp2h5eX5VXCNEM/LWc40QeeXx8N/pFUDVr79seXn+RcuropyQTz3XryevT1Z60Wv41HOvyg6j6oey0lmU/fuo2r9oefWU08i8UMQHqvZzlPXPo+rymknVFWHZ8or6lyk3z7eea25XXp+i5Tga7a/sEDRypJQlr3KsuvIuWl4Vfs28lk/VfkqYqivCWsormqfqSr6K61Z971Xds6Pq8pQdjD5slbKU/Zup52+satGQ59fs6zmq9kuj3vxpNKrcsjSj8qv3GkXz13KdrDxVXbfq+y/qF6Js3nqupewwWuWhprQ3eX9H9fydFc1btV+SWvKVzVPrvSWp5zVmVSBV3d920OiKsarym1Hhkyfvsw5R1L9qvxB5eespW1G0WU2phHoq43oom7+W6xXN06h7qeWe06iyLEcjyqyHRleKVZZftKyy12xUudCoe0mj3vyKUhOt9mBTOocyf1v1/B2WzdvMaznquWaIqsqr+r46kaor56rKq7Wceq5fNm+zrlXPdRQliEaOlEZRRcXbCqKinnto9vUcVb9vPo0su1E0o/Ks4hq1lFHPdZt9vRBVl6coldCODzql/Snzd1f132gt5VVxD63wOpTto0oRUEVZ7SaMqr62omSikSNlO2gXoVBvua16X45G3V8nsZ2CoAj1ltco0aFiRmlr9OGotCK1/F028m+5nrIbdV/63W0fWlGANFK81FK2iimlpdDIkdKKdIqgUGGkJKlaBDRbVKiIUXYE+pBV2o16/2ZVICnbxU4XRiqslLZBI0dKu9Ep4qYWVBC1P60kEFSsKEoK+rBVOpUq/7ZVIClV0KnCSEWW0nFo5EjpVFTQbB+Nfr1aGd9A3wtFaQD6K1RRbtDo78NO+r416rWqGLhBo98Lfa+VHYtGjhTlBu0iXvRHTfuhQkNR2gh9yCpK7ej35wa8FyoAWg/9TBSlBvThrijbi34HlTRU2CjKNtEd7xVFURRFURRBf7UqSuei3+/Go9EdRelANHKkKIqiKIqiKIqiKIqiKIqiKIqiKIqiKIqiKIqiKIqiKIqiKIqiKIqiKIqiKIqiKIqiKIqiKIqiKIqiKIqiKIqiKIqiKIqiKIqiKIqiKIqiKIqiKIqiKIqiKIqiKIqiKIqiKIqiKG2AMf8/XsHMlDZbNFUAAAAASUVORK5CYII="/>
          <p:cNvSpPr>
            <a:spLocks noChangeAspect="1" noChangeArrowheads="1"/>
          </p:cNvSpPr>
          <p:nvPr/>
        </p:nvSpPr>
        <p:spPr bwMode="auto">
          <a:xfrm flipV="1">
            <a:off x="212724" y="160338"/>
            <a:ext cx="5172075" cy="51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Rechthoek 2"/>
          <p:cNvSpPr/>
          <p:nvPr/>
        </p:nvSpPr>
        <p:spPr>
          <a:xfrm>
            <a:off x="508000" y="1420842"/>
            <a:ext cx="9916160" cy="480131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The </a:t>
            </a:r>
            <a:r>
              <a:rPr lang="nl-NL" sz="2400" b="1" dirty="0" err="1">
                <a:solidFill>
                  <a:srgbClr val="FFFFFF"/>
                </a:solidFill>
              </a:rPr>
              <a:t>various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working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activities</a:t>
            </a:r>
            <a:r>
              <a:rPr lang="nl-NL" sz="2400" b="1" dirty="0">
                <a:solidFill>
                  <a:srgbClr val="FFFFFF"/>
                </a:solidFill>
              </a:rPr>
              <a:t> are </a:t>
            </a:r>
            <a:r>
              <a:rPr lang="nl-NL" sz="2400" b="1" dirty="0" err="1">
                <a:solidFill>
                  <a:srgbClr val="FFFFFF"/>
                </a:solidFill>
              </a:rPr>
              <a:t>recorded</a:t>
            </a:r>
            <a:r>
              <a:rPr lang="nl-NL" sz="2400" b="1" dirty="0">
                <a:solidFill>
                  <a:srgbClr val="FFFFFF"/>
                </a:solidFill>
              </a:rPr>
              <a:t> in </a:t>
            </a:r>
            <a:r>
              <a:rPr lang="nl-NL" sz="2400" b="1" dirty="0" err="1">
                <a:solidFill>
                  <a:srgbClr val="FFFFFF"/>
                </a:solidFill>
              </a:rPr>
              <a:t>one</a:t>
            </a:r>
            <a:r>
              <a:rPr lang="nl-NL" sz="2400" b="1" dirty="0">
                <a:solidFill>
                  <a:srgbClr val="FFFFFF"/>
                </a:solidFill>
              </a:rPr>
              <a:t>-point </a:t>
            </a:r>
            <a:r>
              <a:rPr lang="nl-NL" sz="2400" b="1" dirty="0" err="1">
                <a:solidFill>
                  <a:srgbClr val="FFFFFF"/>
                </a:solidFill>
              </a:rPr>
              <a:t>lessons</a:t>
            </a:r>
            <a:r>
              <a:rPr lang="nl-NL" sz="2400" b="1" dirty="0">
                <a:solidFill>
                  <a:srgbClr val="FFFFFF"/>
                </a:solidFill>
              </a:rPr>
              <a:t>.  </a:t>
            </a:r>
            <a:r>
              <a:rPr lang="nl-NL" sz="2400" b="1" dirty="0" err="1">
                <a:solidFill>
                  <a:srgbClr val="FFFFFF"/>
                </a:solidFill>
              </a:rPr>
              <a:t>Given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 nature of 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work</a:t>
            </a:r>
            <a:r>
              <a:rPr lang="nl-NL" sz="2400" b="1" dirty="0">
                <a:solidFill>
                  <a:srgbClr val="FFFFFF"/>
                </a:solidFill>
              </a:rPr>
              <a:t>, </a:t>
            </a:r>
            <a:r>
              <a:rPr lang="nl-NL" sz="2400" b="1" dirty="0" err="1">
                <a:solidFill>
                  <a:srgbClr val="FFFFFF"/>
                </a:solidFill>
              </a:rPr>
              <a:t>it</a:t>
            </a:r>
            <a:r>
              <a:rPr lang="nl-NL" sz="2400" b="1" dirty="0">
                <a:solidFill>
                  <a:srgbClr val="FFFFFF"/>
                </a:solidFill>
              </a:rPr>
              <a:t> is </a:t>
            </a:r>
            <a:r>
              <a:rPr lang="nl-NL" sz="2400" b="1" dirty="0" err="1">
                <a:solidFill>
                  <a:srgbClr val="FFFFFF"/>
                </a:solidFill>
              </a:rPr>
              <a:t>not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possible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for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one</a:t>
            </a:r>
            <a:r>
              <a:rPr lang="nl-NL" sz="2400" b="1" dirty="0">
                <a:solidFill>
                  <a:srgbClr val="FFFFFF"/>
                </a:solidFill>
              </a:rPr>
              <a:t> employee 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 make 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entire</a:t>
            </a:r>
            <a:r>
              <a:rPr lang="nl-NL" sz="2400" b="1" dirty="0">
                <a:solidFill>
                  <a:srgbClr val="FFFFFF"/>
                </a:solidFill>
              </a:rPr>
              <a:t> ballpoint pen. </a:t>
            </a:r>
            <a:r>
              <a:rPr lang="en-US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>
                <a:solidFill>
                  <a:srgbClr val="FFFFFF"/>
                </a:solidFill>
              </a:rPr>
              <a:t>   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endParaRPr lang="en-US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The customer </a:t>
            </a:r>
            <a:r>
              <a:rPr lang="nl-NL" sz="2400" b="1" dirty="0" err="1">
                <a:solidFill>
                  <a:srgbClr val="FFFFFF"/>
                </a:solidFill>
              </a:rPr>
              <a:t>demand</a:t>
            </a:r>
            <a:r>
              <a:rPr lang="nl-NL" sz="2400" b="1" dirty="0">
                <a:solidFill>
                  <a:srgbClr val="FFFFFF"/>
                </a:solidFill>
              </a:rPr>
              <a:t> is 28 ballpoint pens </a:t>
            </a:r>
            <a:r>
              <a:rPr lang="nl-NL" sz="2400" b="1" dirty="0" err="1">
                <a:solidFill>
                  <a:srgbClr val="FFFFFF"/>
                </a:solidFill>
              </a:rPr>
              <a:t>each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day</a:t>
            </a:r>
            <a:r>
              <a:rPr lang="nl-NL" sz="2400" b="1" dirty="0">
                <a:solidFill>
                  <a:srgbClr val="FFFFFF"/>
                </a:solidFill>
              </a:rPr>
              <a:t>. </a:t>
            </a:r>
            <a:r>
              <a:rPr lang="en-US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>
                <a:solidFill>
                  <a:srgbClr val="FFFFFF"/>
                </a:solidFill>
              </a:rPr>
              <a:t> 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The </a:t>
            </a:r>
            <a:r>
              <a:rPr lang="nl-NL" sz="2400" b="1" dirty="0" err="1">
                <a:solidFill>
                  <a:srgbClr val="FFFFFF"/>
                </a:solidFill>
              </a:rPr>
              <a:t>key</a:t>
            </a:r>
            <a:r>
              <a:rPr lang="nl-NL" sz="2400" b="1" dirty="0">
                <a:solidFill>
                  <a:srgbClr val="FFFFFF"/>
                </a:solidFill>
              </a:rPr>
              <a:t> performance indicators (</a:t>
            </a:r>
            <a:r>
              <a:rPr lang="nl-NL" sz="2400" b="1" dirty="0" err="1">
                <a:solidFill>
                  <a:srgbClr val="FFFFFF"/>
                </a:solidFill>
              </a:rPr>
              <a:t>KPI’s</a:t>
            </a:r>
            <a:r>
              <a:rPr lang="nl-NL" sz="2400" b="1" dirty="0">
                <a:solidFill>
                  <a:srgbClr val="FFFFFF"/>
                </a:solidFill>
              </a:rPr>
              <a:t>) are </a:t>
            </a:r>
            <a:r>
              <a:rPr lang="nl-NL" sz="2400" b="1" dirty="0" err="1">
                <a:solidFill>
                  <a:srgbClr val="FFFFFF"/>
                </a:solidFill>
              </a:rPr>
              <a:t>evaluated</a:t>
            </a:r>
            <a:r>
              <a:rPr lang="nl-NL" sz="2400" b="1" dirty="0">
                <a:solidFill>
                  <a:srgbClr val="FFFFFF"/>
                </a:solidFill>
              </a:rPr>
              <a:t> at 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 end of </a:t>
            </a:r>
            <a:r>
              <a:rPr lang="nl-NL" sz="2400" b="1" dirty="0" err="1">
                <a:solidFill>
                  <a:srgbClr val="FFFFFF"/>
                </a:solidFill>
              </a:rPr>
              <a:t>each</a:t>
            </a:r>
            <a:r>
              <a:rPr lang="nl-NL" sz="2400" b="1" dirty="0">
                <a:solidFill>
                  <a:srgbClr val="FFFFFF"/>
                </a:solidFill>
              </a:rPr>
              <a:t> </a:t>
            </a:r>
            <a:r>
              <a:rPr lang="nl-NL" sz="2400" b="1" dirty="0" err="1">
                <a:solidFill>
                  <a:srgbClr val="FFFFFF"/>
                </a:solidFill>
              </a:rPr>
              <a:t>day</a:t>
            </a:r>
            <a:r>
              <a:rPr lang="nl-NL" sz="2400" b="1" dirty="0">
                <a:solidFill>
                  <a:srgbClr val="FFFFFF"/>
                </a:solidFill>
              </a:rPr>
              <a:t>:  </a:t>
            </a:r>
            <a:r>
              <a:rPr lang="en-US" sz="2400" b="1" dirty="0">
                <a:solidFill>
                  <a:srgbClr val="FFFFFF"/>
                </a:solidFill>
              </a:rPr>
              <a:t> 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 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>
                <a:solidFill>
                  <a:srgbClr val="FFFFFF"/>
                </a:solidFill>
              </a:rPr>
              <a:t>Time </a:t>
            </a:r>
            <a:r>
              <a:rPr lang="nl-NL" sz="2400" b="1" dirty="0" err="1">
                <a:solidFill>
                  <a:srgbClr val="FFFFFF"/>
                </a:solidFill>
              </a:rPr>
              <a:t>production</a:t>
            </a:r>
            <a:r>
              <a:rPr lang="nl-NL" sz="2400" b="1" dirty="0">
                <a:solidFill>
                  <a:srgbClr val="FFFFFF"/>
                </a:solidFill>
              </a:rPr>
              <a:t> 1st ballpoint pen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Number</a:t>
            </a:r>
            <a:r>
              <a:rPr lang="nl-NL" sz="2400" b="1" dirty="0">
                <a:solidFill>
                  <a:srgbClr val="FFFFFF"/>
                </a:solidFill>
              </a:rPr>
              <a:t> of well-</a:t>
            </a:r>
            <a:r>
              <a:rPr lang="nl-NL" sz="2400" b="1" dirty="0" err="1">
                <a:solidFill>
                  <a:srgbClr val="FFFFFF"/>
                </a:solidFill>
              </a:rPr>
              <a:t>supplied</a:t>
            </a:r>
            <a:r>
              <a:rPr lang="nl-NL" sz="2400" b="1" dirty="0">
                <a:solidFill>
                  <a:srgbClr val="FFFFFF"/>
                </a:solidFill>
              </a:rPr>
              <a:t> ballpoint pens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Number</a:t>
            </a:r>
            <a:r>
              <a:rPr lang="nl-NL" sz="2400" b="1" dirty="0">
                <a:solidFill>
                  <a:srgbClr val="FFFFFF"/>
                </a:solidFill>
              </a:rPr>
              <a:t> of incorrect ballpoint pens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Number</a:t>
            </a:r>
            <a:r>
              <a:rPr lang="nl-NL" sz="2400" b="1" dirty="0">
                <a:solidFill>
                  <a:srgbClr val="FFFFFF"/>
                </a:solidFill>
              </a:rPr>
              <a:t> of semi-</a:t>
            </a:r>
            <a:r>
              <a:rPr lang="nl-NL" sz="2400" b="1" dirty="0" err="1">
                <a:solidFill>
                  <a:srgbClr val="FFFFFF"/>
                </a:solidFill>
              </a:rPr>
              <a:t>finished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products</a:t>
            </a:r>
            <a:r>
              <a:rPr lang="nl-NL" sz="2400" b="1" dirty="0">
                <a:solidFill>
                  <a:srgbClr val="FFFFFF"/>
                </a:solidFill>
              </a:rPr>
              <a:t> in 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  <a:r>
              <a:rPr lang="nl-NL" sz="2400" b="1" dirty="0" err="1">
                <a:solidFill>
                  <a:srgbClr val="FFFFFF"/>
                </a:solidFill>
              </a:rPr>
              <a:t>process</a:t>
            </a:r>
            <a:endParaRPr lang="nl-NL" sz="2400" b="1" dirty="0">
              <a:solidFill>
                <a:srgbClr val="FFFFFF"/>
              </a:solidFill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l-NL" sz="2400" b="1" dirty="0" err="1">
                <a:solidFill>
                  <a:srgbClr val="FFFFFF"/>
                </a:solidFill>
              </a:rPr>
              <a:t>Process</a:t>
            </a:r>
            <a:r>
              <a:rPr lang="nl-NL" sz="2400" b="1" dirty="0">
                <a:solidFill>
                  <a:srgbClr val="FFFFFF"/>
                </a:solidFill>
              </a:rPr>
              <a:t> time per part of 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 ballpoint pen​​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nl-NL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341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541520" y="1332746"/>
            <a:ext cx="16756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3" name="Pijl-rechts 2"/>
          <p:cNvSpPr/>
          <p:nvPr/>
        </p:nvSpPr>
        <p:spPr>
          <a:xfrm>
            <a:off x="528320" y="792480"/>
            <a:ext cx="3159760" cy="2722880"/>
          </a:xfrm>
          <a:prstGeom prst="rightArrow">
            <a:avLst>
              <a:gd name="adj1" fmla="val 7222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</a:rPr>
              <a:t>BALLPOINT PEN FABRIC</a:t>
            </a: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png;base64,%20iVBORw0KGgoAAAANSUhEUgAAARAAAAErCAYAAAAWt9x7AAAAAXNSR0IArs4c6QAAAARnQU1BAACxjwv8YQUAAAAJcEhZcwAADsMAAA7DAcdvqGQAALdxSURBVHhe7F0FgFRl2z3Ts93BsgFLd0t3g4CI2IpioNjdfnZ9dmA3goAIqKTS3d21u8Cyy3bv9P+cO3tx3B/rY9gddA48e+/cuXPjjfOe50344Ycffvjhhx9++OGHH3744Ycffvjhhx9++OGHH3744Ycffvjhhx9++OGHH3744Ycffvjhhx9++OGHH3744Ycffvjhhx9++OGHH3744Ycffvjhhx9++OGHH3744Ycffvjhhx9++OGHH3744Ycffvjhhx9++OGHH3744Ycffvjhhx9++OEb0FRtzzd4PrerauuHH37UMM5HAuEzq8+tbs9EIk6xP/reDz/8OEucTwSiEkd1U6GShOf2TMTxe8f98MOPvwnPDOjL0HpsPa3686vkUN2I39sSnvtE9c9++OHHGXA+EQhNV2X6qi2PeYJuCzM/zXP/TEZ47hPVP6v4veN++PGvxvlAIHxGlTxIHAYxY9W+QiJjxoxJbN68eReNRuMqLy/PePXVV1fLcZVAuK1OJn9ELsSfbYnf2/fDj38NzgcCUdWHSh4mMXPVlse0b7/99s/h4eF1TSYTysrKUFlZCYfDcVy+U7Zix6xW6zGLxZJRUVGRkZ2dnf7FF19kyNeeJOO5VY3w/Fz9mCc8P3t+zzCufq4ffvwjcL4QCJWGqjwCPIyfdW+99dYP/fv3r9O0aVPodDwVKCwsRF5enmKlpaUQAkFxcTGcTicKCgqUc0gu8vmY3W4/RvUi5LOaBHPq1Kn0Tz75JF1OYcY/k3oh1K16nKi+Jc50jKj+2Q8/zjv4OoF4ui8kECqPQA9TVMikSZNWDhw4EHXq1EFQUJAc+nMUFRVBFAlOnDih7JNgbDYbSkpKPAnmmMvl+g3ByG/StVqt6+mnn14hp5AEfs+I39snPPcJ9Xu/YvHjvMH5RCCq+iBD0Egg5k6dOiVdf/313wwYMABxcXEIDQ2Vw2cPEglJxVPFCJEoKkZUimIkmKrTM2Q/o7y8fBWJRogoXUgp7bXXXlNVjGrEmT6rW3XfEzzGcFAVjx9++AzOFwJhXYcngQRXbc0333zz8BYtWtw/atQoREVFITiYX517kGBIKCQXIQ/FZaJyERJRyIZ1MZ4EI65SupyfIZZOghEiSnvllVeqE4xqRPUt4blPQlHjz/O4H37UGM4nAqG7QtXhSSCmm266aXibNm3uI4FERkYiMJCn+AbUehgSDdVMZmamQjB0lXicEGLJEDeJRjJhBfBKOZbG/Ycffni5bEgOnmTiSRbVPxOe5/rhxzmFrxMI4VmBSnYgeZxWIPfff//1jRs3vmrEiBEIDw+H2cxqEt8HK3OpVFgPk5+frxBLTk6O8h2VjOomkWCqzl9J90iIiHUvEMJJk3f3rIchfm9LeO4T1T/74cffhq8TCNVHdQXiSSCmp5566mFxYQb06tVLIRCjkTxz/kMlGG7pLlGxUMWQXKhs2FRN0iHBkFhUFUOC4We5RJqck/boo496ukmeqP7ZX8fix9/G+UYgqvtCUypRX3755ddbt27dqmPHjooLo9Xy9H8+SCxCFEqlLgmFRvI8duyYss/vcnNzqVQU10iQLr9RjOqF2yqCUdwlgUoonsTye/t++KHgfCEQtQMZCYQWIqYQyBtvvPF1796941JSUhAREaFkHD8kt7tcpwmGbhKJhfVDGRkZSh0M3SPVZaoiGYVcqF7sdjtdozQ2V995553LZF8N1OqEQuN3fnL5l+J8IhC1DwjJQ1UgpkmTJi3q0aMHkpKSFBfGj78Hz+Zqko4nwah9ZVQVI1tW6rJ1SdkK2aQJ2aTde++91VUM4SeVfwHOBwKp3onstAsjbkvy+PHjv+7Xr5/SiSwkJMSvQLwMEgwJhc3SakUv62a4T4JhXYxKMCQUqhjZTROSSdfr9UfZ8c5PMP9cnG8E8ps6kDFjxnTq06fPf4cPH46YmJga6wPix69gHxiSjNr3hVvWvXBfrfQlSDIkGNkqZCJEs1xcJGX/tttuo5vkJ5TzEL5MIHw2mtoLtTqBBNx8880XtmzZ8v6LLrpI6UTmS31A/HBDiEIhGG5PnTp1WsUIkSjk4kkw3Igp7hEJhvUxYul+gvFdnA8EwhYYKpDqvVADHnjggRsbNGhw9ciRI5X6j4AAnuLH+QQSS1Wv3dPN1aq7xP4xanO1qlxIKNwXI6lw8CSPp916662qm+RHDcKXCYRQXRi1ExmJQyWRgKeeeurRRo0aDezfv7/ShGswkGf8+CeBBEO1QteILUpqnQxVjPr5TAQju4q75CeYcwtfJxCSh0ogqgJhK4yiQIRAHunSpcvA9u3bKwSiDuX3498DkouqYlRC4dABukv8zH3WyVSdm1ZVD6M0V9NNqiIYCMEoisaPv4fzhUDYB+T/Ecgbb7wx5YILLohr0qSJ0gfk39KJzI+/DhIMjQRD5UIlw452VDB0m9iSRNKpaq5WVYxCJiQYbkkyfoI5M3yZQMgGah2Ipwtzug5k0qRJi7t164bk5GSEhYX5CcSP/wmqgqFaIcGo9TAkF7V1qaq5WiUYxS3yJBh+/je6Sb5MIHy26gpEbYEhgZhJIL1790bdunWVeUAkYuWwH354F1QwJBm1Hkat3OWW6oVKhqqm6lzFTZJdxVXi538ywfg6gVBSnHEg3SWXXNK5V69erw0dOlSZSIh9QPwE4kdtgATDtEdyIZlw2AAJJisrS6mXI8l4NFefJhh+Pt/rYXydQKg+PAnktAszYcKEUS1atHiAw/jZieyvTmXohx81DZVgSCSshyGZUL2cPHlSaTkk8bAl6Xx0k84XAmEnst+4MEIgI9u0afMA+4CwE9n5Mg+IH378HlSCoTtEgsnOzlbcJpLP79XDyOfTblJtKBhfJhC6LzR27qjuwgQ+/fTTT6Smpg7iXKgkEH8fED/+DSC5qD14WcnLJmq2IImKSbvtttvqV51WYzhfmi1IdNXt9Pwf3m59oeRkpRm3fvjhS2CP6/r164N9n/r27YvRo0cr+aC2cL4QiIrTBBIaGtqGo2/PRdMtm/NIINyeyVhR5icYP2obTIOsR2Edirg0tVIB6+sE4qk4qptScUoCoY/oLaik4Lmtbow4ksiZyIXmJxg/agJ0XZjO6MpIWvNeJvgbOJ8UyG8CyGQyxbHeo7Y7j3kSi2qeBMNKMU9yoakE4ycZP84GTEdMX5w2QdIRRzPXeGY4LxVI586d42WrVJyeKwXiTajEoppKMCrJqKSiEgtx+PBhfP7ll2JfYM2iRTi1fy8cpSXKd374QajphyQi+yQQ72WEvwhfJRCVLFSonxVr3759OwYaF9PW6/U+TyC/Bz43CZAJQe02XVFZqZQoDRo0QM/uvVGQV4R5P/2El28cjykDOmNJ3xZYOaQ9Nt5wEXY+fieOfPAa8ubORMn2jajIOVV1ZT/+6VALIroxLEglP3ARM2YE5mnvZYg/QY3d6G9CDQj2A1EnEzrdB+TWW28d3aJFi4e4mBQ7kZFIvAVPFXCuwMjXaLQoKy9DxvHj+OXn5fj+u6lIrpeCeg1TkJKQhOTkFKQKiYSGhiE7+xTmzpmNVXJOr9IyNNGXIlwnJY9WBxf0CNQb4DQbkGY1YGo5UC5B16dRKuISkmGsWxdx9esjLiUFdcQ4+bQf/wywCTctLQ3r1q3jomXNXnzxxcNy2CHGUrBGSkJfJhCa2gv1N7ORPfTQQ7c0bdp03JAhQ5QmLG+uBUNJeC5VCFUH1dPhw0fx1TdfY8Hcn3Ds0CGYdHqEyBvHGvUwOfUo1NhQoHGgsMKFBi2a49477kB+USFcxaU4/uMMJJ08jLoGnQSKA0b5nfAGHHLttY4gbC6pxMQ6QQgts2GX3OuYzog0rR5pdg0M8Ql46NFHMWTQYEyb/i0uvniMvxfveQimUY4o5uLwJJCJEydylLpNzC7GErBGCIQlvK+CBEIVQhJRiUSxwYMHX5iamtqQM7FzFjKON/AWqEDOFfhCdFF++eUX3H333Viz+GckWAoxJtiIvtGh6B3kRH+DBt0NejQVTmxpcKK+kAJdkw+/n41TmZlo3rUrzI1aYWdOCbIr7QjX2iWQXIrpJLRihE3KNDqUwYLQwErEiZqqp7chWWtDgMOFbLnW4jXrcDAjS9w/LbKyTqJ58xanlZeneRKpN91EP84ejB+6vJxFn6OH586d+7IcZuKtMfIgfJlASB4qgVBikDy4NQ4dOvTyxMTE+ISEBIVAvNkSw4g5F2AGLBb34/OvvsL999wDQ142RsfpMSBQi5Z6JxJdVnFLnAg3yv01VoTqXIjXa9DArEGbIB26moMRUl6MJcuWwB4cguDU+nDWqwe9TX5XkINQSTcOOT9QiCDepsE+hw7tZN8q92bwhCjXAxrL9ZxFBVixZQtyi8WFOnEcnFOWqK68+JmmkolKLKr5Cab2QKVMAjlw4AC7wK+ZP3/+FDlco+4L4b2c513wuZgiVVOhfBaXJe5c9gHxNviMTrsDMydPxttvvIZkuw3jwk0YaHSgrhyXbAqrZO5Kee0yJgGDvFeV7hLPAyEGF5oEWjAwyIr7I2wIXzYde36YBREsqDNgBDbrgpHr0sLJ30pwhJlsaCIuUKVcR0SGcswm3wWIuk0UxTIiXI+rQ7So2LUFP8+ahW+nT5VnlPP+ACqZeBpJhMpFbUmqbp6qhuf74T0wTBnGrEQVl/i4HPKMQe9lij+BrxIIUT3FMVAUEwKJV5WHN9XHuYJWcufBgwcxZfIU2ApyMSbUiHYGHZyVQJBk7EB50wCtC4FiFZLRsuV4jl2LfK0JhToDyoQoXBoXNC4n9HLukEAjHjCWoOkvM3D4p9k4ntgQq3R6iUyTJCwSEdBcVE2p6DWnhBiPkVwkvSmml+u0E/K6NNCBlkFmzJk+GQcP7z2rsKxOLjSVYH6PZNTv/ATz96GGKXuhVrXA1EoA+nLuO00YYlXlKNC1a9c63LLlxdvkcS4SMdVHfmEhPnjnbRzasxOXh5nQPtguCsMKjTx+rkGPw64AbC0GFhc68HU+8HWRFlNswXi9LBAvndLg1SwHFhe4UGR3waaGhLg5CboKtM/Zj5ije5FbqkGJkIheSIhfV4hyCRXm4SvxPlQYWnFYuc8TSEiNhbl6hBlxdMU6fDPlG0mUwjR/AL6Lp/1deJILTVUnv0cwND/BnBkq+bJCvrKykgRCMJBUqxH4eiUqn49inkNtlXqQHj16tEhMTBzatGlTZRYyb7bAqAnbm2AF788LFuLtd95CG70GI4MdCNQ5YRVOPCWv9nOlAT+V6rHQJiolPB7NBw1Fw65d0WPUKHQcMBhJLdugwGjG3LTjOFxOAtAgVJ4xSMhTL6rCIPsN5HqxGgf0RpuiUFwSciVW+U5MnCHFMSZcDi108juNTkhGQtYmaiRZLhJs1OHbDfvQoWNXJKUkVp3thkIUwjpWmxVWkcskbafc0yY/5v7/QiR/B55ko249rXp8nevn8RWoS4+yFaa8vHz+smXLtslhRjVLgT8uCbwIXyUQlpOqnSYPWq9evTpHR0f3bNGihTILGTuSeQtnSpBnC0rMSe+8i/TD23BpVCDquOwoKHdhQakLc8s0OBEVj9E3XIc+/fvhsYcexA033IA+/fqjbdu26NCuHXr16CaqqwtatG4NS1QCZuw+jANlVjhEuYRK8IgnBLuwRqhJHBhRKKUaE9IsDiyt1GKPxowirRkxWgeCyCwCjZANwdcUEQKzkEyYXCSzxIHIdu3Rtl0b5XtCq9PCYXdg375DmD1zBpbOn4/0gwewYu16HDp0EM2aNVM6MdUmPAlGjT91X/3sGaf/BILh+3ACIra+cPaznTt3Prljx448+UolkBqDLysQkgef7zcEMmDAgH6iQNo1atRIWYnO2wTibSxYuBBvvfpfDA3VorvWjsUl4qJYgD0xdTDkimvwzDPP4OLRo9Glc2fExcf/+gyS0JWELxYREY5WLVsJmXRB7779cLCkFIuOHkexzgCDSNgiqwuHnQFYbQ/Dz1YnlsnnlL6t0LpPFxzV67A/uxCxIndDjHJNSV8cd+VgbwHJS/IoCBKSSJfPB4Vweg3qjyCzGWVCfHv27sOsWbPw1lNPImfBUhzbuwU7juyGMTQagwcPhsTDbzKnL0IlEJpKKCq5qOb5DucLwagTDJFAXnzxxSfkkNoHhC9TY5HiywqEMcnnU10YtQ/IiISEhEbsUentPiBMTN4CEyIl5iuvvAxbxmGMlFdZbnFhvt2M0JRGePHZZ3DrhAmIjoqq+sXv319N9CaTGclJibhw6BBcfe31SK8w44u1O7HHqsGx4CAUxcdAGx6Ey0b3xr13DEe31nXRpnMLpCEIP+xPQ7k+GCkucXVEhSiBK6HMW1qFZOzyvF9t3gZzWJjcI1lRTR8/+xwOL1+ANk47IoSY6l99Ba69+z5ce/U4hTy8GV61ifONYPg8bMLNzMxU1r+ZO3fuq3KYBEIF4icQAWPpTC6MsW/fvv0aNGjQkKvx+3InMtYP/PLLz3jvrbfQ3BSAbToTlhZV4tJrr8Wzojq6du1clXCrfvAXoCZuvnNQUCAiwkyY9sNs9OzXFhNvvxxXD+uIW68ahm6dkuEymiXQyhEebESrRi2gCTLgmMOA0qIypNpLoZOMYJckp5X7s04kQUK62GDGvI3bsWz5Ghz78XsMkPQYLq5PfoNmSL3xRjzy2ONITEgS4tEoz/FvgTue/hrBEOeaZFi5TNf4yJEjdGPWLViwYCoPi9U4gTCD+jLUmOBWsdDQ0LZqC4w3W2GqJ4KzARMQp577ZvI3KLfYsbnMjlyjEdffejNef+M1NGraSKmI/F9vyURLsvvxx58RZXbgzmv7olebaNRPDhNyscBhBQIqhVhdYXDaDYgIcmH82D64565L4eg9AMv04ch1UXXItUTfUYm4xPqJmxVXWYRtGzfiyvgwZIiLuCEiAdc/87womtuVhOtyCXHI+6kVqL5QItckVDLxNDU+GD5nMn7vTaj3q1rLhn1AqqckP4FUQSUOFUofENZ9eJtAvI1Dhw5h0+bNClHYA4y4UtyV//znKaVS0l1qVZ34P4CZlk2uRzPSMWxoNzRsEg2Xs1yuy9XVeIIeLg1rNySDK8JNMrwIuQYxobhtfHc0Gj8cO+qkYrvFAI0pWFEjGoMLde1WXBaiw8URBhx3FGKVGXj4madwQft2KBR3LCMzC2s2rceW7VuRnZOD/IICWGw2iYd/H5H8Ec5EMN4EyYNGF9kDjHnVagy+TiAEUyaf8zSZqMP4vQlGtDdx/PhxpamNHDewXy9cfeWVMBtNQihnn5hInBs2bIHGehJjR3SXLTusCxkgSFIPu5FVytYqVi5WWvWZxGVDWKgZwwb3wtA7L0F6/VTMrDBhPwIgX0Ej/kyqxoZLQp0oEQXTKLEZYuMT8dPHn2D644/h3Ym34u07bsJdIwdjSJtW6NazJyZ9/jn2HToMuyRol59EagQkD5WYhETWyqEaJw4VvlwHwmcjS9CUCtSrr766S506dYZzLVxOLuurfUBYGq9duxbz5s1D79698NZb7yAmNlZi+Oyvz2tzGoD3330LvdvGoGtbTsRNpcHgUoONlaQkKn5WuVfcYyEIrVMLo86A+FgDopqk4JQ5GIeKrAjJYycTIMTlEIJywGIMwdHsXJycNQOOH2ciNX0PkoqOIrW8GC01DjQVoqlTVoRN8xbgqxnfIzqhLiKjosB5av34Lbytltn6wiUg0tPTuV20YsUK9gFhHQgjvUbJxBcVCFM7TYW6r4mIEIdcQOLwtmLw9vXonzZokIrhw4cjLj6u6ujZgwlxz+49WLHoR7RoUxdaTYUc5ZI55FidBJZejPOEkEioSsxiJjH3vluZlCkR36lZPB6aMARDbhmNsgv7Yb0xGtt1WmgcBrQQ9XKJswg9tAVoF2+CLsgJvUaLmAAtUsRaBekwIkKPexPNuBEFeOmG8Xjrzbdhrepg5sev8KZ7x3RKBUISoQLZv3//Gh52f1tzxKHCl2P6NHFUmQKWcOdiLlRvEgivxfVqWOcxatRFXr02E82ePfvQtk1j1I0wSpHDcOD11WAiobAw4ieKt1+/c8Emxn9OcTfMcsgk7mAFRnVLwqW3DEGL8WPxkysCe8Qj0gsRJAY6YdC43EWbQ1SOXMpukauImOEV7XJrrcmFJsFajIsxYdYnk/D9jz953ef341e4678cSh6oRkzeS2R/A75MIGrKJ5QcEBcX154VqGzG9Gbz7bkA3awLL7wQ0dHRXiMQJhguKPT9zBno3a0tQgJFWbjcPUGpLNzEwShlB3Z35anb+J2j6lOA8p1GnkknDOC0amF3WRAbaMbAPh2RFB2EGK0FTuEXUhHTqEY8RXY4dXCeEW0ASmRbrAtFgSYcm+0GrJfLa41a9I2LwEuPPYWlS5f5VYgHvK1A2LLDnqjE9OnT1XEwtQJfjmU19XuaokDOReL0pkpQcS5K4mPHMrB50zohAIeQqLhyEoUupT8pTYVKHnwn9i/i1i5/1W4C8p1Wnk1fIdfRy3MGQqOvxNyFc9Ekvwwheh0s/LrqEjmVeuzUGrFJb8B8YZaZ8vmZfCsezrPgtTwXPqkMxBeOEOyw6ZBXmIVJk95XErk3M44fblB9MGy59KVsT8ghRqhqhLqtEfgigVQPADUVaoKDg9tzDVwSyL+1hNNoDIiOTcSG7Vkod0TBbpLg0UtmVVb+FNdEIQyB0tojBKFRO8fRnWH9B1tlBCQ3B8PQBb3DiXyHHgUZ+aino6vijgLm/wqx/eUm5BcFINbmRFNXGRobjLjArEFrjQ2Rdg1GXHIFbn/uJdz33It4+LHHMXHirYpCPBekfD7Cm0TKQolGAqmsrFwvhxjIakDXeID7Yi7kMzHE1VDn9vRzquNfvEkg50tC53PWq5eMIYMHYsGCJXj0yQ9QUeKEQ0iVNRwkCY3SaVdgtMFic6GsUielFgOR3zPM6PKQTJjBVZdHh8LjDhTszUCINh8GE+ceEbrh18JHbYIs6B9mQXMhqtZ6K3rqyzE23IGbo3WYEBWEfV9+gGcefxAVFhtuufVWDBjQ308eVfC2CqMCITz6gHgGtGe+qRF4LxeeG3gGiNKJjH1AWLr9W+VxSEgw7rn3XrTv0QPTF2zAG59tQ9Yxg3sGM6XWglFqg0ujxUdTV+Ka29/Gj4t2webQQCvqhQ2+VCpMdxoNW2vkk1aD4ydzUFBQKvRihE7SKK/CSYhMshMgSsPmqIBd3B5lIJ58oXVYYLBa0MxVilvijRhcUYwXnnwM27Zvl1/6ca6gujBUIRaLhb1QCXeE/pZMagS+WBOpkgbTMItLmql37971W7ZseSVH4fpyH5CaAKcxaN68OUqLy/DN11/gUFo6GqSkIi6Gk9azlcUCjbgWzVrVh8Gpw0uT5sAYWg8tmoZBo3WIuiiVc4wSyJzsvlyZNnHP8RwsnrMcnYwOIQhRNfKNkWNeJIXYhDQ4yYgyZaLALMnVLq6OiBymaCF0IC4wCNvzSpBWUYHBgwZ5vaPf+Qpvu9tsvuVAOi7nkJub+/2qVavYB0SJCTESCVFjidl7b+Z9qESiWNu2bTty9iUqEG9n9vNNblN9cT6Uhx5/DNfdcgvW7kjHI//9Gsezqib5cRklv7sQZnBh7JV98cgtozHz+2+xft1eKTGYsUke7qhn71WtXYuYQBOKNEYUVrALmkYhhXI5ZVWFDu/mufBDoQtpkkzLJYm6WE8iv7XIH5uQDJNrhKTfqLBQFBcVw8Z5Xv0ujNfBMPXsA1JSUqJOZegZ2CqJ1Ah8lUBU4iDUrVLysv3b15twzxVIHJxE9+SJTKWjWkx0BO684w5cfc047D6UhU9nLEFRsR2wlkmgBcDl0ENbYcFFF3bA2Et6YcGm/ZLS6LZEVl2RLTc2yfoOtGjTHM0bJ8GqcUJEiFKeBYjqSNKYUaoPxIb4VHxpjMTcEi0ytcFybQ3sIZJyRR/S5SmSlFQgP2vYsBECzFQ2fhDedLV5LRII0wD3jx8/7jkXaq0wti8rEOI0iYSEhCRwJnZKY28TyPlQWqoJ8eeff8Ztt03E9ddei8cee0wZ9Xvv3XfgtokT8P385ViyYQ/sAexOLuQgP9G6tDAYdQgxm/Dl14sx95dN0GktktpYUDEcdeKm6OWz+NYSDHpRME6tS1wf+UrCpYnJgRuijbimV2/ccNujCB99KRboQnC00glXhZxCRSI+0EF7GCqNZvTo3lXcS3qdfhDeJBCmU6pw5gHuz549u/pIXO5774Z/Ab5GIGd6eR7TBgQE1FFH4Xo7w58vBHL06FF8+umn6NS5Mxo2aYJWrVohKTkZ4eFhuOmmG9CpSw+8/dk8bN5xFC49B9KJNGACdlYgOlJZww7btx+Uq1klUA3yvbsVRidKJfPYMezLyUSl3QLxfFjlofQccToqEG8tQN7iGYiOCsJTr76O4Y8+hp8MwVhSYVQ6lZFslttKkdSqDS64oMvplgI/vAu6LQxbLmlZhVpPuL5GIJ4BQuJQjXUfCWofkH+jC0OSO3nyJC6++GI88MADeOGFF3D99dcrkyrxu6ioKDz11FM4cOQEvvh6CQpKgqBxMZxYH+FA927d0KJJCuKSGspnkod7VjJ38NqQk5WJgmILEnTimpiEPPQamFjXwToOvQ4d7RVY/d+nsX/zWlx15dV4Z/Ea2AeNxrdFGmzUm3Gw0oJ2rdojPi5GSeh+uOFNBULy4PWq+oBslEPML6oR3rvZX8T54MIoZjAYFAXyb+0DQrDlhQTC92diYnOe+vzMtHXr1sX4G27Ayi37cXBfFjjchVrApTHBaMvE7E8nYszw5vIbDvlX+4CQSDQIMGrFzQmDRS7nFO/HaRWdIsa5U1lRGiq+SvO8LOxZuAAlpaVITa6HG265GwXN2uHj3EoUlzlRPy5erufHuQLjmHHOOhCr1cpeqJ5QiaRGE7QvEohKGip+QyDMPN4kkPMFJAouJP57C2HzeyqzsVdcCmNoGDZsOoxNu4rwxdQVmLv4ADZsOwlraTkiAhmcHCtDamHPVXF1hDGaNm4GRLtQZHEikNzC2dv1olOMgNkmZCWHkoWQsn+aiYVzZktCtqBNu6b46NMP0bHfYNidDkTV/XV+Vz8k0XpRfRBqocFxMEIiZ+rGXuPw5Zx4mkgGDhyoDONnE663cT4pkD+rW+C7RIREItAcjLc+n4zr73wdX/+4A299tRz3PTMdD78wBduPFkpqs0rippvBbusGOLVGGEKCUEdckZNyDS5excmBxHMRshaakX2HHjBKbHQpy8febz7BwQNHlRKxSf0GeODRR9CkSVNExceeV+F5rnEuCIRhzgK0rKzMTyBngPo8KnkolpSUlMjAI4H829TH302EMbHR4uo0hSYgHPc/9CAWLJ6H9z/+AMPHXoaDp4Cb7p+EWQu3o8I9mFNuoFPIwlVZiH7d2uOI3QD5D50kSfKVylkM9UpRIxVmUTppRzB7xmylRYAzkbVt0xIbN27ABR0vUEpIP84NSB7iuigkLemiOnHUCon4Wm48UyAoEwmxApW9T//pTbgkDNVN4z6fT5nIWOB5/Peg4xINdhuGDBqEK668UkjXiEaNUnHP3Xfjgw8+QL3Utnjl3SX4aOpqVFqD4dKaxZFxQmd3KhMfHREVsrIIKLTLvYU81N6nDCaHTZ5B5EldcXtmfvQKdu/dr6z76xDSIMH71cdv8XfJ/4/AsCV5qJ3IduzYsYGHq6zW4GvNGarqILGxy6TSjV1cmCEJCQkdU1NTQSJhZzJvgZHhC1ATGzPizp07eASnTmUr/T42b96IY8eOK1P5890DOCdKlRLzTKQk163btmL2999j/PjxaNK0adU37u9iY2O5tjCOHD+B6d//gMioeDRODkIA60PkcnXiYnG8TIMpuw4hWhJsw0BAeEVJok4mU9nnXbmsZmkZsPRoBvr07y9xwhnR/ORRHQxzb5EIr8NpDFmBmpGRgbfeeut5OcyJXtiNnbKvKqZqNiJ8lUD4XDQOeDENGTLkkri4uCbqYlLeHGfhCwTCxMEJmOfO/QmLFy/Bo48+gq+/nox33nkLS5cuxYoVK7FkyWL5fh5Wr16NvNxcCKEqz05C1WioStzX+fbbKcjPL8SEW26BsVqdEUsxrnLXtUsXHDqSgWnTf0C3tvUQlxyhjL4NDjShWcsWWLF+NyILctDKrIHNIzmSs8jdAUJyGkMQftqxB47QIPTq1V2epeokP07jz9Ti3wHjmpWnHotJvS2HSR6e42BqPBbcxZhvQiUTJnz2RPV6Ey7hC7LbvYLdK7j33nsxbdq36NGjF64U9+Phhx/FbbfdhnHjrsLgwYOUZlyWQl988QX69O2jLC+5fft2lJaWnE6oWVmnkJSU5J7c+AzvRoVDErnt9rsREBaLNz9cgIzMcmi0JjicFTC7ihEZHgCTjh32IJ8BNtxwDd5w+b1FE4Cl9iAsKbOiWD5/M/MbWC0sCP2oDm+RB8F4Y/0S18OVwmZT1WFGcK0mYF9TIGQHmqcCMY4cOfLRxMTEEHU1Om9FDMmjNhUI34OE8Pxzz+Hzzz/DgAGD8MwzTwthXIu+ffuhiyiF3r17o1+/ARg2bDj6i7vQt29f9OnTBx3at8fhQ4fx5ptviuIoANUZ1ciMGTPQVFyX7t2pCn7/3eomxCMmJgLvfvQ5EiKi0L5VKrQaPfSBeqSfysHGpQfQLlyUnlyDq9dVyrPuseqwoiICi0PCECT3iI6Jw8UjxqBJk4YIDGL3eT884c36OpIHXdjDhw+zI9mmxYsXL5TDqgLxdGFqFL6qQDwDgn1AEtgHhBne2wqkNkECmfvTXMyaPRtXXHE5vvrqS7Rr117cBKNS4pAA2NKhtHZIAgoLCwOnM+jWrZucfyXeee9dXHPNNfjmm8m4RVwWujfZ2dmKAvkz8PojRoxEDyGk1eKK2G2c0d0Fo8aEqMBQFOtdsGp0ysp1bM89qg3F1zYzintfgBnfzcL3s3/EZ5O/xoRbJyIyOt4nlJwvwZvqg1AViEcrFwNctVqDr+ZGhr6nKZLc25FSm4me73Li+HF8+tmnCiHcd98DSiKh/dFz8TsSC7ep9evjPnF7OKjupPjGEyUz06WhUvsz8Pd8hotGX4xlG4/imx83wqmVRCpuTJ8+HREbE4nS8kpxYVzYpQ/EnBI7Rt/3IF576SWkNuJaNC5Ex8bCHGiu1XD8t4DpgvHFwiQ3N5fd2IlaD3hfLs4V8pCS9QK1MsrbTbi1Cb7PmrVrUFRYiJdfflnphv533CmVSKKio3H77bfj3vvuRXBIkFLRVl5e9peuxWcYM2aMEMYAzPxpsSiOEOhs7CZfieMuHXL1ejjsZswvqURJRDQm3HCzQk5OScwq/ORxZjBsvQkqD5KHR7yqAc+tp9UofF2BIDQ0NJHE4e2V+InaSvxMXBxROWXKFIwbNw6JiYn/87MwQTFxjR07Fi+JOqhTJx6LFi1SEtufgfc0i7s0etQIZUj/AVFE0JciJ+MY8iw27LLqsNNlxoFiDawIQZDB3S/Fjz+HNwmEYc44Zksd4/t3+oB4l7H+InyRQDwDQtkneXizSUxFbWaG/JwcZJ/MRu8+fZTPZ/ssYWHhGDx4CNq1awej8a/32OVavQP690JIeCzmzl8PrUaLVm0bIjUxEsuLdVhkCEG+ywpLWZE8Y9WP/KhRMN3T2AeomgJRY8Rzv0bh83UgkZGRF7ALOwPP2wRSmygoKkJ+YYHSCuMtIqOfzIpWdrj7O53tQuU3UTFx+G7Wchw+akVwUCzqpDZAaGQgegzqjsDAEKQ0SoRW9+fJhXFE8lIJ/58UZ38H3nxvpg8SBxcVI37++WefGAdD+BKBVA9x9bOGI1DpvvzVUvWvojYVSEJCXWWKxpkzZ3rWrP/P4LswjFq2bKVMPPR3wMR+2WVXoLDYiuOFlbC4KnD9JX1EjbjQp0MrNE+ui+TkZOXcM4WZShRM5FlZWUpnJ/aYVN5LYvHfSiLeAgsGuqRsxpXtSTnkSRyeEVLjAe2LCsQzEDTivnRSB9H9kypRk1OSMXDQQJw6laP4tv9rJlMzrwomtkmTJinjJv4q+PtGjeojNi4OoSGhMDiKER4EBEeEY8HmrcgWtZSdfUohhergnbVaDcrLKzBn1hw8/MDDuHXCzbjpxhvx2FOP46S4ab9N4/8OeJM01XouEkhpaelmOXQm8iBqPKB9iUCqM6lqyhwYDERvKpDaUB/uzK5VSpNDhw+jUcOGWL16FbZt2/Y/kyOJgi0vKpGw4xlbSjZs2PTXw0uCIjA4CI2aNcH6XdthMgUiPiwQJZVWTJ25EME6CzZtXIe8vPz/d83jJzPx49y5eOixB/HFuy8j8+A2hDoLkZO2FzM+/woTbrpZGcfD9/63wJvkQbBQ8NwKmHhVq1X4WqxWD3mlE5najd3bEVMT4CMz05EAWYIcPJqGJ158Effccyc+FKXgtFbikUcewebNm5XzaH/1PXneu+++qwycY/hQIZzKzkZZaSm2b9/6l0mSK8mwH+Op7DyUM43qjTDoCxGAUrRNjsZD1w1HsMmIjz768jcEsnLlWrz44gv4z6MPINiRiS+/fgLfff0wXn3qWrzx9M148v4bkH7kEL7/fg5K5N3Px/jzBajNtywsRK1myiFP8vDcr3H4arHAlKYZOXKk0qWSifZ8bMJlhnE4nDiVcwozZ87Gg/c/gKH9++LrSe8gJVKDJ+8chZcksyVF6PHc009i6crlSrd0jQeRqMYgUf795hiQk5ODDh06Ki7GE088iSmfvI0urRtj6eLFpwcdqsT0e+C1uFgRF+6ONUfCZa1AREwELr5wKI7klYgLo0NpQRnyi4pRUVkh19KIa5Iu5PU2ijL345PX7sJ/7roe4c4KhBhsiI0ORdMGsbj60h4YPbQj3nrzNZzIPPGPckH/CGrceAtUHnRhSCISTyQQolaJQ4UvEYga6u7cItaiRYsuzATsxn6+EAgTj1OuzdIiMysb73z0Me5++H6888YrcBYfwz03XIRpHz2Gd565Bhf2boDL+7bHk7ddjNRoPSbceANuuvlmzJu/EEeOHFWuw+dkArJYKiXzuueCoNLgAk45OQUYNnwUSgotytq0tqIDeOmxa9CvaxMcOXYMxzPdaY0Vm5xH4vfAZybBWK02cRe52r+YLQANUyOQVVCE5z75Ft3aN8KevdtxUt7pwIHDuPuu/2Dv1o24aVQPdGwcBDPyJdIsQn5cEyZAntMFvTMXIwc2gVlnxdbtO2rFbTzfoYYZ68kY7wUFBWdSILUGXyoSSGaqseg09uzZs4348wPVeUB8eTlLZkKSHIlj+cpV+Pqrr7Fk/mysXTEPLZNC8MTtl2PkoJbo06UR6olb4JSS3D3HhlZZcqF953Yw2cpxIiMdC+b+gKXLV6CouBRHjxzB3r27sGTpYixbtgx79uzGp598gicffxxz587Evl3b0CRBjyuGtMWVl3cXV8OGuKSm+O/bX8EkYcZBd3fddZdCQhxkdyYlwmc/cuQwvp3yNcZfPgQJ0Wa4nEIHop7mL9+Oi/o3wxUD22PBip1IbZCEzz7/GpvWrMS0j+9Ft27NYJOEXWEPR5q4QPnyzOHBHPDIaYpsCIuKx+IlO1FQWoGBAwf9K1SIqh69AV6HdVxUmiwIVq9e/WFaWlqefKXOBVJrQ/kJX4tNhjqfiQRiGDRo0PCYmJjODRs29MmJhNSSm9di5GafysbkyZPx6sv/hcFegt4X1MFzj16Oob0aIDpYA5OBpbtTSne5t5LI5H20Ori0UvLrjWjfrhF6d2+Dof06SSY0Yt+2Ddi+cTUO7N6OkrxslBfmY/+BbSjIOYFebRvgwiGNcPd1g9CjQyrio43KDOpwGBASFCiZWotVm3Zi8KDBvBUaN278u4Ps+A579+7D+tXLcPXYfggPkHSpsSO/3IHvF21ExuFspNQJxNJN+7Hk52U4dPAwrhP35PKRPVBRXI5DaSW48953sGjdFqzcuB+NGyYiLjZUWFqLAKMJp/LKsWtvBoYOH650CvyngyTpLQJhIce+QlzKgWnsvffe+68cJnnQGOM0pSgSq3F45y29A0/yUHTwK6+88m6zZs0u5rD20NBQryqQv9LV+4/gJg4HTp7MxLo16zFv7k/IOHYECREhuPuW0ahbJxTRIUISTptCGsoakMprscBg3HPL12UVZqW8PNf8tcl1g6HR6eFwis/LFfUlaTAR2SVB2o3B4gMXoLK8DIkxATAGBsFemiffu4OOy1lyhX4urj1jznY89Mo0XHrV1Xjm2edgViYX+v9d0ZUSrqwE9949EZFmCx6/81KYDZWwG3TCRREYf9fbWLJkDzo3DMPw/gPxwbS5CAwNxsyv7kd8gA47D+Th7sc/Q4tIG665ejDe+H4ZysqNmPLJgzC5LNDZHfh5+ync/+RH2LZtq9cyli/DmxX+VI4kjp07dyr9eyZOnNhWDpeKlYlxZlu2rZNESCDek9R/Ef9fz/oO2AKjjINhoj+T9K5JMEGoiYIVWrt372NpgFGjRuGL917HBU0jcMtlXfHZqzehQ4toRAeUKNHqdIXK8ws5MG45yagSzyRCRWTJUV4zQIl5l6gRp2Q6h70cWiEeg9YBnd4pyssJk64cAbaTiBV1kBJjhtZhga04X67t9viEamTLAfl2eU4jLhzRBf37dhZXajLuf+BBHD6WKYmR3/22Ipbq6ZeVi7Fx/TpcfHEfBIlK0iAQBpsJQWX5uPXyHggMMCImKAI9OqUiOCIM9944AvEhRuSLIvp88jxRRWlI6tYcP+/Ihl6XgoLMPJw4nCbPaJd3MiA77RBsFXoUFJcp9/ynw5vvqFag0o0pKyvbKodUkqhxsjgTfIlA1FA/vRXyqMuu2SQPb/rOf7fugwmCz1BhKcbatavx4guv4bH7H8CPs75Fj4518enbE3DjpV0xZkgLUQzlsFWWwaELlx+K9tA4YRf3BEIiTn2AmCgRkfUuTZCSuSqDTFLSs84gQM4LgtVoUGhAfgWHq1SUiFzLyfoSyuJA5TouBxfIFiJSEioXhuL7cJ+ZP0zOCUCQWYcrh7dH28b1MPnLLzH2IiG6L77EsWPHlCnxcnLysGXzdkwSEnzxmUdw7UW90TQpQu6pdhbTwSr3a14vGs0ahCO7VIcfF2xSKmM7tE+GXmPD3iOZ+HHFJhjDQnDqaBHKbMW46MJmSKwTidxTefIsLBhtOJGehaLCEmzduK7WC4LzDSQPpj93RbqFvVAJpbypslqFL9WBuHOA26j3jSNGjPgP6z8iIiK87jv/lToQRhz/FZcUYsnSpXjp1ZfwyYcfwll4AkP61sOdt47F2AGtERpiUNwNl8ssxBAMp9EMu8kIjUPcERPncCVpREBjDhJZZYZGSMLpMMl3BnlReS+O8zHwfAO0NqoTkwQCg0CIRYkiPgU/U7XQJXLIZy4wRf1CMuGWLoqanoQEHC7US45EakoUtu86in2H0jB//nx8/vnnWDh/HrZvXo8dW9bCUpiGm64agMuEQAyiejRaLjZFUpL7CZkEBsWhqNiGpcu3YG96DhqmxuLaUZ3ZVQQ79mbh8++W497bLxZVMhgDe3dGq9RolOZUolPX5ggO0Cvd4ed9txIZhS6MHjscyckpf5vAzyeohY23wNYXqo/9+/eT+FesXLlynRxWK1DVStRaIxNfLQ40l156aSJ36E+q/Rm8hT9LwEwEVDwWixWrVqzHU088hVeefhSRzlx8/PLt+PbjuzHuioGoFx8KrTEKDm20FPqxiiEwHNrAKBjluDY4QvYjhQ9ihTxCodFzUiRmfPldgJCL5EIuq6DVi1oRYnHq5DtRJzCLUhES4oJPLjeXijGqmFZIJzzGdyDnChGJy0ElwroPt4ukFyITt0brQvvODfDA7WMxuGdHRHNC5fYdcO0lA3HFgBTcfWMfPHvfWPTp0lSKOnEvxIVykxbrauSOcgunoxjXiboaNjhF3KkKDBjQBQZTiPJsJ3NtqBMXh5F9WyAsOBQ6p1CPqxIpieGIDeMzURtpkHM8B/VS4lCvXr1/NHkQTDveBK9HFUKUlJR4joPxiYD0RQJRYiAhISGZgacuZ1mTKCrMU5ZHmDBhIm6ZcDsy9mzHI7cMwXMPjEO39ikSqTrJREIMAeIumCXzByUIUQhZBEdDE5QoxBADTbBsQ0goPC9ETDKlEAoMkrFIJqZQyeeiSsRtYWsF3Q6dSQutSa4pro1GVIkrUAtbgASHQUhFSS4seJjJ3aZUvJ4ugOi+kGhkX66n0clxpwkmVzBGDewoz34d7hx/Mazlhfhl8WrMXbBUlNVJ7NiXg6kfL8ChHSflvfh7ElBVJtCa5C56cYe0eOmpidi69G3cPLYXNM5CuOxOWEsqUCciCKWFxcpt6bK4HFr06NNGyIgXsMOmM2CvxYG2XTohNtY/9eHfBZUy3caqcUhq4HGrGuG5X6PwRReGz2QYOHBgr9jY2MFqE643W2AYKWdKyCSszes34MO3XsHM72fAYM/GfUIc900YiSYN4yQfB8EuroEzSBSEIUZ+ESxPLC6IlMhc4Q1GIQu6FnwDanytKCedmKgBhSS4TzKwVsp3chK/Z4mlPAsJgBWbzPw8LFuutWAVB0UrJbmTv5eznHK+kr8ZVFZl192Kwz2auDgaOa50MhGSkd+5XCWIidSiQ+tk2YaKW2JGhT4Uy9cfweIVm9GmdVN5v3oICdELfTCh0ugmyfPxpryU+OAOe6kQRJUKcpkQFGVCy2ZxaN24rogmnstpErXQCfGAz6DToFwfiY+m/oJLL70MrVq2VH77TwYLO2+pEKbRsrIypQ/IyZMnOYz/jYyMjHz5ihGkNuOS8Wn/P0HXALzzpt4BcwRTIfW5+fnnn39cJO/d/fr1U+a48GYdCCWhJ4EwwumubN60A0888QS0ZWkYO7orrhjVG+HBZliZiY2x0AaJu+ASJaETFaHnVlSEQYiCOV7LOGQ9hLyGRuJVabZ1Z293XFe497lSEw+X5cpH2VcIRg6wE4eyDBzThrggDoscroBNqURzwGV1ojzIguBSOygueC23y0IlIvdXgo8ug7tJmATgrish8Vpl3yZnyPMLabGZ2BUUoJCRxi5kZquE1Sb3U5qB6QqRmPj8vC7vY1Ou6d4SnJtFHsLIFenkGg45X893Y4sZW4QkbDTyHAGB+HzKJnz3yya8++574sbUU379T4Y3m3AJVngfOnRImet24sSJneVQiRibcdmEy0Tl2ZmsxsFU5wtgiKuhruybTKZE96JJ3q2Uqg5enxO1fP7ZF7j7rpsRH2/A5M9fwrgxvREaYITNKhnHEA17kGRUnSgMc7y4I3HimtSRfflMF0TLeg1RIQr/ybNK6fzb12GdAldVkXNYn0MVoSPxyLl2iX/aaUJjppWMyGOaIOiFnHQ2Jww2O0yS1zWSQXlNpblW2eP5hJs83L93w12XwbTFepJg+d49o5VDyMhRWAhbcRFsZeWw2VhTwTCm8fe8B7fuNOkmDxIMScWOSqsFefJbWISUbEIgLiFULoUpbhjP5XPpJEx2bzmA9z+biiGDB/8ryMPbYFyxvxJVSBV+LfV+u19rOHc58+yg5D61R5+3CURVH7wuI+i+++/H1Mmf4e5bhuLTl25GrORzg0Ej2UfkaGCwWBTM2lj+QL6gyxIlT0iSECj9MJjRPAuA6nHLz/yehYYoDclsCqmYw6q+EztNIMy8DlY/yCFxGapcEaoJs0WeyMHr0N1hpnZTCJVBVZDJX2Zyt/pwkwe/I7FQ7dKEGEQhkTAUF4XulXJP9kVhC0+FHKdq+fV93MTE6/COGpQWl2HxksMorAyFU8hSw9/J84vDIvElhCTPvG7ncTzx5vdIatYJYy+7UonHfwO8+Z5Mm2y+ZR2IkMg2OVSVWE6bJ2olgH2RQJRcIQqkS3h4uEIi3myFUcmDEX3i5AlMev8DHNq9Aw/cOALXjuyqrMxGRaB1BcNmMsOhE7nO7uYmyZgBoiKMQiCnMztRPR7PhCrycNGVkfMNdFckUzrFBTFJ6c16EdZ3KMqURpVqV/qQOB3iNthK5Xn5vQUuDd0WghmWLR10GUhmJAQSDTO7mpZIJHRJ+I9EQ3CfypfPwk8kFbeLRUJxExB/w3NIQKQM9k3hcXbFD0BwSAxyyvR44b2fMG32KuQWOCXIQsQLM6C4zIXJczbgtkfeQ6U2Cg/ddw8S4uNOh7sffx1UICzkqobxZ8khBqJqhGeg1koA+xqBnGZRIY5Edl9XVYi3wUtO/mYyvvpkEt598S5c2D8ZtvISiTR+KRlFTtCIq8F+DBqtnMxxK+zMpiiOvwNmUBKCZGyHO3MqpblTMqhDyICVw2ymUzpwsQ7CKJlNK/wimdgqaULrULjFJj9VOo/J9dyZm+fz2kw33LILO4nA/XwMMff5/J71JDyuqhI+hyfZ6Kt+S+LgL9x1Hu7zSBryHZWKTgkcmMwuNGgcjS++nYM3ZyzGf96Yhbe/XI4nX52BIZc+g8df+RIxdVPw1H8eQ+fOnZVS9N8Ab6dTki7DjkufyrXdUfMr1H3PYzUOXyEQz0BgLCgxwYpTEog3oUhtiWiXy4l9uw6gU/vmaJIaLF8ws7BykJmYpbVkJqOUyHp36a60miiPSSnPzPZ7mYLnuDO6QhxONnFKZreJOUVdSGnirvPgabKtKJAtXRuafNYUw2WzwiHqw2W3igtTKac6oJfLUXG41YA7o7vv467kdFeeVlVgKi4J97llUDKa+fxuJed2Udzfa5T34LNSzbjPJtm53SJaFWm5ZJ+7Ao3Ghg7Ng9G2RX2kNmwJc3Qyth7Nw4ECPXqOvAT3PfAfzJ49C+07tFFKUT/+NzDsWOFPFZKVlcVu7ASj3h39v25rDd7Nnf87mMLVVK576KGHekdERFzWpEkTpR8I50T1FkggjBidTo9Nm7djy8Z1aNa8CSKDDDAYKPklI7K7OHtRsSmWpTcrO1kXYRUScEkWY2uJUzKdTvZdSs4WMKNQFUipTsJg64ZOvuPy9qX5co5s2dLCXqkWIRZGvXItZlISDSs42WVd3CchDifdKCXv0Z2iG8Hg4QHejD1F2cmMrSU8zqMkQD4vL/1rE6y7rkP9Hes+SD6qwiDx8P5G+czr8TjPo/G6JBd3S456PZKnS545NDgMRcXlSE5qjgcefgT9+vXFoIEDcdHIkejZs4uS6DVK/cq/B3xnmrfAXqiFhYXKerinTp1auXHjxj1ymKUXjaxPY+QqqUmsxuG9tz17qAHAiZSTOXSffT/OhSwkSCK33HIzDMExeOKlLzBvyXJU2ukuSCZks6SrEvoKGyyuUokhUQUOLr/AwWCiIhx5EnLiRtiFGKw5crVC9zFLtpgoCgfdFYljkgfdDZKHVba8t5CD210R5SD3kAsLB+mER0phs5XBzpXu5Vy9KA+tK1+UB9OHqn64zzRTRWzKlgThdjXcyoGtJZ7lAr/jb3lPEgZJ4Vdl4lYh/C2pg+qFx36tW3GHPn/HNEuykWsJoTqsdgzq3wY/zp2B41nZiI2NRd2EBHH53D0n/411Ht5Mq6r7QhLhdbds2aIOpKtOGLUa0L5EIL8JfVV1eJPRCTVhc5uYGI9vvvkaQ0ddg0lTt+H9L5YhI9sKm1OnLLAkvgR0NpsyFmbuj8uweMV67Nq1XWJQIrUyWywHGof4p/ZcaMrZrCnkUikuC/t4yHHYxC2pcFeIsmMVrPwsBCME4hKycFoKRajkwy6JhHOjGittMNrkXFE1GiEWRQ2IK8Pfu+srmPFJCCQIHncHmVtFUD2xqpQkQJBo+K4kDIYlr0YlESymKjqGLa/H6/AZeU0eI1nwnvKcskf7tY8ICSpQtk7UT6yD1g0T8e7b70pil+8kTGs1Nf+DQNJgKwwrUFnYyWfPoFWjpdaD25cIhGBK1oSEhHQjgbD+w9sE4gkyPGcwv++e23DdTXdg5o9bcNfTn2Hu0l3IKZGMpTUgQEpTZ0kOCgo4ojQX2zdvgr2gHJUiLblaW3lpNkpzCtwtszqqDMlg9kJoHQXQWk9KXiwWkuGCQEWiMvJgLy2Go1jIo7JEOKVUzi0XsioXxUF1I5ldVIm7vURNG+5m2l+Jgd+wvoSZ1d1BzK0QmLF5jhKEYiQbXoPfkwyUBxQjSVCNuFto3OeSZORcPStnue8mrV9VCMmDZMLvOAWBu75FX2nB+DH9cXzfARQWyft4WS2eb/Dm+zNt0tSpKNesWcOpDBkxauJQEwjB47UCT61bm2DIqylcP3jw4JFCIi04laG350NlpHiC7E6S6tChPVp17ID8onIsXb4R2/enwRxglmyjRYBejy4d66Fh/UQ0bJSEouw9WLVmG9au2Ye33vgC85dtR6vURERFGlFWXI5TeWU4eDRHvJMKhARoUFkg+/J2dnFrDKwYFbfIFmCFTlSJnj1NGf1aOa6kP3cfDWZutdSnIuBX7roNZmiSKilBdV8YPnRn3DThPo97bgXhrnjlOe5P7i2vT7iPs4DTyjGXUr8jn7V0kdjXRP2Fu97lV7dGSIgEGxiCKT+tQLm4a10u6OQ++V8KpiNvkQjdQI7CZRf27OzsrAULFkyTwywNKA/dEtFtjCJarcB7OfPswFBnruDz6EeMGPFCUlJSKFesZ0uMN1UICaM6KL15PCU5GQMGDED9Jk1xOC0T02cvwpLVO7FkxV4sl21eThYCRWEEhQWjUKKyQlyUXu0a4rbrhyE2uAjH8gvw37e+xZwFq7FhwxbYJC/GRsRj6ozFmDdvNdKOHkbzxvHQBZBobDheYUE4X01jEX3CSZOkVHdySgAqAWZgqgwSHgnBXZfhrsykguBn/pgkwsxNtcBfUImQTBik/C2/Yzrjd9yyvwdJgPVLcn1hL5vdhuxCJw4eykVgkAlGk/xOyQjq/aiAuKURKq3IPTVlyM8rxHufTseYMZcgNCzktJv4b4O3Czr2QE1PT+ccLquXLl26TA6r5OGWnWoE1yJ8gUCYEj0JxDBs2LBbGzVqFBoTE6MMpPMWq6tE8XvgdzwnOSkJPXv2RNt2HVG/fhMUVtqxeNVOrFy5DYuXbsG6DWkoKCxBndgAtG+biiCTxKlOg8KcSuRlFaN1wxiMGdkTPTskYfaXU/HTL5ugCTNiRL8mSElsIC6LHkcO5GHGNwvQvGNLOCWxPPH0VHRu0wDBorjc5OGOGm7dhECQLNxE4O40RjJgduZnpiWSCOHpvjiqfiX/FB4WunEaYLM6kJljQfrJXCxeuQEfTl2JL6bNR+/e3RETGSK/Ua/lJh93OuUFVHLgZ6E1UyXqSXgtX7oZUXWT0aJFC/fX/zIwjXqzoGP9B5fa2Lt3L9cTOlSNQGiMGEY6I6TWGNsXCIRgClUJhArkeSEQsCeqN5twiT8iEBU8h71fExIS0KxZU1xwQXu0ad0KqaJMbIZgrNm2B0vX7sKq9Qewfksatu/LxYEjuSI7NejYuTnaN41GSKBkemcxYhLjMHRAN1w1rh+SohLlRZnp7QgxatG6ZQNExofAWanHiWOH0aZFCgKEMN1BweekyiCoCOS/S4JH6YbO4KIqYHDxXFIEVYpbhajEwcmB6AaxBqS4pFLcqlxkZldi886TmDx7BR577WvMXrgZBzMKYA5PUFwvu1WD/t2aSpJkGnWrD5dCYu77uNMs4Q5HDhIOiayDglOl2LInDUOGD6t6hn8XvE0grPvgZMqcQS4zM3O1YJMcZqQwctUtI6FWCcRXYpohz9xgHD9+fOOOHTtuGTRoEKhA2BvVWyAxVK8D+Stg4lBVUH5xAZb8vASnsrNw/HgGtm7ZgeKiIhTk5yK/sBAuuUeQnMrpP+rEhioT7tStE4OEeCOSE+MRFxeDxDqxMBnN0Ov0sAe4YNYZEGgMgsZRIupEnk+SA2sk2LnNpfQzEYIIlIuWy3PIuex4pnzP+TtEzbAOhSvnc5LnvOJylJVbceL4CVhcZhjMeqxbsw679p/E4WNF4hIGweLUITElBU2aNEb3bt3QvHkLRESE48CBQ7j8kgvx0UsT0KNTM1FGkk51ci9Jqhpl7A+jiHREEiPRufuUsJVn7bZ0XH//u9i8dRdCQoL/dW4MycObLgxXMWT9x/Lly7n06cvvv//+LDmsjnXg6Dr6uSQSJug/LxXPEXyOQJ577rnr4+Li3hkyZIgyjJ/LWnoLJI+/okD+CGpFmZtQNMjKOokyKSn27t4hamQ7crOykHkqF9lCMNlcZrJcSEGKaZ3GIIRhQaXDJSTjfuHwQJO4S9FITIxF3brxSEmOQt3oGMSLKgkPCEX6sZOwWPKEoOwIj4lFRGwQokSR5WRl4+DhUwiQ8AmNravMwZqVVQqdKwTTf5yDvNJi+V05CkqsCAwMFoVjFZUQheuuvw6xsXHiliUhNVXUTyTnL5FUaLUqiZ8l3jXXXItbxzTHgN7iinAcjssIF4fmc+4T+fvrYDsa62jks8uEkgorbn30K9Rv2R3PPfeEEEitpelagTcJhOTLDmRUH2vXroW4L3dPmzZtrXzlSSBsnvETSBUY8sxTCoHUqVPnnYEDByIqKkpphfEWvEEgniCJeA70Y6cfrktbUlou/quykjrKbeUoKbQjJy8b2SeFVDJPyg8dMIoLk5WVg/CICMnsNpQUV6Co6CRKyitRWWFHVHAE8vLyEB4t1+c6MuK+uESJ2MqLYRXJcfJkAYJDQoVgTXBILDocemXioUgh3K5duygzWJnNJjRq1FgIKR4DBw5QEjmFAZUKE2l1lcAM8NVXX+H7bz7C+2+MR5xc22VTm23VeGAFLqOKioTqg1FnVep15q86gZc/mYvPPvtESCr5/13/nwyGnbdcGIYbJxFKS0tjBzJ88cUXl69fv/6IfFWdQBgB/3oC4TOcViCvvPLKk0lJSQ9wlXlOpsxKVG+hJnpIqurE01RYbTYhGPbh4FINOthsDuUdiZKSUkk02eIGFSlkUqdOXSESm7gayXBYi6Q0OoHME9nIzDqFNm2aoWnTxnINA45lpOO4EFNQYCiCw0IRFxWOWHH9eFsSGgmOiZvE+WfvzmedOXMmHrr/Prz02BW4ZFB7UUtUGaxvcbsw7j4orBOhGiGxcC4URl059h0pxc0Pf4jrb70DN990k1IR+G+BNycSYkGnTiS0a9cuTiTUWw4z4KsTiFqR6icQMYVAXn/99U9iY2MvY3MqM5cvLSblLXiSC1tg1GytJkD1O5ZoTidn/WI/jV9/4wl+JjHQ1O9IlNXP+yvgb1gPMmrkcPTv0hRvPX0VtMpaNuyXQtfFLFtW1pJImHb55CQTqjCL3NeJFyfNw5YjdkyZMlnUY8A5J2xfgTcJhGRP93f37t04ePAgCaSXHGadB7s1k0BIJqoCIXnUGoF4R3N5Bwx9jUREEl0XteT8J4KZSq3Q9cxeKhGo37knlHGf4Xnc00gW3Hp+dzYJuXnzphg0YKCiflxOlSgI97B+d38UGlt82EFNvVegkH0ILr6oG7LTM7B//0GvZajzAd58V8Yh45sdycQN3l51+DdJpWpb6/AlAiEkHjRJVB7e9CkJRogffwyGERNv6zZtsHb7QeSVBcpB1oGwQ5napZ2kzmZjujRshSHcKtrptKF5Uj0kJESKBM/2avz9m6AWBpwHRNzQbDnEYPY0ovq2VuBzMSzEkcSWFya+f1MJ5itwupzo0LkTwsOjcOzAHujZvFz1nXscDNMrCYPqie4M3RoeE4Wi4TIOFvTv3hDr163518Sft9+TqlJVlmVlZZyJjGAge5pPwBcI5HRg3HnnncncsnLQ24rBr0D+IiSYmjdtjspyO3aIK+JwubvVu42uNl0aJhvuc1smJMLv9PJbM/QaKy4a0R0LZs/A2tXLpSD4Z7qhnvA2gZA4SCB0YUWF/J4CITz3awW+QCAMfcWioqJSqDxIIH75W3vgUpxXjrsZPy/dBWsF61R4lH/YGkMw3bLylC1kJAhWdIs7wykLXCbERgSib/cWmDHtO1RWkoBqPZ2fVyB5sG/OGQo99QC3NHd01CJ8hUAUCHGkqHUf3iaQ2lAgLJnORxmv02lxQaeWOHa8CFt2nIBLL+6JuCZu1UGy4Byq3FfTMVUJZ1AzQuvQy9aJQQPb4cjhA+LDV0oY+ERaP2fwZhwznZJA2JWddSFbtmw502zsNELd1hp8qZjXGI3GZHYcOxcKpCYIRCUMGp/fbpESWzKPRqO2ZJwfYFhFRcfAYTJj2qyfUFEmYSfH3N3WGY4cY8Mt44hGlWEH1+JlC6NGZ0K39vXQItmM9z/4UjIEw0C++ofCmwTCa5E4VDd+48aNnrOxE55bz+O1Al8iEDbdJtPvOxcK5Fzg/xGGlBwnTmZg/oIF+OKzKXj5mZewdMly+d57fVlqCnXrxqJhw1Ss3XUKRcVlsIkqkTcWU/t/8DNdGie0Nh3Ky50oKK8kz0BjK4HJ5MKlo0di5ndfIy0tQ87146+A5MH0xLEwVfAkCk8jap2WfSWXMiCUwOAIXPYB8VUF4iYLt5vlcNiVHoOZmSexYcNG/OeJJ3H1lVfhnrsfxAsvvIT3P3kT/3nqP9izZ4/yu/MFDCuOk7nyqisQGByG4lINTDY3gbjnJ6lSVBodcoqAOesOYcJ9r+LmW97AihX7UFJhgaM8GPExBjRMica+fUeVOP2nwptxSwKhcRhDSUnJjqrDZyIPz/1ag68QiAJJZN2jo6OVPiDeTHBnQx5MHKoxYgsK8nHsWAYOHDiAyZM/x7XXXos77rgDV199Nb797hOR+2lIrVeIxx4rxgMPNsaRw/vwww8/nHcZiC0BLZq3QGhYJHaniYrmWsBK5zFuGZ5OpGUV4+l3Z+H5NxahTv0hMEe3wN3PfYWfFm4XjtEhOFyLRg3rYtHCuUqLwvlEorUFtQWGkwl59AEhqidiNTBrNVBrm0A8X14jpXoyR+Ayw9dWYlPJQqt1EwafhdujR9Pw2Wef49lnX8K4cddg7KWX4s4770XxyZ1ISVmNERcW4u23U/Dtt5JhfjFg/I0FGDc+Hz0uCMXy5ZuQn58v12XpfX6A752UlIRmLVvh6+9nwSbRoc4/otE6kJVdhNsfeh/rNxzDf+58Ci88+gLefXISrhp5C76ZuwHF8oMAoxkXdW+J77/7BtOmTf9HEoi334kEopKIB6qTCLfVCaVW4EsujIKgoCCvR8ofKRCVMGhqPUalxaIQxqxZs/DWW2/iqaeewfDhw4U8nsOSxbNhNu1Ev17ZeOaZaMxfGYiXXwGeftqGEcOPo37SEdiELGw2HSKiinHLRA2OHtmGZcuXV93x/AHDo35qE+w7WojdBzIkjJhcXHDptDicVYHdu7Pw0G0Pon+v/nBWakRxhOLuu+6D0xWKB176BJZKO1o2icd1Y4dh3bq1sHBRLT/+EJ59QDIzM9mNXSWL6kYwo6j7tYLaJhD15V0vvPBCTwYcS3tv13+cCcokwlW3ccg9OXhpw4ZNePaZ53Ht+BswceKdQgpP4uOPnsaGdW+gQ+cw3PvIYHz6eRQ++DAY/31dg7vu0yAyIg8GnRWBQXIdlwXOTVJyPCIX3isXrqxEv8ElaNu2Avv27BPXzH2/8wUk3nHjrkJIcDiyj5fAvc6NC+WVOixYuRp9ew9F7069JRHJi0lStnNdHacJlw8Zj207D+Bg2gmYzRoM69Mchw/twfGTJ2skbmsS3i7sVPJgP5Bq8CQOFbVKHoQvxCZjgIPoUjiBMkffejuRqS4Rjfs0q7USRw7vxpwf5mD6N9/hnrvvxY03iPyeMhWb182GUbMeL73iwCefRuOTT4z44N1c3H/HOnTqdBCJSZXQGSqUxaY4jaESi3wLp/wpFZsn+4/Ix+NapXUitUEspk2fgcLCivMqAzGc9AY9Lht7BTIz0qAP4azs4trZnNiwficiI8NhMgco3d9VsADoekEnJMbWQ3RColKidmhbB6UFORK208Flhn0g3XsN3iQQhjcJhNMwMJ1s2bJFVSAEt6r5DHwhNZ8OEM79wYDz9ihcRjI7R7FiavHiJfj440/wysuvYeyYG3DDdePw8vP3oiR/k2SUQLz5eiy+nByI2fN1GHVhNrp2LUJSilNK4WzYytLgKJLM4rTCtUkSTp7sM/0w/2wW+1bscTEixW0msx6XjIlF/qlsUTNfK/NrnE/QSY5v06op3v9uBUorSuR1HQgwGtCudWuknzwqr84Rur9mIr5dcFAI6sbFICEmQlKYhL18fdM1F2PZkhU4fCRN4sN9rh+/BdMpCZgFKbceUImjutU6aptAmJQUE/LoSdnm7U5kHBJ98PBBfDd7Jm6+eQJuv/1WPPvss5g/92O07pCG72c3wuJ1Jnw9uRz3P5iLkRelo1d3h5BCJWwODmdnsxrdHD2wWmyePK74+7hfLs6VStm3aorYK2IzxS6U7wbIdpeYUWLZaUfr1hkYM9yFWVO/w7H04/LF+QPGRZOmzZGdU4yNW/Ph0rtgNNsREh6CnKJsFJYUKwRiKed8Ie7o1Gp0KCgql8AvhUui0ikkOmZIa8RH2vDt93OgV9Yc/mfA2wqE1+N0hsSmTZs8O5GphOETxKHCFxSIEgMSeBp1GL83FcjmzVtw59134u67H8LR/Utw9eXRePwxO958S4NJ72rQt28G4qILEBFbBoMxUyR3iRifRx6LU7eoDSd8Sn5+R6xIbIIYpwml6nhL7Cqx+ySzPBYEdJNg3SefeT7s0OlzcNGlldDo8lFUWXreuTGcCLpD+w44fELIz6UTiW2DpaQce/bsg9PBymd51aIiWCxCIhJOrAupLK5UpmDUaO3Qipsnv0KPJnUwb84s5OTln1dhUFNQW2BIIBYLF1pWUJ08/ARSDUqACGn0YB8QJixvJq7cvEMYMmA/nnhUj88/S8LTz5/A7XfYcUGXEnGZrJLYbbBZtXBaQuRBqub9JFmcEPtAjJ0o+TgkA3aBUGem5AgFkgmnyOD8UI+JvSY/XGMXBSKShS7MSvks/12uYLToaEJEVA4+/PAjlJVyGUvexPdBAjEYjGh/QRfsOZAh6iFAWWpjyOBOCDDokHcqj8UwbDoXcvKzlPfidI2jhvXlEr/8CjqbBnqdEwP7dUJp3kn88MMs5br/BHgzHum2kEA4D4gYO5FVJw7Pzz4BXyAQxoASC+oSDt6MlEFDc8VtKcaNN+aiWdvDsNnLYbPRLWGFatWtOdhLXyFig2vNVt2bJMHKULopp8TeFqO70laM6mKI2H6xxmKiPDBC7KgL2p8qgfqyf5VcJ9QkUc24LkVAWDnGjjdh4U8/YfXqVXLs/AEJvXPnC/DD7FXIyi6GVsKtTeM66N+hKSbP/lpcPQd04npu379LUSE2SyUCdMUoczklrLnSnlVcQA1SmyTjnvFDsWDhApQKif4ZmA54b269mSa8BW8/k6pA6HZ7QCUOT1PhuV8r8BkdKQkl2ZvKQ0WgUUpIoQau+apMD+jiTFpniHiNA3pwkFgVGopdIPaz2I9i34txtpJ2YiSQemJsaeMPOosliIWJNRUjrpd7tVM7AzkRKImtRf0QlBRVYtfuXeLW+EzQ/yVQdZRI4t68f59SrxMWpEGvHk2wcPkC5BfkorD4FNav+QW2slJkHD+ODbsOYsOW3dh78CisZgkYrR4aSyE6tE1G+oH9OHr06BmVpmem5Ir/zFD/FLXyZ+C7qj12S0tLWWzxxdWXr77vE6jtVKyklkceeYTZUWmFYf2HN5nd5cqv2lPBYem/E/7qbdeI7RTrVLXlZy6h0lqMiuM9MdYDthIjmXA/V+z6KmO9Cb0hIwnEfVEupZCSXIkBAyKxeOVSZRZ2d89Un0kLvwtm4DZt2qBhk9ZYvHobbK5KlFYGwxwbJNtCzF+2EDu2r8eiFQvx/bxZmL34ByzbtBlHjxQhJTEFRqu8q6NcruNEalI0OrYKxqQPP0Sl1T35s2oMCw4imzt3LhYsWIg5c2bjgw8+wJdffqnMTn4uCpizgTfTKcEmXFWBVE0kpMIzkfgUidR21ybGgGb06NGjAgICRjRo0ADBwcFenIm9RDLuVEm4rLj4HShPUGXEarEnxHLELhPjemBsoqVLQxLhKgxsbakrxjWv6HX1E6Na6ShG/KYF7ldw4erggGi8/fZmxMakoGPHRvJs50eLBBXItt17sHXzVpiN0Xj69S+wZNkOlFfYsG//VmQc3oOM4jxsPbge+TkH8NDE4bhoeEcEm7VwOcSt4wp6CIZBr0GrNp3w7iffoHWb9qibUEcZkJiXny3EMRsPPPAYfvxxqZDPKQQYInEqqwQffPgejh0/jDFjxir1BL4CEoi3SI0kzW4GrEDNzMwkYc7au3fvSfmKjjO1rmoslVjyMCBqnUR8gkAGDx7cLjQ0dETDhg2VhaTYlOsdZEoIk0Cy3EHPuFaJguA+BYk6cprRcqPYRLGRYqwgXSBG4qgj9qnYaDG2wtBVuUaM2kmda5jR+Zso9WQmlrJWJNdzYPlykzxTnKiRwV4vxc4lSktKMOO7+TiYnoOME2xJsWDxtNcwamgrdGxfH2MGdsDQwT1xw1V90KWNSDUSh2QMjYazt3MwIQPJApumFBvX78H6zQdgtdrw7rvvYsH8RVi1YidaNG2H68fdjZHDxqBds+5o36or5v8yB7Hx4bjootFKRvMVkDy8FX+8DjuQcRRuRkYGl7ScfPLkSabMPyIQolYDxBcIRDt06NCLJAB7Nm/eXBkL471m3CNwOqYC5ZLjp8vHRDGug6Tma9ZVPSI2X4zkQiLIFLtBLF6M59B9ocr4WCxcjG7NtWJNxFjnwd/8bqHI9yAZqq6MC3q9BSWFVqxZU4l+A4ciLDTUpzLFH6FBaiKiw6Jw5bXXoGGjRliydAkSYyIwoHMS6saHIaFOCJLqBCA4yghnOadCVBedYhiocepCoDkAUaGJeOndz7F02Spx7VqjU5veuP3m+9Gz52DoXXqEB0bCYBZ1pnXhy28/xWWXjkT79u19Kqy86W57KpCsrCx88sknbAMkUTDxqORBMqGpvm+tyzGfcCr1en0yF9JmhHiPPASFeXC9ngcclv0ZYmk8JsYGMkbDf8QWidHb5MqjVBbHxBhl/EzSGS/WQox9Pm4XYx0I62H52bMcOCN4AuP910TGeoBRo0NwKmc/pn/3XdXR8wNcmPvGW29Ely4dccUVl6B+ajPMXrQeR0sMcIr/DqdZws4ITTkDhaTBQBYVcnoRNR4XV8Zejk7t6qDXBW3Ro9tQPPfUfzFmxHWwOwyY+t03uPWeazFtzpcwGrTYf3g3mjVLwoUXjjhviPZ/gdqEW1BQUHVEAV/4TOYz8AkCERZPYd0HJaFXE8maXODdMncdBvtwsNn1ITH22eBgN1p7MVaRDBajO8I0zu9fEmPe7yZ2qxjTP42c8Lfw2/fh64WEFiFAF4kfvp8jcjXda6XYuQabvtlK4HS6EBwcggcefADp2SWYMnMLXE4mpXJ520q4HFIIaFTlTTAMuM8A1MCp0SI43IDhA7pKeLpQmmtTwuVUfi4sxeWwlmYjQMRHhaUUk957GdddewXi4uN8jkC8GW8qgVCBlJSUsOpehfrS3J5pv1ZRmwTC0FcthavRMYF4M1JcQaI+XpYduh09xUgEJIseYv8Vo5LgKHvWa1D4sKn2bjF2ArtcjJWoamHqRQQHG3Hbrf1gt1VIovlDCeOzYILv1ac3OnXpjKlTZuLoKRs0OrosfB+mbSYtBioDmQHIQYckFYljV6C4OBr06d4IeYWHsG3/JjkOtG7RFP1G9ENsYhNc0KEr5i/8GaHxegwcPFD5/p8MtQmX26qJhAiVKDwJQ936BHxCgYjyUNaDoQLxVq22gpZCICSClmJsIYkRu6Nqn25NFzG2qrCFZZIYK0q5CinHufB3rPNQvU0vgpMsN2m1F+UlJ7B169bTs5WRPDnnhnv7W/NFmOW575h4O8ptGixbuxMOOwmCVMFlMEkeNKoOUSUKsfCzqA05xiBNrmNA3XAL3v/oZeQUHMemTRvw0P0TMaDvMOSVlOO9j59F69bNlFa5f7L6IEgebMa1WCxUIOwDQlQnjeqBUOsJo7YJxPXMM8+wvFcqT71KHgKXXgiEQU5j79BGYqz4ZCcxkgM7hT0pxgrTe8TYm5R5QH2McyQOXC4H6tXPR716YZg9+xcpcSqVd7fZHUhLS0dGerrS0Uod1k3zRRJxSqZu264Nnn7uZXw7ew3yC+VZdWyWVlfvtyjGjjJcFtO9HKa8C7fyW6f4lTddPxb5J4/gp/lT8NW0V9Grx3CMGHYJDh3ajJy8NJQUlUnmIgn5FrwdH1QeBAnEYzEpQk3B6mdPnOlYjaI2CUR5+eDg4BRGBkth72YUSbg6IRCSAOtAWEFK4mAfjjix/mIkEyqNe8WoRnhuDeRTFqahoSXo0CYWu3ZtRdbJTOw/eAiP/ed5jL9+PO684w48+tCDmDp5Mj54/wPs3btXcRl8ESw1GzVKRFp2LtKziqEzRMlRKg0OClBdFxIJl36g+mBGEUKQcNY79GhRLwptW8Rj8rRP0avXANx43S3YtnczDhw+glsm3Itffl6O77//3ruV6z4IEghHozP9i6nE4EkQ3Pc0n0BtKxDOg5rCHqiUqV6deNiSB1epEMhc2X9QjJxO94QVpWxB4THWjVBxuNO7212poXxqNBWiecvDMOgs+ODtT3Dnbddj5aJp6NoiGhcP6YCEMBu2rvkRr//3Wdxy+y1YtWq1T6oQkmFm5ikUF9nx8bc/o9DG8URW+YLPSiXCwDVXkQlJRQOn1q7MvVTiNOGHX3agpDIQ4655CoN6X4FyUWML5/+AkRdegltuuEshqG+/nepz7+7N51HdMy4mRVdm8+bN1StRVcJQtz6D2iQQJQYkIupRtrHzmFdLmaNCIE/lAg/LPkmDHb+qhtwrpEFV7BkdfJoNYmzGPadp1aAkPqs1FBu2aFBebEXa/mWYeHkHzJv6PF586CpcMaoFXn36cjz32JV46v5rYckvwA8/LFRaP3wJfI/9+w9izqyluHX8YygvCcUPC9bAYeDUhmy6ZUCK+yIumxLYLilhxR3R6gOxaM0e/PeTBVi9zYYrrrxHlMdVsDvtmDtvFsZfdgPaNOsOe7kZJcXFqFu3ruLO+RK8SSC8lkoiVOFbtmxRXZjqRqhbn0CtEwgVyDlZCyZY1IdJjGNTOEsY3RZ3I8D/B5+Eg0OninHUrReF0G9BFy0YObl18dGnrbB8Sagoj6F4/vnH0LtHTwTqrbBZC6GziNSvtCNUY8eoEZ1x3ZWDsGjBLJw4cdKrCfdswY5PkyZ9gKCgaNx03c3oNWAMvpm2TsI4QnhD4lLC2sVV+XRsXXOK8gjBpv25mDxrEZ5542scO6bH9dfcix49+yE7Jwc7dm9D85QGaNSkvVLvkXYiDaFhsRg+/EKlK/0/FXRPqbQ4c//vQCUQnyIPotZdGP7hREJkYK/WtCeKAnmrwF05muo+pOBMt+AxdhzjyFv2PGUP1XOST7UoKbXjkUfs+O7bI7jxsn7YtuoobrjzDdz7+OdYu/UgdKZAyWzs4ciWBxsCbCW4aHA7ZGadEinPdmbfAOdBnTNbSO3YSdx6252wSSbo0bs3mjTugp/n/gKHVYhDWwmnwYxyVzhKK/X4efVhPPDidHz6bTqefHAmXnj8VURFx2PD5g1YJy5ai2at0anzANhEkUJnxzsfvIoWLVLRr19fn6sD8iaRs/6DVlpa6tkHRCUMvri673OoTQJRAkVURy/OAckI8aYCcblEfbhbFf846JkOOHDuGzFOIFcitlXsHECEPaZ8W4Flv5TihisHYu+BI9DL/b969wakpERhxTIhEJe4cVzIWu+C1hAiz6dHSYW7fwArhtXa+tpGgbhVKxavwY3X3oZwYzDs8lz6oBB07tAFC5btxP6sImzYcxTfztyKsdc+h9HjXsEX3+3GsCET8eqzH6FeUmOUlNmQl58HozEQXanAQoRoxI3hu69cvhAb1i8WlcPZudQOaf9MkBxZ90FXvry8XB3GT1QnDvUzzScYtdYViECZjZ3k4U0C0WiEQM6E6gUHo4KEsVKMt2c1DCtZPaPNS2A39q+/cqBfn1ZITUnCktU7cd21/ZASZ0L79g2w4+A+FJcVILfchtm/bEBZBWvl9TDZbQgMDEBsbIx3K5r/RzDB//jjAiQltETblr1RWmKBTVyu/ENpyMotwPwNhzHhwY9w26Of4oX3fkCLVv3RrsdleOLJt3Hh4EsQE50gpGGAywDsPbwHFSV2RIREwGF3QRdiQG5JHqbOnC6EW6lMSentwuVs4U31QagdyEggHvBMgSppeMK7D/E/widiRe0D4s2IcdiL5XpVH1RUtSAqb83vaBx68IMYVQjzJpt3G4idA+g0dgwbrkWbpBh0alcPV4/tKIpkAY6fOIns4hOoVydcns2Jjz/6Fu99+qOQCQfu2CVTFkoYhSEhoW6tN2cyjtasWYMvv/gWV1x7HXYd3o2p09/HshVz8cQL9+Kdt5+B02KA5UgYDFnxCAwIRbsWrTF0wHAYnGZx0bQKUThFehmcGnTr2F1USye4dE4YJYsYtS7s3LsJGZm7cMP1tyM4MAIPPfSQksm8nXF9Baz/4LuxGffEiRO/N5Whaj6F2kyN2jfffLOPlKjXch4QLmnpvXlAgKKiaTCbM6TUJ6tLwmPaI0lwUB3rRDg2hkRyQOx1MVbys1/I02JJYucAbMKMjtTgxPFGaNO4KVo3TcbUHzbh50UbEBoRjNSkZDRvmIgJd3+NkYN748LerZW6gNWb0rHrSCEmTrxJmfaxNnplkuBZSnJZjDfeeFOScjgyDx/Aa+/9B+tWL8LCpd/h2InDaKJrgjuT7sG1MWPRN7ordM4KzFr0BdYf2Cz+fREqXWUID4mCMcAsLpq4aXZhbb6Ojc278rpCKhu2LUfd+ARx8+6GRmsQkv0YnOqhWbNmtfLu1eFttcwJhEpKSpCenk4CWbdlyxb2k1aLO/pvNLXtkMfVepFaR20rkHqU5HRhvFmyFhXlYeu2MmF2Nq14vCJnCWO/EI594TwfnO90hRiH8BMc7u9Z4XoOEBfrxMncTcjLrkB4RCAeevAabD14CqtXHEKHCxpj7YGTiAhLQM9eF0ATILxWacPyDfvRqFEKUlLq1UodCFtQ2OLy448/CYndjhUrViH71F689+VbOHXqOMq0NpgCg2Ay6lBiPIGlOQuxonQRjI4ojDWPQ5/A4di1aQPemPQ4Hnr4Jsye9y1MZp3SVcTFPlPMCrKvFVWSmX0cO3fsxaCBlyAgOARdu/YR9y0MW7du85nOZN5UQiREXo/N1FV9QLggiPLVH5jPoLYJ5DR5eJPRCwpKMHlqMcqLYiVyqlaTZ7Bzl6NvWedxqdg4sTfEmB7Yz4lNvhwvcw4RLddv2PgYZsxbLq6JBe3qh+L5R27ERcM7QePQ465Hv8OwsW3QuW20FDUGLFmxFzmFNjz7/FO11BLhUia4efjhhzFhwu0oL7WjQf1mqF+/McwmAzp17ImLh92Kyy+9CT2aB+L1lwvRfth8rDJ8jAWaOSiy5qCOPgpWJ6frs6O0OB9Tp32Ab6Z9JMWoBLyEu0bvjh+XxY41m35EnegINKjbBNZKB2ISUjCs/5VY/MtyHEk7f0Yu/1XwfdR4rXo3T4JQ97lVjfDcr1XUJqVrLrzwwrtEkrehC+PNnqhcA/rtt76EQWuSUp1DxatmueblObvYEjHO9cT6bopCxhsH3LG/SA10N2jXQYvJ3x/F/nVFaN+sMeqlREIXGY77H5uEIFEdrz49HqFCrMdPWvDOx3Nwx0NPo2mLdiJc+bA1B5L6jh078eyzz4vrsgG9eg5EeVkxnnriDXTt3hkhATG47aYH0anVBZgx7Utcf2UYRnRPR90QExo1tiMz2Ikluw7jUHE28iMKYalgl3YnSkoLkHkyHU0aNERMbAJ0egM0Ikc4teHr7z2N4UMuQYNkcVccLgTojYiKicC0aR9Do3OgZ08Oq65dEmGB5y0iowLhPLDHjx9Hbm4uPv3004/kMBmFUpNuC31wbtX5EHjcZwik1hUIK1AJbyqQsNBwDB40CAuW2pCXGyORXVVyc9NGjEP2Oc+HexUJNzjUn53NzjHowtslGfTtXYmfFm/Ew28sx6OvTsatd7wJnXzx9J0jEBtYgUqNEZ9OXoiI5FZo174dtE61TbpmwPhYu3atuCwTsXt3Bl544U0EmGPQomk3pNZrguYNe+DOWx9DXFQ97N67DWknt6Nn5wCUV8SgbqoJvTtrcNGAHBjbbsGGig24Z+JL6NvrMikkTBIfQFraYbz65os4eHQ/lOiRcKmwVUpBEoOG9VtLqexCUXkJKsQ9at+0DXp0648N6zcodQX/JBVCl5SuC+tBLBaLOgq3OnyGMKqjVglEEkJvtYehNwmEuHj0WGzdVIxly3KkxPAIe3I45z39WowuC+tDuoo1F6uhKGL6H32RC7c/asfxnF9w4MB6ZJ46gdtvHIg+3dvDpYvGJ1PnY/+JAtx9332Km1dTYDzQ1Vi08Gc8+eQziI6oi28++wltGnREclJd3CpuTFR4JCrK7bBVupQ1Yk5mpaGiBPjmi0qs2RqOIjmu1+jQND5fCMeIJi0aCqH0xp0T78FNV98Ns9E9D+SefRvw+ON3YN3mVXBpXVi7ZyWuuOwyJNZJQn5pHj784n2UlRSgsNyBgYNH4sD+w0hPP17rdSHeJDC6LzQSSGFhITuRqWRR3Qh16zOoLQJhDCixwJnImCC8mSgoC5OSotCjZ0es2SDKTxOuZNrTYGHOQaNPiXHCodfEOFK3ev0kQ4f14axk9V6aUVQIr331OBt+WGjBwhVR6NYjABnZpSguZEXaYUyZvh69+g5Gg9TUGqn7YKagFRTk460338Qzz7yCls364LnnP0GAKUSpyOx4gYTn5iXigpQrFaAO1l8IOWcXZKCNvjWK13bG5M/q4L0v9MgsiEDGYSNWz9Pj3jueRkhQKFITG2LcVRPRpcMAJY50cr/09N3YsHUxckqOY9+2bWjfoisccu2s48ewbcfPsDvLoJWk0bFtDzRq0AqPPPKwMuistlSIt++rNk9X6wNCVCcPwk8gnpCAU6Yy9KZPqYK9G4cMHoUF3zul5Ir4/9dnnuTbc0IhDrRjC7Jn9PB0nsNWm2U84F245NpcGc9mk3fXFUjmMOLjzxdh/+G9ePPDmYiOicaQIYOVjObtsPEEr00rKCgUtbYMY8dehq++mo6Lx4zHhBvvRLAhVKl6OX4yA++++RaWL5sLu8MCg97JIS4i6FzIyyzF0MShuCjoCowouwnlSy/C1Gl1sXhvMgZdPAGNWrWHRd7DYnPAEBCEgQNGizsUiSZN2qNly7aYPv0TfD31fTRp2Awx4XWFNFxITK2HsKAorPx5nbg9OriMRlx8xa04lV2G7dvZUHHuwqQmYRe3lQUECaS0tFSdiYzwJA+mRHXfM5XWOmpLC2peeeWV+kaj8c769esrY2G82QeEmY5SvFHDVKxcvQtWexou6CwMz1x7JpwpShgyVB+cH5WKmx3MzkmaZd2YQ0roBMycpcXeoiIkxMSjQXIMjqTlIic3B7GxscpgMlWlnQ2hqIShGjsvrdy4Em+/9T7m/jgPRl0I7rnrGQweOEySrWRcUWXFpYX4ctq7sNlL8dwTbyLIECUZWgLNKe6OthyffP02wgtCUFdTB/V08ahvElLYvRlHNVG4/sb7oLFwRK7cm+Esv6nfMFFcIAeuv+Z2dO3WDzNmfoW9u7dizIhrkJBQT9wil7LI2H5RJMWVhejRq6/kNC3i6sRgjxwzB7qUpTZrQplVB9OVN91thj/XwmUfkEOHDi3eunWr2gdErUSt3g9EJZMzpdoaR60RyIUXXniRZIpR6lIO3lsLRkJYSjAORNPp7cjIFCm8/SCGD0+CTvsXfRGewqiaJsaZ2VlNw2bf6irFK2DO0kiJbMDKVVEoy3Vi8hv3okXLaDz69CT8/PMaZGefRF5eDqKjYxASEgJtVeYnVCL4M/AcLX0BSX9lZeXYt2+vlORb8PlnX+Cxhx5TiOOaq2/GlZdMRGpSY3ETnHCYXKI2yjD5m0mYt3AOHpTzUus1g90q4cv+X5KUNTYLJk9/Dwfy96FEU4GGYQ1h1tixsGIVLrx8PJo2agGbRmS6w53p2G9ML2TYsWVHxETWRWR4LMrKLZIGAnHFxeNxNC0DNqcVUZGRMAVqsXbzWnTr2EfShx4mgxE2yXBfT/0Qw4YNVcKChUVNwh2O3iEQPjvdMba+pKWlcTGpOfv27aMKIUkwBf4egdQ8c/4OaotAMHTo0HaSAEalio/P0tW7CsQpxnVJnJLwjHj77WlITWmFZs1y5Di7nP5JhuPXHFh3pxjnSyXvXCTGVhqvp1feTAN9kBNGQ08c3JGDQb1TESlkMX3ONrRp1Q9Lli/EvHk/KNMdpqcdRUlJDmJi6yqJWc1AKpEwcav7NII1/QX5uSivKMbqlQvxySdf4jMhjlmz5uDYsVyMHX0DHrzjUSSntkKguBgOSa4OSa+Hdu7DW+8+j29nfozB/S/HxcOvhpM9Rsl5TrmXWYN333kZhUW7ccnFwF5LFk5kFiLTkYvUCxtg7GXXotzKtW2l1K5K8lrKELm+SwiBMGj0aNigOdp36oZ6CfXxyVfvIyPtCDp37Iqt2zdj845VGDZkBPTsVWfVwmjSY9a8aaJU4tCqFdveaxZq+HoDvA4rT9l8zbVglixZMlW2HM6pKhCVPGgkDxqP1yxr/gFqqw5EI3I8harD6xMJCdRM5XKZ0aF9JyQm1MHXn29GTpY7s7rNA9UPMYo+F1MnF+J0h5z2+ZxEG4kzBHpXEDp22IDK8ixknqrEwUNl6NljMCZOuAcNm7VF//4jYTbG4PsZS/HAA//BbbffzjWF8frrr+PLL7/ADz/8gNWrV4uy2KeUaCzZ0o6mYe2atfj8889x9913oHu3nrjqmtswffqPiItuiuuveggvPvkxbrzmHgQExEPv1MMmOb1ACGr+ku/w3gfPYdnyeahbpxHGXzMBLruQh5hdxKJLEr9ROGDvkd1y3ULcOb4I11zkxDLLIuS0qsCo6+9EiTKkX/4zPJnSaKx9lejW8Su9C06HE7HRsULwDVFhK0dBUToCI3UwhrJeTC/fl6KkoEQUjLhTUvA2qN8UXTv0xapVK05PAViT8Ob9mE5ZiUpXjPvivlSvAznTlg9Qsy/9B6gtBaIdNmzYdTExMW042xSXs/Qmibi7e7PIc/dw7dDhAsycNhl9+uYjvk6QUiK6yVzAibM4jwvrOfgIjBry/dVivAzBJSC4uJTXhSPTBG9qkdvqhEwLsWKlFSfSA7BlTyaGDL4SZa5yFOeVYNwVt6Fnt4Fo1qgDQsPilXk4du3ciZ+XLMK6NeuxZu0apYv5kiVLsXDhQixYMB/vvfsupn47FRs3bkOAKQaNGrTH0AuvFMK4F+Mum4DGTVojMjRawssFzoWcmZGOxcvm4cMPXsO2HUsQHx8hpWMu7rvlCXTq0F0EgASOlq0nDjEJDocN27b8gOuHnUCivgjayHj8tKIcE+55ELEB9aG1uyTjnyG1S/AzCuxB8vZ8fRHnVqMGlooyrFzzszJRc0psY+gCXZg67RN0atsPycnJimvqlOu5RBa+99Fb6N27J5KSztHApd+BNxUIiYP1H+xExgWl5s6dO0UOM1EwpTGBeioQTxeGUAmlVsGcVCuQiFAUCCPE2wrEDXedCpk9KSkREXEd8N30QEnNbAKsIg+mA7a8i/wGF4lbL8YygAPsqk5R8jdndPdOmqkGXpRpg2miBEGBBnTvY8IHUxbg55U7sHrdOvwwdyZCIo0Ii4uDwWhG0xbNcfXlN+K/L36MaV8tx5pf0vHD1I147+3puGviixg+cBwqKnRYuXI9QkOSUFxYiVEXXYFXnnsH99/xDMZddTNaNW0Di0XSY1Wlcn5BHn5etQAfTH4RU6a/DrsuBzfdNB7pJzIQEpaA/gNGwmKXcyUD2+wV2LZ9Ew4c3I61m+ajbqQDTeJDRFLqkXeiCMVFpQgMrwM941TJaFUBx+SuGlOdqBeuPcUmW4axXlwbc0Ao6ie3xOefvS0hIkTlMKG0pFTcW7o78kP579DJN9pg5dFvvPEGKbW3yHc1B28qEBZ0vB7HGZ1hManqpsJ7D+AF1BqBSMaux5GlJA+SiLegui+eYR4QYEJq0xT8MMuJY2lsFiWZC3hKZzFWknIJSy6o/awYJ1wmgfD7MWLnpO5Dxa/pQWeowAWdg+EU7isrL8WCn+fg57nzkH40HVvWrYK11CIZUyKN7afynuyc6qjUiroIR0JoE3Rs3gMXDrwcl1x8PXr1GYxJb0zGqOHXIjQ4EkHGWASHh8BeYRdhJb8VvyKnMBe7j+zCi688LK7Q86ioLMRzz/4HXbp0w9ffzEB2dh4ee+wZaAwmpQVFnAoYdAYpMU9gxk9z8cJzz4irtBv6iHK4zAacKjSjqFhytkWHsopCFJXkIjcvCwVleahwlMDOyhUGJCtRREnoKkV3Vcj7y0+05RoEGHRwCDNYrC75vQ1x8XXRv98YuPQaiNhxw6lB6xZUYeFISzuG1157TcmE3szYNQXVfSGRVE0kRDCl/Z4R3LqZ3wdwLor+vwK2wrzetGlTZRg/m+y8ierNe0ajCUFCInN+moOuXSKRUo9+S9U5anRwQiGSBpeAYAUqj/OxuMQl15M551FmkFs6ERpuQM6RWLRtMxrvffBfCR8DVq9aiR9//E5IpRjZWVmS95zC/DqltyfrEciZTnEtmMlFYEupbhXymYuEuHpITUoQN2c+evXoDwMHFhocqNCWiruzGN9Mew8ff/oaDIFleOWVp3HixDHF/dm6Zae4O21w87h70K1TX9hcFuSczBHVwhGjDjRr2AxtWqQgc9MaXDkkH5WmIqzZrsWiNUZs2VGGyvJKbNm9Fiu3LcFmca8OZhzDidw05GQXQC+uSnBIMLQOoSN5Xk4qpJFnd4h7pNVpsWP7ZmidVlE9o8RbcmLHni0wm4LQqJ57KD+rUPTBASgsLMKxYxnIOXUCA/r3R5wotHPdrEuS8mZhx3oqqo+DBw/SjVm/du1adS4QOs+kTE/3hcYXpPEcn0CtEMjrr79eX6/X31WvXr1z0gfkVxWiwiX3MGD5ig3Yu7MYwy+OEh+eFR9VpRZXpEsXYxSRWxh9NHZ1Hyvmvcf7AzAqnNBrnbBaYzBp0mqMHjsG/SVztGzVQkrlEixbMx8z53ylEMKOvdtwMjsDJwv3Iksyd15BDiosJSi1FisZacOm1Vi5eik6d+2L5cvmwyDEYZUEO+P76Zg89WMsWvgjygpy0atvZ3To0Akzps/EL78sgdkQgfFXTMR14+5GveQmyM3Nw9GMI3j7/Wexbdt2HNqXhm2H1+DHedNweNdu7Nylw9xfIvDLPB1OHA1Gma0cOrMeXdoPRrf2gzBiyBi0b9da1ISEudZE2kNoYIQysZDLJC6RqAutTaM0C2sdnDO2GFpRPO1aXiDBocPSVfNQJ6EumjVoqcy7ygpc4RvorFpEhIZjzfrFGDlqpLipyWeId++C5OFNAmElsDoPiJAI+4Bw4VW+BIsyGlMku6iSRPiZqdJnyIOoDQLRjBw5sq1ExDj2AeE4D2/OuH1mAnEgINCgzL85dfJmDO5TF/GJx+W8KgIJEWstRneG0cWGNI7WpVvDY+dcfRBMG0ykTiQkRGHK1DycOuWQkrgvEusmolv37mjdpg1S66eiTp1olJflYMv2ZZgz53us3bAY27avxuadq7Bq3SIsXbYIR9P24uChrVi3YSVy8k5h/6Gd2LJ1HTKyDiMuNgATbhmHSy4ZIySzAqtWrYfLGYRHH3pFyOM2tGndES7JqS5WWooKiAiNwrWXXoEB/Qajd8+OyHXkY/mMhRhlHI0BuitwkWE8xoaMRvewQdhn2YuKsCIkxCcgMMCIyKgIhARGIkwstk4cwiOilfEz5G7GksYqBCLhy/pZIq84U+6tE8JoBa0QTPbJdJH4QPMmbZQWG73sa8XFCQ0JQ4PUZGzYtk5cr2I0a9YcnN3/XJLIuVAgeXl5OHLkCE6ePLmuikCY2pgYVAVSnUBqJDX+VdSKAhk6dGhfIY5RnGWKLTDeVCAsff9/ImJFrUl8bAdmfrcA0XFH0bUbh/lXpVqCw/y5yCYXm2LXdrbKsE4kVqxGOF8Sps0kct4GfYAG+afs2L8nFIOGDBL1oFfqHqjYOnbsiD59+mDE8GEYM/oi9Os/EL379MYVV45E48YpSq/V8PAQsVDExEhm1RoxduxY9OzTBWPGjsLlV1yCu+66C4nJ8Rg3/iocOpiJCePvw9iRN+KCdp2hMwQqGVapg7ZrYBRyN4miKC9ld2vx1SUMl8xdCMf2Ytwfdx/CTCFyDztcOtnaHch0nkBSv0bo0rkvFv08D/uO7IXG6EJkZDQMHLZPv0Wg5AJhDaVBTA5x/Tp2kNu0Y50yvL11s/YsDbBk9VzknihB587d3T1ZCVEtgYFBSse6zdvX4sefvld+37hJE4QEh56z+hCSh7euzTTKWdhJIEIe+Omnnz7Oyspir6PqBFLdhWEo1EiK/CuoFQIZPnz46ODg4N6cB4QKxLu9UM9M0IywxKT6yMw6goNHNmPggEghLsZNtbjgEP8mYuy6zjVzq4PlAReTJ+F477HdoDaXXKLVOBAcbMH07/LRqm0P1Etxy3O+GxMww8ssxBsWEYUGQsItW7YUCZ+qjCshwfTq1QtDhHguvvhiXHHF5SLxh0oG7AwOG4iPj1euNX3Gd/j22xno03UwrrrsdsRE1IFN7m2XzK4V4lAqGwh5JI6UVTqOSQbavXcrvvvwI1wUPAyJ2vqw2FkRaINOkrfB5cCR8nQsyVmD+yY8hSYtWuPUySxkHjsBjUELs9EMo0vcGJNGuR5bYvRSrorgEBUi19dpsHLlOhxLz0CvHn2UQXQ/zf8WB46cwMgLRwlJCNvIb5ROraKOysuLsXXXenHTumPKlC+Rlp4myiQUiYmJytwy/78gOTuwwt9bBMLr0H0pLCxEZmYm5wH5RA7zgc9EIDRPBeLdFzsLeE+P/T3UUytOvSkJ/wx2u0vI6yJsWBuK7Zv1kiAYD9XiQuUfKpDqaYWfuW7MA2KcX9Xbj65MjMHepRakNtXD5rLh/Y8/UPoKeCZclUxYe2+325XafNV4nslkVOZOjYwUtyE2UjmHpv6OcIjsj4qIwEZxAT794j1kFWTBUl4BVDgkXOTFJF5c7OwhweOy8d4aOIQoNqxcgGbW+uhp7gGro0RRTKYAvZCApG85v0FYI9hdhdi9ZztigxNwxahxuHTklWiY2ETpPp8mBO5yCIFIVrBWVMDqZN6Q5yEZy23TT+Tg8J7jQhRCZHKspKQMKfXioGFRx6iS3/G3jKeiklI0S+2Eu299FLfccg+W/LIM99//gLh1PyiVk74MVSlTbXlATZC/Zz6HWiEQSeQusrm3m3CJPy51XGjdujVCwqMxfxGnY6frVJ0lBLyESiSeYN3IT2KcS/VNHjhXEIkubt3wIZHYu32n0mz6d0q+3xIMu5L/Nkz43SWXXiUKZQyyczIw88fPcM+D12Dq9A+wefVKbN6yHielVMzLyZGizy4uiAZ6IZWlW+dg3/LtGBw5FKXOMpS7ipBvK0C6Kw97gw7hl8rVOGg9hpK8IpSV54okEUUupBIaHoWI0Gh0atsV9VMakJtgcVZi6qzJyM3LgcOsURSMTZ63tLAE0fXc/T44S5nLolMUmNZWJZblVVhnQtcnOCIcbdp0ESIy4MpR9+Kzj3+G3hCLx594Gi+88IJCmn8n3P4M3ryWSuicC7WqD0j1hMvPnuaTqA0XRiMuzJvJycnhlNMcSOetiFEzzh9BI373ngMHcPxAPnr1DkBQMJdO+Av35ylUH++LkUgYpX3EOB3AOYDBYBWfPg6LFugQF18P7dq1/dN3+zvQ6fSYN28+9u/dgxtGj8CAHs2Qnb1bSu+v8IUQyaFDR7B5x1q47MXiLViFLPLx1POPINWWioauKBwx7MS2oBVYb1+K9MhVOBIxCwFt9sGWlItiSyASEtuK+9UU9grJ6VQMVfdUSIHqw2oVhRSO5MR60Mkxukx6vRafT/kc8QlmURl6lJaUY/fBrejRsxuS4pv+SoRyulUErMlpQHhEqCgvIUutAxHBkRgwYAjWr1uHpctFKTVrBrrJ3kpf3uzwyPenSuJ8sydOnNi1fPnydXKYL8hIprtCaUY3hk4ztzzG73yKUGqFQC688MI32AeEtebnug9IdRjEN26Y0hAL5qxCg0Z2pDYqkN9UfekJzzTHffZQnSXG5S/5mb1T2cTLmd69Ck5FwPdgtWAwtu82Y+364xg9chR07EXmBTBDbdm2GW++9QbqxSfi+stGIzEhGo0TEtGmXTu0al4f69csx8EjO3Fgzyas2LAcy9csRU7mcZSE7oWj+SL0ungnWg/ZjtQ26Rg1xo7LB5SiT6/j6N1ej5JDGqw7ko8eXYfKvTjfqfu+HInLjM96D6PehOiIOHkYzsjF+hXWi7jw09wZSM/YgfRjaZgz/1vs3L0WN113G0IC44VjpICQIOD16DEp1yU5yfsonWolIgP0QWjfthOOpKdj4aJZGDhwoJLOzhYMM2+3wJBADh06xG7sRz0IhG9EslDrQFQCqXLcfItAvBcifxNUHtWl9dnir1yP4ylCwwNQIQlx8eJYkfkkMI/fcZcKg1FFolCJhHUec9y7ysp194t5cQZ3d9rkzFThOHwgHp9+bMQXn0kJJRlx3apVkqm8OyN5SXEFTmXnIjEyGuKhoMxWCpMk0diQUHRv1Q6v/+dhfPPWK5g4YSKyssWFqkjD7ZeFY8qkKLxynx79ulnQpg7Qr7ULCaaTEvYlsJXqobOeQNf+pVi2YiHWr13lrrtgIMqWTbAGg/j+Jpe4IE5UCpOQPNiRTCNZJbf0GBKTEvD6i1/g+cdfw3VX3oWmTTohODFGriDkIZcRYQKHXIuiRQG3EmdOEpD4NUwCqY0b4q7bHoZTTj5xItOrGd9b4DPRjWGBd/z4cXUpBxVMhap5ovrnWkeNh+x7773XR80ItRWxYeHRaNqiJeYu3ITSUqfi1pwGuX6pGBegomeq1n9zfAw7mxEkDjb5egFKUEiyyEgDlv0SjldfqYsxYx24934HXnrJgiOHgauuvAFaDX3mP1ZXfwed27dTSvD46AhwAh+nKAFXABd3klxuc8Bk0uFQ+jEsXfsLOjTT45V7EnH31UBD80kEaCywWfjgNrjE7WAy0rgM8lvJwKIo9fZcBNht2LJrrZziTvOcYZ39OJzlpAIqBnFZrJLp+Z38ZZrYuW0v8gqykVCvHmJFGTVqWA/lpTlwFjnkPhwbI8pFymOlsUqCgssI8wJcFoItOSQWh86FylI76samonnTC7Bjx1avpDNvkjdB8mClN+tAPKASBLdnMkLd+gRqPAeLSkhhExv7fnibQP6qogkMMOPSK0ZKptFh+zb5jefP2PrCkbesJL1d7BUxTmv4nhiJhK0FN4nVE/sfwHSomqUSOHUKWDhHg4tGmYU0bJg5qxxdugzEAw88gk8+/hBbt27HU08/jBTJVN4UbFoJfzYHB5r1IracMDgDUanRQ6+XBzMCR7Pz8Mm3wqL2TfjqpQB0b74Jes0ROJjwhXmsTi3KXdHILQpGsbYNNm4NxLzFWqze7kRecRRapcRj3bIVWL1mJbbu2IwlK3/B0hU/Y9uGdcg4egRWayVpR3E9Ku1WVNjLYXOW4ZgUxm+98xLe/PQdTJv5KcpL8hATWDWnrfxRlIf8hqvY0Z1R4s6hgUmIRWnEUj6L4AnQoX7DBshIz1Ay6tnCmwTCdKqSB/PA5s2bqw+kU7dejPFzA++Fyl/EO++8c734pJ/17dtXaWb05ozjbHX4KxWNTAwV5aUYPGQIrht3CjfedEp+y9RYBdar3iz2ixg7krG+g4M+eem2Yp+KcX6QvwF3+pOyVna42PzeHRos+FmHDRvMOLArDm07t0b//j3RpEljtGjeHBESNjyX78QE91fJ8a+iuKQUY8eMQV0h09tvEmkhGZpD5S1CHiWFpfj2x5XYuXkZpnwQi4axJ1FeZkZOQTkqXSEoqKiLzZvkXJECmelFKMptiLQDwoSWSHRPSkS9wBRk5dkwJXs2jPGlaNKoMewWvai9ElELwTAFhqBx81aIiopT6sA2C0meOpmDysrjuHDYRTiVVSnEswyH0zajR+fuePaJDyQcDNBJZtOKMtJrxVWSfxIqonwYsBI2QigMIpKIQ/4ZjC5Mm/sxpk/7FNNnzEBq/fpnFYbebjHMzs5WhvFv2LABH3/88Q1Vc4FIDCgamLKEixnRmWZ7NPdZF8IiTKVJn0CNE4i4MF9Iohk3bNgwZRyMN7uxUxb+tUSikcRaqpTyh/d/h5+X6GFTlsGsCg5GFRXHq1X7vGSVXMaLYlwW4i9FoZswyGkkqPQ0E7Zvt2Pbdg2WLo5EdGIjtGxyAbp27Y4hg7tJWJgVAiRpnGvwHg8++CB2bNqIZ+67FQarE3bmPlFFRc5yfDpttjJs/+7rooRDNchNT8WKvfk4kmZAHWMwOoV2Qrg5SmllCXZFIUXcQpMmADGGKHfnMqsD/8l9GjGdrLjx+rEIsAbjWG4ujucex54D+5CZVog8IfGi4gIUlpajpJJzomgxf84OxEYmwGmz4IFHH8fKjTPQsl13WIpLkSBuTd3ERCTUTUR8ZBLqymedWSMuaZgoKh1MoqiKc0tFHdlQUl6El964Fwd278AXX36pVKaeDYFQNXtLhfA5cnJysHv3bmUCqIkTJ47gYTFPAmGCZM9UGj8zJfJ72v/+Il5GrRBIVFTUuH79+im1497shfp3pCoTw2OPPo0NG2dh6pQYRMfslIglwUvcMFSOii0XY13IdjFGJyvzOUfqBWIsB/4AvL5WSsqS4hD8OCcI+w9LgtkViKyTqTAEBOOBJyegffN2iAghiRqEOLyvMv4IJKr33nkHrzz5Hzz3xL1oweUjxDVxCYFog/WSsfNww2PvIMgageuSL0HDslbQ6yoRpTEhPDABdoe4oXb2inWhwuaSEprlvlVc0wBYJR6cziDM1k7HCuMi3HjVGLROikY5O5DpxfXJKcWpCisCg8SJKS1DiRD/og1bsH1PDj59bzbCQ8PYWx233nE9rJa9aNyoESwV5ThVVCxun12kvxXlFifKyithDomS84U45DpJyfWVPiIW+Y7LYBYWHMWoEcPxzHPPISo6ymcIhOmUs8Zt27YN+/fvP3XPPffcIIdVAmGtG4d0quShKhC1No7n/Unqqzl46PaawfDhw9+oX79+eJ06dRT3xZuy8K+4LyqYGI4dS8d3MzkDVoIkUo7OVQleEgq7qrcS6yHGru1pYpwbhE23Z3xkqg35St6ntNSAvQdCcehgZzz/jAZvvZsHm7UlRo68EbfdcStuuvFqtGraEoGmAEWWO2uQOFQwQ+iNRnzxzddolpqCJqn1lDc3GPhyTugqzTBGm1Bw/BhGxVyBhq46iAiIRaDDLJlbXCuDSVKzkIauAnadES5Wwmp0ouTk53wfSVmxumgcFcVxsGAnmtVviEAJV4NOiwVrV+OnRUvQ+YL2iNVLxtYDSzZux7Ah49G6TSdxpYTIHDbMmP05BvdpjatGDEPnNs3RplVTDO3SCe1Tm6BLuyZo07QukuuECmFZUDfCBEthoYR9IcqKs4Wwd+KZZ57GY088pqw9dLbk7M0+ICQQNuEeO3aMkymvq9YHhMaSkIShGj+rysNnyIPwXu79G6Drwgj1Jnn83QTC8y+99BK0bt1c/GYbtBqqRKb+qlKG0cQ0w9X6Ob0h+3/8R4ydV0/fyk0aNKcjCCU2M45nRePlZ0245x4jXn3VhrDIbnjzzUfw1Vcf4oYbbkCzpk0QJiWs0y4ZTrlC7cEuCVmj0SIvuxhaNmNIOWeVF+eTUY30bdsWgWE6vHPiNViM5TA4jbC6NLBx8WFbJTRmOZN1Ew4LAiTDM7j0nDFM44BNK4WoKJM24c2xfO16rN24R2mlqXDa0aFjOyEvAz54dwoKOHdregYcdgcGDOkPLjYll0BWfraQnBXxKYkoEFentKhMOV5W7IApOgBxidHo0LoFhvXqjjvHXYb7brwGT941AS/ePRHjLx+L8IhwNGjcAHoRuGfbeuUt5aGCaY8uZLUWGPUmnsmitpPIn6LGCUQiox77gJDRvR0xfxecaCglJRkzv+eYjhB5nmoJjVGn8j77fhCnTyEBsn4jEAUFSZgxpznuv7sBevQsxndzAnDJRRPx8EMPC4k8gWuvnYA6dRKVX1El0VgBWJtgIjaHBKNuvRQhCXl34U4Nl3EoFPUh7xgQokVkQCAuGzIU5dZ87CneL+doERJohI4D4sSVYQbI0RQg21GMYodTyKcSByoPYZV1PeaUzsE3pVMwLXcqLBo9jmYfgVXnEgJyIi4iDIO6dcL2YwewaPc6VEguHzXmekRGxsHFXqWiSDKLs9CucROkxCVCaxWVJq4Pj2tCObcLw90phG1FWUWlWCnySktRWFkkxFyGALFAUVgWISed9neGK9QiSB40KpHS0lLPmcjUbXUjPPd9BjVKIO+//77S+Eni8Kb6IP6uAiG4GlheTh4W/pIn/iif63d6xfLSCpG4FQcLNJfLiLQj8Xj/vRA89ogJ/30lF2mHQ3Drjfdixnff4fY77kSXLl2lFA2WhMIOQ74V98yAUSEhCBN5v37rflRIZlMkRJAe5TYNKq1OWFwONGzeEC3apGBz2TYUBKQJWWRhu2YHvi2cgvey38GXle9jUulLuC/rXtyZeS8eOPEQ5gd/j8rOpxDUpRjXjRuGu6+7Bn279BDXR6vMBaITtdGlUxuMGzoCK5dvRlFpCBo06wa7VSOKxqE8Rn52OhIiQhHI7u+i4Nn3QyFvCUeH1YUAC+dkYyuVxJvSi1W2Lq1oSHGs7HqY9TpkZZyS+OLVzg7eLuhU8qgajeu5oLaaSLitvu9bLFiFGiUQCbg+9L3Z8uILBGI0GJAYkyjbXFFERXKE7uaZwCY8vUhzEwoKU/DD98F4+60QXHW5FS+8YsPGjXbcMeEOTJr0Lh555CFlwB4Tiao2fk0LvgNmimJJwDk5uciQzFppFE0kx3QmwERlZefs6wYYRWFFh4Xjp4KleKPgHUyJehsLm7yAnA7z0KjHUnQcsx9omI6d1v04Yj2IMaN74Kn7rsW4Qb1wzaAB6Nq+JQa3ay9KL1apM3GKaq+UTF8pimVIzx7o3KYplqz8EdknjkqYSfYngRhcKC/NRWQdo9zfpnS90XGUcJkkWIc8m3CdVZ5Xx74fARK6krV04i7pJZg5LaIhkv3lDQgMD3K/rA+B6ZSthezKzryQm5vrSSCEmli4PdO+TxFJjbswarOttwnkf4HJbEa/oX0QFhaoVAD+loOoNqoUh6iN3DwTNq1rjuefq4MHH3Fi0ocB6NzzcmzctlxZAOm68dehYYMGSuIgeZwPCAoKRmBAAKKVOinAIC9rE9VhEx/GZBa3weKAVV+Ojp1bIyjSgbK4nbh8wnG8d68VHz0VgHETjdi01IFNW8uU+TyaJsfhhpEjoK+0KRMoi5OkKJtyS4WQh1OpYSJBWUmsZSRXBy4d0gtDujbH9C9ewOotP8gZThTkl6I0NweR4upanHZY2XEtVOInRHKPTlSHPKtT64Re9nVCKGwN0pokPRlkazDCLK4XZ1LbsG47KissZ60gvKlAeC0aFQgtPT3dcy0YQiULT/NE9c+1ihrNxRJw9VTm9QUFwtXr4uvURYCxDo4ds0KnrxoZJwmWc4XYbGacPBGCH38CbpwAXHXtISxYcAL3PfAU3nv7XTz33GNIiq0jpOG+v1ttnD9ISEhAs+bNERpght1lg4Yluk3eRYQYO5WZqUYkLBokxOPOy29EZUkgGieaYUQF5qwsx9g77Zi9MUNIogQ6rQMXtGyCUlcpLKICKsSnsKAMVgkcO4frs+u6RBFbnAzlLmgDNDCEaRBiCkTv7l0xuHcnfPP2y1i+YjbWrFmJLevWICwyRFEX0IuqYB1NmWQ+STbGcCENUYUWqg5yNbvLC6swRVnkfnGhQWjSsB7S0vbDYmWL6NnBmwTCdMIChivSsR5w27Ztf+TCqJ99FjVNIKdX4/cNAtEgMjJCaRHQatnIyAUPxI+2RSPtSFO88Wo0rr02AM8+a5LCrQfGjbsV8+Ytxm23TcCgwb0RwIxXRR7nI0jkVEzlFexqwITNSZ0lY0uGd1aKGyG+BjNpZb4F4REWhIXEYMVyB+Ysaob3pgfj4GEtkgOSUN/QTFlbt37d+qIuJJNLuDpsrOcyiUrQiSLQwiRqQRxXGJwSvqIUSNKsUC0XpjKIiujarCWuuWgwDhxehWXLp8EYIO5OpRNWeQ4OVbLJ87HqmRW8eqtLyEkUDD0Uua7TJCfISaztYKrSO3UINgYhMNDdMc+X4ofkwTBnQVoN6kNy6/nA6mfPYz6DGiUQQT12X2eEerNd/WxQWFSAwrx8rFqoQXG+CStXmPHOW4mYcIMJb79XitzSSNx374t49+3X8fhjD6N+/RhFeioJ08cqRv8uKioqhQSDcPxUPoKdocrIWU4ryNnPTUEaJeNrjJJ5xe1MbVQXlw/ri3VborD8UDKGdeuHBH0IboudgBtir0C0KV6Zt9VuF21g1EEXqBc61orqEDKxCBFUuFBSKgQthMTrsi+JkXLCoIVF1EqFy46WLVIxpGdbtGsZg4iQEOzZcVjIq0SpOGVVapAQj8MuRCIKxyREEixkxONGUU02USKc3EyZbMgAnMg6qawlzHg6WwXhTQVC8uAzkUCKi4s5Cvf3yIHHfLMCzQM1SiBCHPU46a+3FcjZlDABpgBlmPiChUV48J5S3H6bBTO/16JRiy547723sWrpD7jm6isQWzWXKGf4+ieA78KpD5s0aYpK9v4y6pVZvljKa6Rw5D7rGwKZyXUOWEs1qF8nGX26D8Donu0QVe5A/6BuGBw2EO0C2yHZEA4HRwzb5PxSp9Kfgwt2sSaES2eSa5UYD9HIvUUlyCdmSz6Hmd3QK1hRKm6TzojezdvgosFDUCi//mT6VGzathN6UUVaIxfpdhMcp6essDgUsxWzB63cgy6NvEpFWTksDhsOH85QBm16kwC8AaoQtgBWVFScqf5D3Xomas99n4ISpzUFiUhlLlSShy9EKp8hKjoadeok4GimCUvXxWPo0Ovw+Rcf4PnnH8Po0cMREhwLm5QaZ0NSvgrGQ2FRnmRkJ2y6MlipQOQTpy+0SQZlZSeXtNSLq+EyS0lu0iIqMgYhOjM+nz4ZMcHJKNTYYLEWKeeZggMlk1ugFdfIKFdySmamadiFXZSM3gyleZjZQS/3JxXLN0qzuF3IqlK+sJtcygLfEaFm9L6gPfr27QNLhRNlIkSs4rqwAlUrioOtMbyGnpWnwWLyO2UhMHFr8opKlfE14WGBohbPLu68nU6pQEggVCAefUA8wYetbj6LGiMQtQ+Iuh6uN/G/JhD+LjAoEMOGj8CDD96HmTNn4MUXX0DTpo2V7s9sTGHT4j8VfP9jGceUWdoyjhyHSV6VLgGdS6NWI3mSLRwuGEU+lAvJ2LVs6hVNoXNif2kl9lfsxMd5b+DV8vdxUlMkyqVUFIRdXB52/5S4rpRrBGkRLOSgqxRVotdCJ24G1YJD7k0X0C7swRYap9klxCP3k3uaAsRVEbeG6qdzy2bo0aODEIUB5UJorOcOCNAp9R52MZs8k7I6nzw7Z2svE/WzYeMO5OYVoPegoQiS+D0beJtA6L6QRLikQ1UfEPUG1Qmj+r5PosYIRFCPkXEu+oD8r2AGCjAHYOKtt+C+++9HixYtJJGL707m+IdDzRiFhfki/aVId4gMEBeB/T+4PgunF7RINNlZR2GUz+JeUAGIPMHBrHwEBDnQavg6tBv7E+58rgKp9QKxa8M6iVsnKkQiUEVoQ0RxSIYpF6lA14P1Iez0RfeGQRxgExdJK+4LFYp8pvtkkHOc8tlOghHiYccwyhgdbDDIc1CtVFC7yLMxltjBTMvmWzk3wCXPtu8IflixHKlNG+Cxh+9VKorPRoF4G3wWqo8/qQP0fGB1n1vfeZEq1FhOlkypuC9MuL6iQFRw2UutJGSWDL6U2M41GBeME73ZhPjoGKXlxVruUlo/KkVEkEwsBU7hFlEhFuGOSjkmcZdxPA2hwU7cNt6GCZc70bvhThzL2Y1T5nghgwiECBUo67wIEZAsLFQI4mpUiPtilIyuDZD0ILxgEWMdCYNcV+pWIOyxyz4cAaJebOIWcbChxI4oDDnPJspFnoH1J4wltpmRaOzybFxrpsBqwU/r14srpMWzTz2D1JT6Sol/NvCmAmHaYuGk9gGpmkiIr/JH5tOoMQKRiKjHiiNf6QNSHf8m4iD4vsxcLdu2ETVhRt14IRC7AybWI0gmZ58Qg2wRJmpBMrVBIxlcFIC9zIHNuzYi0AhEBJtFEZiVFpbs4y7ERCQLWZTAorMJecjvhURMdIkk0yvNsCIXKgzirlRI1jdIxmdfG4cLZaJsrHK+TpKjTY65RFFY5XumTqF0WMT42SX35MJXKnHoqVwkgwdImtLZ7Fi56yC27juA66+/Hn169T1r8jgXUCtQmQeq9QFRoRKHmiB9OmHWJIGknCsF4sffg1qqOpwOKb1tUqJzPlM9nAEiCYQkWDspfAErO2hJpnWKVQYJkUi0ZWdl4HB6EZKjTZKbi6GpZI8MDTq1b4yC0jzYSkXV2AJQIdexiIoxyiXZTYNdzjnHRwA7qcm9yU2cIof1IVohB0c0Pzphtou6EDKxyTM4eK7SsU2eQwgjwKlV6mS4DAQrUDVCXOygZhWlkpaTix/nLUS7du1w9dVXK+/ojUJBDStvgORBYyeyalBv4vnA3Fc/n/2LnCPUaE7mBEIkj3NBIIxo1c5X8NkZNr++izusVPv1+P/+jurveT364Tm5uZJ6xU2RXGtnES9J1WEStSC7/GDmpEGSSTVlJAItDuWWo7C0AuPHtBSXQthBVEVkqB4De2tRlp+p1HFxskEDFY5cs1zL1hu5BvOIuP3KzOk6iX9WAYQLqZBdhFnY09Qo92GzrIgQiNBQRu+ycpSn042h22Nn/ytWwjIIRC1pxOXi4LoflixDaXkZK+uRkpKiZFRv4GzCujpUAuEo5qo+ICo8CYL76mfPfZ9EjRGIlAZ9YmJilIRLN8ab4PWqm9rXpHrG82aCOFt4PhOfl/NWsHa+qKAYx9JPYMfWXUhPP6aUWEx0XIyITcpMhExV/N1feUc5ohzLys7GrFmzsHDpUtjtNuV4+tE0xMREobK0EvpCcTGsTnFX3B206GZAPiszqssdS0VVZGRWIC4Y6NHVjqKSIOzJMGPd7jqIjmkIh9GEYqMBpU67/Jotq1ohHZ1kcCoGtupIcpOo17EnqsiQADnGqWh1QlJcpd/K7uiBQmxCKFoJj0BJni6LuDxCHJxkiL/RBctzCXFo5Rj7uRv1WpwqLMWajXuUBbfZPZ91Wb4KulWMx9/pA6KShee+J850rFZRY7lp0qRJrp49e6Ju3brKhEK1CVXacqtadZzpmLfBe3BI946dO1GQn6/Ma/Huu+8iOiIWBoMRJ0/kwGDWIjjIDIOU7HFxcYivUwfxso2LjUUst1XGpliFSLQkC8mEVaTCe+h1emzbuR2vvvoaNq1fB5d8d/W1V+KSi8diyOCh6NKxNe4ZewlcRTY4zTroxV0xSAFezhYQuQa7uGtESRw6nI5JX05B3RQjbujpxN7dIdh/QoPDxyRDB5ixLesg4mIiERMZjoS4SESHhyE+Mhr1ExuhcUootOKSWC1CgsFCJzbJ/OwXIqSgEUUfaNKiuNQBvRCElvUt8s9ic4LTeRjFdbFqnEoTr7J0g6gOjRCRXn6rD9Rhx97jeOrtd1GvQX2sWbNWqaD0Bhh+LIy8Bc5CxrlQ16xZgwMHDix++umn35LDTGj06sh6EkLK/KecypATKtPX4We+ECWVd2SVF1GjBMKJlOnGhIWFVR31XajEolp1nOnY3wFLyZkzZmLthnVYt2w5Co6lS4axKX0jgqRUNUkJzPnqgyR9KaW/KIF8uWeFHOccHsFcElTMLPucoClQtmER4YhProvYmAR0bdUBzVo3VfpBULHcdMtNmP/jPNx309U4cDgDqzZuQbEoG5LDDVddhov6dIBekqmdS+LLfdhnwyn35HKT5XJOkZz74edTsXdHFpIMjdDGdAEGRreCzqFHpqsUJbp8fHX8G1REFiIxLgrZ4hody8pGgNmMRo0b44L2zVAvPh4RQhSx8XWgF2YwiNKwyb0og4Xz5P4kPLm9kFWlpEw27ZpF9TiFOHicY2KoZCw2h9J0a5ewchVpsGrTFrw5bTIGDOqPadO+85oCORcEcvLkSSxevBgbN25869NPP+W8/0xIND60RUwlEHU+VDptJBaSB4nGp0BP9JxD/FIuJnUd1yllYvfmTOznCkw8NNVFOJOp53ie73nsj0CXpP+A3ti3cxdSi0oxUErSlkYdLpAM3CVQjwu4ronco6lk4BZ6OS7Wy6BH7xAjWklyS6woQ1hZEfSnslFx7DgyjxzCJlEyK1etxfq1a7Fl42YcST+KzKxMLF2yHFMnT0X39i1xZd+haJ6agMjAaGzdt0fp2XnhgL5Ijg2TUt6dSpWKSSEPqxAKM6xDVNCqrXuxf+UJjIu5AddGXY4u4W1Q156EUF046gUloL4+CjutO9GkWzLuuvl6HD+RjbzCIqVvze5t27B9xz5kZueL25OHeFEmlcV2ZBafQmF2oSgTURRGUU0iL1hR62JzrjwHCYNhyUmINCQaeS6tkAbHHuh0GlTKMbPQz5Yje7Fh+y4MHNgfAwYMOmtyV6HGs7fA1pfCwkJlJvZTp06t37p1K6fuJvjAqsKg2iBhqEZiYXDwHO+8mBdRIwQydOjQPkaj8aImTZqInxqojE8436EShSehVDf1e5VQ1N8on8VOnDiGjL0H0ExvR0uTU1lmN4KZQ4KHGdvCCkdJPmb2lhLO5eTDXN3NKP5FlByKERcgRadFstyjkRBQjJSWxRodiqUEPpV9Elu2bcX61cuwds06KccsGNhvMMwBogAjdWhQtz6CDMDRzAzYXTqEB4YiwGGS7yVLSvGv4/B+ua9J3J9TOaX47Otv0aSyGYaEX4gYbbg8Wz4qJW9VGF1S4mvxY9E8LC1bjK4dmyM8LAqfTpmKbh1a4+FbxyMxOBJJUVHKOBeuiRwQGopKeymyj53AicxTonbk9eS9TUFcmkEoq5xuk7guYiJKOBTHvWiUEAv/ueyiXFg/I8cDTTosXb8Zx/IK8NADD6GesgCXd/KZZ9ydLfhMVCD54qpyMuV58+Z9kpWV5R4G7TbVjaGROKhGPJWHd17Ky6gRAhHXpa0EoEIgVCDeXMrBV+FJFp6kohrDoG3b9rDJ/nFzMPY5DHAYAmERdeaU73RaPQKkCA4MFJlud8Ih5RJHyzIV2R2SiSQImanYwYvLRHLejjjJiCFyvUopsf+vvTMPsqrK7/jvdffrBeiGblrB3kERBxEMiiO0IyaoUUHjQirExJSlM2OJKVNqxdGJExPK8g8rWhkjOGWUqSylmUwmVVrRzIiKCxnRYhGlWcQGutkaEHph6b07v8+lf+ZweWDEBzzg97WOZ7n3vea9e8/nfX/nnHtvTjJXurQXTtJ9R+o5mKMwWLxshazbUCeV1RUysny41JSVSlVZuYYJhfLObz+Rpj1fSn5hsRzobJXkoKQk1PUkupLSl5sjazd8Lm9v+VhG51dJWXaF9CSzJb8vCijkxabnZFXxSpl2w2Sp/Z0LZP26zfLeihUyc/oUGafgOOv8KrlwzCjJL8pV91kouYVF0tvRLrWXT5JJE74jw4qHy5DsfOnq7JGO7s5oarlfY5qkAoWwBrfBU+hYSt+lqSdHQyz9y3wmxndefed9GVo6Qu754Q+jSxDSJY5TugCCGAzncQ48VGrZsmWvDQAEGUCAReg+bOzDAJJxEDkhAJk5c+ZfaNhy8fkaC+NA0hlXnspiLIjn4/zx7NnyJ/fcIzPvu08uv/1PZcy110tV7RVy1kUTZHBljRQMK5E+7UHJZL7kDSngEuKD3yGrZ7Uj5fYpIPQ8Z8CxSF3BED3dkllJLnyVIRoC/a62n6tO4ZysPmlpbZNl6zfJmvUbpFPBM2HsxTKurEIqK8ukvfuAvLnobXlj4XvSnjNYCvNzpKV5j5SOGCqlw4qloWWzrN3ZIGW5ZXJeznnRVGpdx1qZf2Ce3H7LH8iMaZOl+0C/vv9a2b67VWb//s3qlhLRndhzFTgjS4bLUD3+WdlJad3VKvv28kDvwdK7t0/yhyUlt2CQJPW/PAVXX7cCilmYAg2ntP/07lMDoqEU08F52qmZyOF6mYR+B6+99b5MnlIrN998s3b4gS83DWJmLF0AYfbFxkCAyEsvvfTiwCYDA6DAfYQhDGXa2JaRAEnj131kzZ8//+clJSV38jhLZmDOBAdyvNRzYL+0bWmU1sYGadvcIM0bGmTPjs2ya0OjdLXukf5uro7tlY86s6Sst0OW93TKpP4uGdPRq7ZfQw4FzJr2HmnUGGl3fqEUjSqXP599m4woLZXBCqemPS2yZ/sO2a4n+fYdbbLu8zVy4cVjpWJ4mTTu2iq/fOM9qe49V35e9bxs6t0mzzc/LxdcXyA3TL1BQy8933OSMu/f/1N272qTuXffJ31ZbZF76GJwWHOWqedqKNOl3WNfW4sUFg+NBk37tKNu3dUiWe19Ul5eIk2bdktyaFLOLihU58H9RNQNlGpIpY4kj6uF9btgxqmlpV3+8qm/lzkPPiDfv/vutIUvCEinCyBM3QKO1atXy6pVq3iYlD3fkITD4CMRtuBKbBCVWRja2MY+pIzSCQHIvHnzNo4bN65m/PjxEUC+5kIi17eR/tK1bG6Uzzc1SFdjo9QraPZu2SQjtK35y+2Ss69berN7ZH9vj6xvbpeVGjY09vTL2O+MkT/6wxmS15OUkaVFUlCQJb3tubK57UvZs61DWjt3Sd3yZfJZ/UYNcXJkSsFV8mXnTtmQ/EJunjFFLps4WYpLi7XD9cqTz74gI0eWyY9/cIe07W3WHpKQni5uIqX/PgVY9Bhi7Tb5rBHRPsGyd+48uGnrRvmobpXceMsMWb5kqTqMHLl68mTJ7umRnlx1ItGSenVX3VnS2d4reUMHyb+99WtZtGS5/Oxn/yiTJl0SfQXpUjp/6BhAZQp36dKlLGEPp3ANIDiOOECYkWEWBhdyZgOktra2prKyMgJIOuNK1zfXgZ1NkXvZr+5ls0KmTiHz2Rf1srx+g4YMBVJVXCrjx9fIhDHnS0FhsZyVP0TDm27Z0dEoO5u75df/9b78z8qVUlKqQUZOnuzaskNGjblALqgeLcOG5ctrC9+WW6+bLnfPmqnOoV261BWoiZCEdhFuDMQVtb1ZXOOiPFGwcBf4vTwPRgHxm0XvyqWXTYwucNy+eZtMvPAC4fk7PaxF0f37+V9nIrp3ayJ3sDyx4HmZOPm7Mvdv5yqg0jdjwjmazlAbgDQ1NcmHH37ILEwcIIQouAxggesAHqwDASDmQAw0GaUT0pNZA3LttdfK8OHDo3UgrsxWW0ur2u0dsr+tTcOj5mgcQwMISfQ2S486lk312+RXby6Uq2snyqBhQ2Xx4o/V8TTKgXa16btbZOeeZrnn9j+T6743SfqTvVKQmyv52kX6shUECpN+7Q5J7ZtcKMezeHlQVFtXn+Qls2SQgmPv3k7JKlKXcaBDCiVXEgXZ0TNquKVAtsIETuTl5cjy9evluV/8Sn7ykyfk1ltuTdsCMpRugDCACkDeeustFpG98vTTT7+izXGAAIw4QHAmZ64D4UZCGpduBCAsZS8qKhrY4jpV1a9hUtO27ZKf3S+9nQfUDbA0e5+0Ne+V//jNe/Ivv/yFVJx9jlSePVyKS4bIheoiRpePkJJBg2RfV6cktRtoFKWOo096WDbfl9CQSkOSwQoHPSV7Owl6tPdkd0phb1J7T3Y080J35spcxkCGaHjzd//8srTnDZL5/zA/OrcYqEznFG46Q21WHG/btk1ef/11xkFYRPa2NocAARQ4EOBhYYw5EBtIzTilz/MdQb29vVfxy3A87kTmOjlK6HE8p6Jcis+pkNKa82X4mPFSMeFyGTftGvnrJ5+Q9eoM/umVf5UfPPig1F59gxSeVSlb2rpkydoNsm51vRxQiCTyC6LwJ9GTE91AKHuw/gTr6dGZUFzkq9/JUTfSP0g68pjCVeIoUejO3DWeR0O07++R1v0dcsXltdFSfhbmpXMANZ3i38XqWMIY1kDFHiZlEEGWm9PIzA8U6LiPZrIGRMFxRq0BcR2couaq2AsvukgumjhRLr5kskyuvVIumfZ7MnrCpTLi3DFSUlklw8pHStFZxZKrBEkmciWrh0nbXElqiJKXq85Dz9Aswh4GYfdrv1KAJJPZUr9xuyz87UcaEg+V1tY2+emzP5UpUy5P2zqQdK8BYQp39+7dsmXLFlm0aNErsTUgJKCB08CJWKJOyliQHPcQZt68eX+jseTjN954YzSAyj1BXK6vU19vj3Tt36cdr032t7RKt4ZIe3Y3Sf2atVJX3yifaP7Fpq3Rg6vyC/KkqWmHPPDAg/LYY4+lZSwknVO4XIsEPNatW8cUrsyZM+emgU0GDsITQpVUIQwfBoiwX8aB5LgDhDUg+mt05/Tp0yOAnA7L2F0nX4QEjY2NCo7tGr7sl6VLl8u5554nt91222FjIccS2qQTIACNNSCEdnV1dXGAkABECBCDiA2iApiMBMiJGJSIHiaFJSQG5GByU9nonhZY02M4uC4XHXz06NEydWqtTJ9+rfzoR4/IrFmzok7P4CfbLRE2k9NuoUk8xZWq7VgF0EhcSBe7kRAKO4ABJUwoLGeUjjtAFBA1xMOMQK9cuZLLmGXNmjXRFYkQedOmTbJ169YoRmS1HqPVAIZfGIOMy/VtBRCARxwuYQoBk07xfpzLAzeGit9ICBkg4glZnpE6ESFMPwcGEHCQAAM5g13kjIkUFBRE2wlv+LWw3MqsHSHHwVgbB9pOiHQfcJcrnWKGiDUg3AdEfzhtDQgCDjZ4SgjDGhBCF9aAkBPSMAZiIUzG6bj3vOeee+5O7eA8E6Zaq6wJoVwDSOj4gIMcmAAH2oECF91RN8Agg0eYh3Aht8R7Ahj2cblOpnDVAIQ1IKtWrYqvAQkBwpgH4x/h3cjYduYC5EgaeFJdjVq76Il12uG56VBUVk0zwBA7hoCxNSXclAhQABh7WBX1VHAhNLJ24GSOx94T8TdcrnSL86y1tTWavl24cCGDqAYQBBTiDiQcRMWBOECOQQkFDI4lWoimByGhgJgWbTgImahMXAlgLJQBCAAmBAlwATJsTwUXe41BhbUqtPO+7EdyuLiOVZxHzc3N0tDQEF0H8+KLL34/eB6MAYQwJQ4QyhbC2H4Zp1O1ZySeffbZyK0oGGr0INWEgFEQRCGTuRgEZACOuQ7agQawILf1KQYZAGNwIZzi9bymsLAw2odtAIcy21yuVAIgrAFhwoBJhGAKF4UAARapAGIOJCMHU0/Hn9boMz3zzDOjyNWBAJJRCppoDEY7e3UcMJYAArlBAUgAD+BigAnhQmhkq2s5UdgXGFFnf96f/XA/9t6uM0ucA6wBqa+vl08//fTrAGILyEiMfzhAMkTh5+RARJZBIVOjHTxyLNS1o08bAIz29cSVtOFakDkQQAAQAANiNglYABbaQ7iYswEoyBwPYRXgYbqafe29HDCnnwAItzBkBaqGLqseeeSRHw9sskFUTrDQgTCAagAhrLEQxgGSwQIoHKBDvo+nnnrKXEwUHgEYcu3oOJgIMAAF90HnBzLUAYKVQ8BwJTIwselotpGzH9txMOQGHiBksOL9XKeeCIGZgVmyZAkDqHYfEJQKIOEULjABIGx3B3IKKvxuUpYVMJFz0Q4+CucCWMhJ2ky92uBiMsAACn6dAAVuxAZ7cTxAJQyd2I867bwuHIcBRuSAxpV5YvHYzp075Z133mHp/dEAguMIAWIOhBCG/XAhGScHyLEp/r1Z/bD8ySef5KHiEVgMMOSaqkLAABZEHRgYOAAFK3nJ2QZo4nAx10JO4vW8xgBjLgbxt1wnTqwBIYR54403GAMJp3BDgHC9C8BIFcKYA8lI+dmUPvFdHqTA4ZcIxL9n6lHb3LlzaxQI0eI66gqAKwELZYXN98htHAYZbIAHQAEMFhpRJywCIjbOQhjEvtRpp4wMSgYYyg6X9Is1IFyq8eabb4aLyJABBIeRCiCENA4Q11cKv+tU5TD/qvz4449XKwSytMMTGtUoACKoABlNVdpWBWCAAG7EAGPjKQCEkEf3i+ok3IqNvwCQMDzifchTAWbg7zpo/p/iONgakMWLF8uCBQvCNSDAg7AEOBhAbAbGQhi7J0hGhi/Iz4TMUAgN01cQGchR6Gyi1zz66KOs5k0MGzasWt1IlLTDAxtCpK8AA0BwKJzUccBYWAQocCjhYC/7GGAADwpnmgw8iDLv7YA5KL5vnkTHFO7y5cvlhRdeSAWQ0IEADoMIdcZGbAyElHHyI525Co9N/DhZPVV+WHrooYeq1VHUKCiASZYC4QqFRZVuAxq15HT8EDDAwiBi4RCgoIyjMYDE3QtwsdcBIxIAo43XoDMFMHyPDKCyjP3jjz+OrwGJA4TwxQASOhAcigPElVbZcUt1/CJoHCwekscTwtEk7r///uru7u6sysrKK/SkTwAYNgIZ7fRTKdMZAAE5MAAW5mDMpdBGTngEQNiPOtsBCRAKwUM7+wz8rah8OsGF78vWgKxevdoeJmUKAcJYRxwgjIEAEAtzMlKnz9FyhccyflytniqPly1Msjz73nvvrQIwI0eOrFIHUq0giFwLgNHQqFLzCtwLIgcGJMrh2IuFSsDEprBJbAvXvhhcSMCI9wJIwIfyqSI+Cw6E8Y/gWTCmVACx8MUAQggDPA5+uRkoO3lcp7fC4xw/5lYP87BsILH2MLEt66677opmjUaMGFENYBQEleomqrSzR3AhhYABKoCAMq6DOnDAoQAR2g02IXhCuLAfssFeVvXae6FMcDLcBwSAvPvuu7Jx48YjAQRIhA6EWRjKoQNxgLgyTnbsOZENCKZU5TA/UkIRVDRZW1S/4447qgCMQqKSMKmoqGiqQqOCfRQI39X8kOlqQEC4BDwMBja+YoCxKWteFwLH4MK+9hoAA7QooxMBmH379kUA4T4gDQ0N8RsJxR1IGL6EDsQB4jolZedG/ByJt5OH+1jdUgiTVG3EJInZs2ezqC4xduzYqQBGncUUcu3wFQqHy3SfCBRAID5dTR0HE66HYaAXmMTdjEGERN0cDO04HN7HXMy3VVtbW3QrTxaRBQ+TQiFAQgcShjC0OUBcp6Ws84dKVQ/3C+vWdphTCcqHtM+aNasKoJSXl1ep86gkTFIwVCgEyrXzl2vHLwcwdH6ggYABCVAAGcZZqAMLgIJwK7Snggu5ORhe903GYYAbN1HmzvEffPABj7T8q1dfffUz2zyQDCC4jVQAwZ04QFxnhOLnUli3cqrcyiE04ikOlggq8fpNN91UVVFRUanuo0I7cFZJScllAAbwKCQuBSw4F3MwwAZQkLjojdwgQwIuuBfaDS6UU0HGAMN+lHl/LuPfsGFDNIW7YMGCu1esWMEaEP69BhBiNnMg8RDGAeJyBbJzLX7OUY9vC9uAA7I2g0aYDoNJLEXtM2bMqEQa6jCom1VaWjoZuCgIygCM7hOFSeZgQmgYYICKtVk5FVx4BhLvxTQudyKbM2fOzOhN/09HA4gNohpA2DcjxRfrcp0s2fkXPw/DOuVU9aOlr6BxlHLYFqXrrruuErAoYyrUVZQbYNSFlKmrKFMwnAMUkI3HAAscB06FMRSgYs6FWSWcyOrVqwHI9foy/qbJAAIkgEUIEBaRhQ7EAeJyfUPRqek48XPU6mF+pLKBwlJYt3IEjyPUD2m/5pprohkkA4wColydSxmAAS6kcIDX1NHRsfLhhx9+SIv2t02hA7FpXAMIU7gOEJcrTbJz1aASP3fDerjdylYHCMjaDBBh+RBwpEhHas+66qqrKqqrq8uHDh1arnXWxlxSV1f33y+//PInWg3/Bp+DBCQMIJZsDQiAcYC4XCdA4bmcqhzPEeUjJevo8TZL8frRUqrXkgwguBBchyXgEQIkY8WHcLlOV1knRdZpTfFzP9xu5Xhb2PnjZauH+ZGSvQ4BCHMhOA/yMHxxgLhcGaj4uR/WrZwqtzIgQNYWgsHq1mblsI4oAwgbTDXnQTnjwxfEB3C5XIeLvhH2j6OVrW7lMBk0UtURgDCIGEgMHhntPpB9CJfL9fWK9xerh+3xNvJUCZEDEIOI5WE5o2UfxOVyfTuFUAgVb0+1n0HEEsp4eKD4h3W5XOmT9S+gYOMepjhATCFEMl4OEJfr5OhIfe+UgYfL5XK5XC6Xy+VyuVwul8vlcrlcLpfL5XK5XC6Xy+VyuVwul8vlcrlcLpfL5XK5XC6Xy+VyuVwul8vlcrlcLpfL5XK5XC6Xy+VyuVwul8vlcrlcLpfL5XK5XC6XK2Mk8r+3p1Hso7XfgwAAAABJRU5ErkJggg=="/>
          <p:cNvSpPr>
            <a:spLocks noChangeAspect="1" noChangeArrowheads="1"/>
          </p:cNvSpPr>
          <p:nvPr/>
        </p:nvSpPr>
        <p:spPr bwMode="auto">
          <a:xfrm>
            <a:off x="-1042044" y="-144463"/>
            <a:ext cx="6006333" cy="5254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4" descr="data:image/png;base64,%20iVBORw0KGgoAAAANSUhEUgAAARAAAAErCAYAAAAWt9x7AAAAAXNSR0IArs4c6QAAAARnQU1BAACxjwv8YQUAAAAJcEhZcwAADsMAAA7DAcdvqGQAALdxSURBVHhe7F0FgFRl2z3Ts93BsgFLd0t3g4CI2IpioNjdfnZ9dmA3goAIqKTS3d21u8Cyy3bv9P+cO3tx3B/rY9gddA48e+/cuXPjjfOe50344Ycffvjhhx9++OGHH3744Ycffvjhhx9++OGHH3744Ycffvjhhx9++OGHH3744Ycffvjhhx9++OGHH3744Ycffvjhhx9++OGHH3744Ycffvjhhx9++OGHH3744Ycffvjhhx9++OGHH3744Ycffvjhhx9++OGHH3744Ycffvjhhx9++OEb0FRtzzd4PrerauuHH37UMM5HAuEzq8+tbs9EIk6xP/reDz/8OEucTwSiEkd1U6GShOf2TMTxe8f98MOPvwnPDOjL0HpsPa3686vkUN2I39sSnvtE9c9++OHHGXA+EQhNV2X6qi2PeYJuCzM/zXP/TEZ47hPVP6v4veN++PGvxvlAIHxGlTxIHAYxY9W+QiJjxoxJbN68eReNRuMqLy/PePXVV1fLcZVAuK1OJn9ELsSfbYnf2/fDj38NzgcCUdWHSh4mMXPVlse0b7/99s/h4eF1TSYTysrKUFlZCYfDcVy+U7Zix6xW6zGLxZJRUVGRkZ2dnf7FF19kyNeeJOO5VY3w/Fz9mCc8P3t+zzCufq4ffvwjcL4QCJWGqjwCPIyfdW+99dYP/fv3r9O0aVPodDwVKCwsRF5enmKlpaUQAkFxcTGcTicKCgqUc0gu8vmY3W4/RvUi5LOaBHPq1Kn0Tz75JF1OYcY/k3oh1K16nKi+Jc50jKj+2Q8/zjv4OoF4ui8kECqPQA9TVMikSZNWDhw4EHXq1EFQUJAc+nMUFRVBFAlOnDih7JNgbDYbSkpKPAnmmMvl+g3ByG/StVqt6+mnn14hp5AEfs+I39snPPcJ9Xu/YvHjvMH5RCCq+iBD0Egg5k6dOiVdf/313wwYMABxcXEIDQ2Vw2cPEglJxVPFCJEoKkZUimIkmKrTM2Q/o7y8fBWJRogoXUgp7bXXXlNVjGrEmT6rW3XfEzzGcFAVjx9++AzOFwJhXYcngQRXbc0333zz8BYtWtw/atQoREVFITiYX517kGBIKCQXIQ/FZaJyERJRyIZ1MZ4EI65SupyfIZZOghEiSnvllVeqE4xqRPUt4blPQlHjz/O4H37UGM4nAqG7QtXhSSCmm266aXibNm3uI4FERkYiMJCn+AbUehgSDdVMZmamQjB0lXicEGLJEDeJRjJhBfBKOZbG/Ycffni5bEgOnmTiSRbVPxOe5/rhxzmFrxMI4VmBSnYgeZxWIPfff//1jRs3vmrEiBEIDw+H2cxqEt8HK3OpVFgPk5+frxBLTk6O8h2VjOomkWCqzl9J90iIiHUvEMJJk3f3rIchfm9LeO4T1T/74cffhq8TCNVHdQXiSSCmp5566mFxYQb06tVLIRCjkTxz/kMlGG7pLlGxUMWQXKhs2FRN0iHBkFhUFUOC4We5RJqck/boo496ukmeqP7ZX8fix9/G+UYgqvtCUypRX3755ddbt27dqmPHjooLo9Xy9H8+SCxCFEqlLgmFRvI8duyYss/vcnNzqVQU10iQLr9RjOqF2yqCUdwlgUoonsTye/t++KHgfCEQtQMZCYQWIqYQyBtvvPF1796941JSUhAREaFkHD8kt7tcpwmGbhKJhfVDGRkZSh0M3SPVZaoiGYVcqF7sdjtdozQ2V995553LZF8N1OqEQuN3fnL5l+J8IhC1DwjJQ1UgpkmTJi3q0aMHkpKSFBfGj78Hz+Zqko4nwah9ZVQVI1tW6rJ1SdkK2aQJ2aTde++91VUM4SeVfwHOBwKp3onstAsjbkvy+PHjv+7Xr5/SiSwkJMSvQLwMEgwJhc3SakUv62a4T4JhXYxKMCQUqhjZTROSSdfr9UfZ8c5PMP9cnG8E8ps6kDFjxnTq06fPf4cPH46YmJga6wPix69gHxiSjNr3hVvWvXBfrfQlSDIkGNkqZCJEs1xcJGX/tttuo5vkJ5TzEL5MIHw2mtoLtTqBBNx8880XtmzZ8v6LLrpI6UTmS31A/HBDiEIhGG5PnTp1WsUIkSjk4kkw3Igp7hEJhvUxYul+gvFdnA8EwhYYKpDqvVADHnjggRsbNGhw9ciRI5X6j4AAnuLH+QQSS1Wv3dPN1aq7xP4xanO1qlxIKNwXI6lw8CSPp916662qm+RHDcKXCYRQXRi1ExmJQyWRgKeeeurRRo0aDezfv7/ShGswkGf8+CeBBEO1QteILUpqnQxVjPr5TAQju4q75CeYcwtfJxCSh0ogqgJhK4yiQIRAHunSpcvA9u3bKwSiDuX3498DkouqYlRC4dABukv8zH3WyVSdm1ZVD6M0V9NNqiIYCMEoisaPv4fzhUDYB+T/Ecgbb7wx5YILLohr0qSJ0gfk39KJzI+/DhIMjQRD5UIlw452VDB0m9iSRNKpaq5WVYxCJiQYbkkyfoI5M3yZQMgGah2Ipwtzug5k0qRJi7t164bk5GSEhYX5CcSP/wmqgqFaIcGo9TAkF7V1qaq5WiUYxS3yJBh+/je6Sb5MIHy26gpEbYEhgZhJIL1790bdunWVeUAkYuWwH354F1QwJBm1Hkat3OWW6oVKhqqm6lzFTZJdxVXi538ywfg6gVBSnHEg3SWXXNK5V69erw0dOlSZSIh9QPwE4kdtgATDtEdyIZlw2AAJJisrS6mXI8l4NFefJhh+Pt/rYXydQKg+PAnktAszYcKEUS1atHiAw/jZieyvTmXohx81DZVgSCSshyGZUL2cPHlSaTkk8bAl6Xx0k84XAmEnst+4MEIgI9u0afMA+4CwE9n5Mg+IH378HlSCoTtEgsnOzlbcJpLP79XDyOfTblJtKBhfJhC6LzR27qjuwgQ+/fTTT6Smpg7iXKgkEH8fED/+DSC5qD14WcnLJmq2IImKSbvtttvqV51WYzhfmi1IdNXt9Pwf3m59oeRkpRm3fvjhS2CP6/r164N9n/r27YvRo0cr+aC2cL4QiIrTBBIaGtqGo2/PRdMtm/NIINyeyVhR5icYP2obTIOsR2Edirg0tVIB6+sE4qk4qptScUoCoY/oLaik4Lmtbow4ksiZyIXmJxg/agJ0XZjO6MpIWvNeJvgbOJ8UyG8CyGQyxbHeo7Y7j3kSi2qeBMNKMU9yoakE4ycZP84GTEdMX5w2QdIRRzPXeGY4LxVI586d42WrVJyeKwXiTajEoppKMCrJqKSiEgtx+PBhfP7ll2JfYM2iRTi1fy8cpSXKd374QajphyQi+yQQ72WEvwhfJRCVLFSonxVr3759OwYaF9PW6/U+TyC/Bz43CZAJQe02XVFZqZQoDRo0QM/uvVGQV4R5P/2El28cjykDOmNJ3xZYOaQ9Nt5wEXY+fieOfPAa8ubORMn2jajIOVV1ZT/+6VALIroxLEglP3ARM2YE5mnvZYg/QY3d6G9CDQj2A1EnEzrdB+TWW28d3aJFi4e4mBQ7kZFIvAVPFXCuwMjXaLQoKy9DxvHj+OXn5fj+u6lIrpeCeg1TkJKQhOTkFKQKiYSGhiE7+xTmzpmNVXJOr9IyNNGXIlwnJY9WBxf0CNQb4DQbkGY1YGo5UC5B16dRKuISkmGsWxdx9esjLiUFdcQ4+bQf/wywCTctLQ3r1q3jomXNXnzxxcNy2CHGUrBGSkJfJhCa2gv1N7ORPfTQQ7c0bdp03JAhQ5QmLG+uBUNJeC5VCFUH1dPhw0fx1TdfY8Hcn3Ds0CGYdHqEyBvHGvUwOfUo1NhQoHGgsMKFBi2a49477kB+USFcxaU4/uMMJJ08jLoGnQSKA0b5nfAGHHLttY4gbC6pxMQ6QQgts2GX3OuYzog0rR5pdg0M8Ql46NFHMWTQYEyb/i0uvniMvxfveQimUY4o5uLwJJCJEydylLpNzC7GErBGCIQlvK+CBEIVQhJRiUSxwYMHX5iamtqQM7FzFjKON/AWqEDOFfhCdFF++eUX3H333Viz+GckWAoxJtiIvtGh6B3kRH+DBt0NejQVTmxpcKK+kAJdkw+/n41TmZlo3rUrzI1aYWdOCbIr7QjX2iWQXIrpJLRihE3KNDqUwYLQwErEiZqqp7chWWtDgMOFbLnW4jXrcDAjS9w/LbKyTqJ58xanlZeneRKpN91EP84ejB+6vJxFn6OH586d+7IcZuKtMfIgfJlASB4qgVBikDy4NQ4dOvTyxMTE+ISEBIVAvNkSw4g5F2AGLBb34/OvvsL999wDQ142RsfpMSBQi5Z6JxJdVnFLnAg3yv01VoTqXIjXa9DArEGbIB26moMRUl6MJcuWwB4cguDU+nDWqwe9TX5XkINQSTcOOT9QiCDepsE+hw7tZN8q92bwhCjXAxrL9ZxFBVixZQtyi8WFOnEcnFOWqK68+JmmkolKLKr5Cab2QKVMAjlw4AC7wK+ZP3/+FDlco+4L4b2c513wuZgiVVOhfBaXJe5c9gHxNviMTrsDMydPxttvvIZkuw3jwk0YaHSgrhyXbAqrZO5Kee0yJgGDvFeV7hLPAyEGF5oEWjAwyIr7I2wIXzYde36YBREsqDNgBDbrgpHr0sLJ30pwhJlsaCIuUKVcR0SGcswm3wWIuk0UxTIiXI+rQ7So2LUFP8+ahW+nT5VnlPP+ACqZeBpJhMpFbUmqbp6qhuf74T0wTBnGrEQVl/i4HPKMQe9lij+BrxIIUT3FMVAUEwKJV5WHN9XHuYJWcufBgwcxZfIU2ApyMSbUiHYGHZyVQJBk7EB50wCtC4FiFZLRsuV4jl2LfK0JhToDyoQoXBoXNC4n9HLukEAjHjCWoOkvM3D4p9k4ntgQq3R6iUyTJCwSEdBcVE2p6DWnhBiPkVwkvSmml+u0E/K6NNCBlkFmzJk+GQcP7z2rsKxOLjSVYH6PZNTv/ATz96GGKXuhVrXA1EoA+nLuO00YYlXlKNC1a9c63LLlxdvkcS4SMdVHfmEhPnjnbRzasxOXh5nQPtguCsMKjTx+rkGPw64AbC0GFhc68HU+8HWRFlNswXi9LBAvndLg1SwHFhe4UGR3waaGhLg5CboKtM/Zj5ije5FbqkGJkIheSIhfV4hyCRXm4SvxPlQYWnFYuc8TSEiNhbl6hBlxdMU6fDPlG0mUwjR/AL6Lp/1deJILTVUnv0cwND/BnBkq+bJCvrKykgRCMJBUqxH4eiUqn49inkNtlXqQHj16tEhMTBzatGlTZRYyb7bAqAnbm2AF788LFuLtd95CG70GI4MdCNQ5YRVOPCWv9nOlAT+V6rHQJiolPB7NBw1Fw65d0WPUKHQcMBhJLdugwGjG3LTjOFxOAtAgVJ4xSMhTL6rCIPsN5HqxGgf0RpuiUFwSciVW+U5MnCHFMSZcDi108juNTkhGQtYmaiRZLhJs1OHbDfvQoWNXJKUkVp3thkIUwjpWmxVWkcskbafc0yY/5v7/QiR/B55ko249rXp8nevn8RWoS4+yFaa8vHz+smXLtslhRjVLgT8uCbwIXyUQlpOqnSYPWq9evTpHR0f3bNGihTILGTuSeQtnSpBnC0rMSe+8i/TD23BpVCDquOwoKHdhQakLc8s0OBEVj9E3XIc+/fvhsYcexA033IA+/fqjbdu26NCuHXr16CaqqwtatG4NS1QCZuw+jANlVjhEuYRK8IgnBLuwRqhJHBhRKKUaE9IsDiyt1GKPxowirRkxWgeCyCwCjZANwdcUEQKzkEyYXCSzxIHIdu3Rtl0b5XtCq9PCYXdg375DmD1zBpbOn4/0gwewYu16HDp0EM2aNVM6MdUmPAlGjT91X/3sGaf/BILh+3ACIra+cPaznTt3Prljx448+UolkBqDLysQkgef7zcEMmDAgH6iQNo1atRIWYnO2wTibSxYuBBvvfpfDA3VorvWjsUl4qJYgD0xdTDkimvwzDPP4OLRo9Glc2fExcf/+gyS0JWELxYREY5WLVsJmXRB7779cLCkFIuOHkexzgCDSNgiqwuHnQFYbQ/Dz1YnlsnnlL6t0LpPFxzV67A/uxCxIndDjHJNSV8cd+VgbwHJS/IoCBKSSJfPB4Vweg3qjyCzGWVCfHv27sOsWbPw1lNPImfBUhzbuwU7juyGMTQagwcPhsTDbzKnL0IlEJpKKCq5qOb5DucLwagTDJFAXnzxxSfkkNoHhC9TY5HiywqEMcnnU10YtQ/IiISEhEbsUentPiBMTN4CEyIl5iuvvAxbxmGMlFdZbnFhvt2M0JRGePHZZ3DrhAmIjoqq+sXv319N9CaTGclJibhw6BBcfe31SK8w44u1O7HHqsGx4CAUxcdAGx6Ey0b3xr13DEe31nXRpnMLpCEIP+xPQ7k+GCkucXVEhSiBK6HMW1qFZOzyvF9t3gZzWJjcI1lRTR8/+xwOL1+ANk47IoSY6l99Ba69+z5ce/U4hTy8GV61ifONYPg8bMLNzMxU1r+ZO3fuq3KYBEIF4icQAWPpTC6MsW/fvv0aNGjQkKvx+3InMtYP/PLLz3jvrbfQ3BSAbToTlhZV4tJrr8Wzojq6du1clXCrfvAXoCZuvnNQUCAiwkyY9sNs9OzXFhNvvxxXD+uIW68ahm6dkuEymiXQyhEebESrRi2gCTLgmMOA0qIypNpLoZOMYJckp5X7s04kQUK62GDGvI3bsWz5Ghz78XsMkPQYLq5PfoNmSL3xRjzy2ONITEgS4tEoz/FvgTue/hrBEOeaZFi5TNf4yJEjdGPWLViwYCoPi9U4gTCD+jLUmOBWsdDQ0LZqC4w3W2GqJ4KzARMQp577ZvI3KLfYsbnMjlyjEdffejNef+M1NGraSKmI/F9vyURLsvvxx58RZXbgzmv7olebaNRPDhNyscBhBQIqhVhdYXDaDYgIcmH82D64565L4eg9AMv04ch1UXXItUTfUYm4xPqJmxVXWYRtGzfiyvgwZIiLuCEiAdc/87womtuVhOtyCXHI+6kVqL5QItckVDLxNDU+GD5nMn7vTaj3q1rLhn1AqqckP4FUQSUOFUofENZ9eJtAvI1Dhw5h0+bNClHYA4y4UtyV//znKaVS0l1qVZ34P4CZlk2uRzPSMWxoNzRsEg2Xs1yuy9XVeIIeLg1rNySDK8JNMrwIuQYxobhtfHc0Gj8cO+qkYrvFAI0pWFEjGoMLde1WXBaiw8URBhx3FGKVGXj4madwQft2KBR3LCMzC2s2rceW7VuRnZOD/IICWGw2iYd/H5H8Ec5EMN4EyYNGF9kDjHnVagy+TiAEUyaf8zSZqMP4vQlGtDdx/PhxpamNHDewXy9cfeWVMBtNQihnn5hInBs2bIHGehJjR3SXLTusCxkgSFIPu5FVytYqVi5WWvWZxGVDWKgZwwb3wtA7L0F6/VTMrDBhPwIgX0Ej/kyqxoZLQp0oEQXTKLEZYuMT8dPHn2D644/h3Ym34u07bsJdIwdjSJtW6NazJyZ9/jn2HToMuyRol59EagQkD5WYhETWyqEaJw4VvlwHwmcjS9CUCtSrr766S506dYZzLVxOLuurfUBYGq9duxbz5s1D79698NZb7yAmNlZi+Oyvz2tzGoD3330LvdvGoGtbTsRNpcHgUoONlaQkKn5WuVfcYyEIrVMLo86A+FgDopqk4JQ5GIeKrAjJYycTIMTlEIJywGIMwdHsXJycNQOOH2ciNX0PkoqOIrW8GC01DjQVoqlTVoRN8xbgqxnfIzqhLiKjosB5av34Lbytltn6wiUg0tPTuV20YsUK9gFhHQgjvUbJxBcVCFM7TYW6r4mIEIdcQOLwtmLw9vXonzZokIrhw4cjLj6u6ujZgwlxz+49WLHoR7RoUxdaTYUc5ZI55FidBJZejPOEkEioSsxiJjH3vluZlCkR36lZPB6aMARDbhmNsgv7Yb0xGtt1WmgcBrQQ9XKJswg9tAVoF2+CLsgJvUaLmAAtUsRaBekwIkKPexPNuBEFeOmG8Xjrzbdhrepg5sev8KZ7x3RKBUISoQLZv3//Gh52f1tzxKHCl2P6NHFUmQKWcOdiLlRvEgivxfVqWOcxatRFXr02E82ePfvQtk1j1I0wSpHDcOD11WAiobAw4ieKt1+/c8Emxn9OcTfMcsgk7mAFRnVLwqW3DEGL8WPxkysCe8Qj0gsRJAY6YdC43EWbQ1SOXMpukauImOEV7XJrrcmFJsFajIsxYdYnk/D9jz953ef341e4678cSh6oRkzeS2R/A75MIGrKJ5QcEBcX154VqGzG9Gbz7bkA3awLL7wQ0dHRXiMQJhguKPT9zBno3a0tQgJFWbjcPUGpLNzEwShlB3Z35anb+J2j6lOA8p1GnkknDOC0amF3WRAbaMbAPh2RFB2EGK0FTuEXUhHTqEY8RXY4dXCeEW0ASmRbrAtFgSYcm+0GrJfLa41a9I2LwEuPPYWlS5f5VYgHvK1A2LLDnqjE9OnT1XEwtQJfjmU19XuaokDOReL0pkpQcS5K4mPHMrB50zohAIeQqLhyEoUupT8pTYVKHnwn9i/i1i5/1W4C8p1Wnk1fIdfRy3MGQqOvxNyFc9Ekvwwheh0s/LrqEjmVeuzUGrFJb8B8YZaZ8vmZfCsezrPgtTwXPqkMxBeOEOyw6ZBXmIVJk95XErk3M44fblB9MGy59KVsT8ghRqhqhLqtEfgigVQPADUVaoKDg9tzDVwSyL+1hNNoDIiOTcSG7Vkod0TBbpLg0UtmVVb+FNdEIQyB0tojBKFRO8fRnWH9B1tlBCQ3B8PQBb3DiXyHHgUZ+aino6vijgLm/wqx/eUm5BcFINbmRFNXGRobjLjArEFrjQ2Rdg1GXHIFbn/uJdz33It4+LHHMXHirYpCPBekfD7Cm0TKQolGAqmsrFwvhxjIakDXeID7Yi7kMzHE1VDn9vRzquNfvEkg50tC53PWq5eMIYMHYsGCJXj0yQ9QUeKEQ0iVNRwkCY3SaVdgtMFic6GsUielFgOR3zPM6PKQTJjBVZdHh8LjDhTszUCINh8GE+ceEbrh18JHbYIs6B9mQXMhqtZ6K3rqyzE23IGbo3WYEBWEfV9+gGcefxAVFhtuufVWDBjQ308eVfC2CqMCITz6gHgGtGe+qRF4LxeeG3gGiNKJjH1AWLr9W+VxSEgw7rn3XrTv0QPTF2zAG59tQ9Yxg3sGM6XWglFqg0ujxUdTV+Ka29/Gj4t2webQQCvqhQ2+VCpMdxoNW2vkk1aD4ydzUFBQKvRihE7SKK/CSYhMshMgSsPmqIBd3B5lIJ58oXVYYLBa0MxVilvijRhcUYwXnnwM27Zvl1/6ca6gujBUIRaLhb1QCXeE/pZMagS+WBOpkgbTMItLmql37971W7ZseSVH4fpyH5CaAKcxaN68OUqLy/DN11/gUFo6GqSkIi6Gk9azlcUCjbgWzVrVh8Gpw0uT5sAYWg8tmoZBo3WIuiiVc4wSyJzsvlyZNnHP8RwsnrMcnYwOIQhRNfKNkWNeJIXYhDQ4yYgyZaLALMnVLq6OiBymaCF0IC4wCNvzSpBWUYHBgwZ5vaPf+Qpvu9tsvuVAOi7nkJub+/2qVavYB0SJCTESCVFjidl7b+Z9qESiWNu2bTty9iUqEG9n9vNNblN9cT6Uhx5/DNfdcgvW7kjHI//9Gsezqib5cRklv7sQZnBh7JV98cgtozHz+2+xft1eKTGYsUke7qhn71WtXYuYQBOKNEYUVrALmkYhhXI5ZVWFDu/mufBDoQtpkkzLJYm6WE8iv7XIH5uQDJNrhKTfqLBQFBcVw8Z5Xv0ujNfBMPXsA1JSUqJOZegZ2CqJ1Ah8lUBU4iDUrVLysv3b15twzxVIHJxE9+SJTKWjWkx0BO684w5cfc047D6UhU9nLEFRsR2wlkmgBcDl0ENbYcFFF3bA2Et6YcGm/ZLS6LZEVl2RLTc2yfoOtGjTHM0bJ8GqcUJEiFKeBYjqSNKYUaoPxIb4VHxpjMTcEi0ytcFybQ3sIZJyRR/S5SmSlFQgP2vYsBECzFQ2fhDedLV5LRII0wD3jx8/7jkXaq0wti8rEOI0iYSEhCRwJnZKY28TyPlQWqoJ8eeff8Ztt03E9ddei8cee0wZ9Xvv3XfgtokT8P385ViyYQ/sAexOLuQgP9G6tDAYdQgxm/Dl14sx95dN0GktktpYUDEcdeKm6OWz+NYSDHpRME6tS1wf+UrCpYnJgRuijbimV2/ccNujCB99KRboQnC00glXhZxCRSI+0EF7GCqNZvTo3lXcS3qdfhDeJBCmU6pw5gHuz549u/pIXO5774Z/Ab5GIGd6eR7TBgQE1FFH4Xo7w58vBHL06FF8+umn6NS5Mxo2aYJWrVohKTkZ4eFhuOmmG9CpSw+8/dk8bN5xFC49B9KJNGACdlYgOlJZww7btx+Uq1klUA3yvbsVRidKJfPYMezLyUSl3QLxfFjlofQccToqEG8tQN7iGYiOCsJTr76O4Y8+hp8MwVhSYVQ6lZFslttKkdSqDS64oMvplgI/vAu6LQxbLmlZhVpPuL5GIJ4BQuJQjXUfCWofkH+jC0OSO3nyJC6++GI88MADeOGFF3D99dcrkyrxu6ioKDz11FM4cOQEvvh6CQpKgqBxMZxYH+FA927d0KJJCuKSGspnkod7VjJ38NqQk5WJgmILEnTimpiEPPQamFjXwToOvQ4d7RVY/d+nsX/zWlx15dV4Z/Ea2AeNxrdFGmzUm3Gw0oJ2rdojPi5GSeh+uOFNBULy4PWq+oBslEPML6oR3rvZX8T54MIoZjAYFAXyb+0DQrDlhQTC92diYnOe+vzMtHXr1sX4G27Ayi37cXBfFjjchVrApTHBaMvE7E8nYszw5vIbDvlX+4CQSDQIMGrFzQmDRS7nFO/HaRWdIsa5U1lRGiq+SvO8LOxZuAAlpaVITa6HG265GwXN2uHj3EoUlzlRPy5erufHuQLjmHHOOhCr1cpeqJ5QiaRGE7QvEohKGip+QyDMPN4kkPMFJAouJP57C2HzeyqzsVdcCmNoGDZsOoxNu4rwxdQVmLv4ADZsOwlraTkiAhmcHCtDamHPVXF1hDGaNm4GRLtQZHEikNzC2dv1olOMgNkmZCWHkoWQsn+aiYVzZktCtqBNu6b46NMP0bHfYNidDkTV/XV+Vz8k0XpRfRBqocFxMEIiZ+rGXuPw5Zx4mkgGDhyoDONnE663cT4pkD+rW+C7RIREItAcjLc+n4zr73wdX/+4A299tRz3PTMdD78wBduPFkpqs0rippvBbusGOLVGGEKCUEdckZNyDS5excmBxHMRshaakX2HHjBKbHQpy8febz7BwQNHlRKxSf0GeODRR9CkSVNExceeV+F5rnEuCIRhzgK0rKzMTyBngPo8KnkolpSUlMjAI4H829TH302EMbHR4uo0hSYgHPc/9CAWLJ6H9z/+AMPHXoaDp4Cb7p+EWQu3o8I9mFNuoFPIwlVZiH7d2uOI3QD5D50kSfKVylkM9UpRIxVmUTppRzB7xmylRYAzkbVt0xIbN27ABR0vUEpIP84NSB7iuigkLemiOnHUCon4Wm48UyAoEwmxApW9T//pTbgkDNVN4z6fT5nIWOB5/Peg4xINdhuGDBqEK668UkjXiEaNUnHP3Xfjgw8+QL3Utnjl3SX4aOpqVFqD4dKaxZFxQmd3KhMfHREVsrIIKLTLvYU81N6nDCaHTZ5B5EldcXtmfvQKdu/dr6z76xDSIMH71cdv8XfJ/4/AsCV5qJ3IduzYsYGHq6zW4GvNGarqILGxy6TSjV1cmCEJCQkdU1NTQSJhZzJvgZHhC1ATGzPizp07eASnTmUr/T42b96IY8eOK1P5890DOCdKlRLzTKQk163btmL2999j/PjxaNK0adU37u9iY2O5tjCOHD+B6d//gMioeDRODkIA60PkcnXiYnG8TIMpuw4hWhJsw0BAeEVJok4mU9nnXbmsZmkZsPRoBvr07y9xwhnR/ORRHQxzb5EIr8NpDFmBmpGRgbfeeut5OcyJXtiNnbKvKqZqNiJ8lUD4XDQOeDENGTLkkri4uCbqYlLeHGfhCwTCxMEJmOfO/QmLFy/Bo48+gq+/nox33nkLS5cuxYoVK7FkyWL5fh5Wr16NvNxcCKEqz05C1WioStzX+fbbKcjPL8SEW26BsVqdEUsxrnLXtUsXHDqSgWnTf0C3tvUQlxyhjL4NDjShWcsWWLF+NyILctDKrIHNIzmSs8jdAUJyGkMQftqxB47QIPTq1V2epeokP07jz9Ti3wHjmpWnHotJvS2HSR6e42BqPBbcxZhvQiUTJnz2RPV6Ey7hC7LbvYLdK7j33nsxbdq36NGjF64U9+Phhx/FbbfdhnHjrsLgwYOUZlyWQl988QX69O2jLC+5fft2lJaWnE6oWVmnkJSU5J7c+AzvRoVDErnt9rsREBaLNz9cgIzMcmi0JjicFTC7ihEZHgCTjh32IJ8BNtxwDd5w+b1FE4Cl9iAsKbOiWD5/M/MbWC0sCP2oDm+RB8F4Y/0S18OVwmZT1WFGcK0mYF9TIGQHmqcCMY4cOfLRxMTEEHU1Om9FDMmjNhUI34OE8Pxzz+Hzzz/DgAGD8MwzTwthXIu+ffuhiyiF3r17o1+/ARg2bDj6i7vQt29f9OnTBx3at8fhQ4fx5ptviuIoANUZ1ciMGTPQVFyX7t2pCn7/3eomxCMmJgLvfvQ5EiKi0L5VKrQaPfSBeqSfysHGpQfQLlyUnlyDq9dVyrPuseqwoiICi0PCECT3iI6Jw8UjxqBJk4YIDGL3eT884c36OpIHXdjDhw+zI9mmxYsXL5TDqgLxdGFqFL6qQDwDgn1AEtgHhBne2wqkNkECmfvTXMyaPRtXXHE5vvrqS7Rr117cBKNS4pAA2NKhtHZIAgoLCwOnM+jWrZucfyXeee9dXHPNNfjmm8m4RVwWujfZ2dmKAvkz8PojRoxEDyGk1eKK2G2c0d0Fo8aEqMBQFOtdsGp0ysp1bM89qg3F1zYzintfgBnfzcL3s3/EZ5O/xoRbJyIyOt4nlJwvwZvqg1AViEcrFwNctVqDr+ZGhr6nKZLc25FSm4me73Li+HF8+tmnCiHcd98DSiKh/dFz8TsSC7ep9evjPnF7OKjupPjGEyUz06WhUvsz8Pd8hotGX4xlG4/imx83wqmVRCpuTJ8+HREbE4nS8kpxYVzYpQ/EnBI7Rt/3IF576SWkNuJaNC5Ex8bCHGiu1XD8t4DpgvHFwiQ3N5fd2IlaD3hfLs4V8pCS9QK1MsrbTbi1Cb7PmrVrUFRYiJdfflnphv533CmVSKKio3H77bfj3vvuRXBIkFLRVl5e9peuxWcYM2aMEMYAzPxpsSiOEOhs7CZfieMuHXL1ejjsZswvqURJRDQm3HCzQk5OScwq/ORxZjBsvQkqD5KHR7yqAc+tp9UofF2BIDQ0NJHE4e2V+InaSvxMXBxROWXKFIwbNw6JiYn/87MwQTFxjR07Fi+JOqhTJx6LFi1SEtufgfc0i7s0etQIZUj/AVFE0JciJ+MY8iw27LLqsNNlxoFiDawIQZDB3S/Fjz+HNwmEYc44Zksd4/t3+oB4l7H+InyRQDwDQtkneXizSUxFbWaG/JwcZJ/MRu8+fZTPZ/ssYWHhGDx4CNq1awej8a/32OVavQP690JIeCzmzl8PrUaLVm0bIjUxEsuLdVhkCEG+ywpLWZE8Y9WP/KhRMN3T2AeomgJRY8Rzv0bh83UgkZGRF7ALOwPP2wRSmygoKkJ+YYHSCuMtIqOfzIpWdrj7O53tQuU3UTFx+G7Wchw+akVwUCzqpDZAaGQgegzqjsDAEKQ0SoRW9+fJhXFE8lIJ/58UZ38H3nxvpg8SBxcVI37++WefGAdD+BKBVA9x9bOGI1DpvvzVUvWvojYVSEJCXWWKxpkzZ3rWrP/P4LswjFq2bKVMPPR3wMR+2WVXoLDYiuOFlbC4KnD9JX1EjbjQp0MrNE+ui+TkZOXcM4WZShRM5FlZWUpnJ/aYVN5LYvHfSiLeAgsGuqRsxpXtSTnkSRyeEVLjAe2LCsQzEDTivnRSB9H9kypRk1OSMXDQQJw6laP4tv9rJlMzrwomtkmTJinjJv4q+PtGjeojNi4OoSGhMDiKER4EBEeEY8HmrcgWtZSdfUohhergnbVaDcrLKzBn1hw8/MDDuHXCzbjpxhvx2FOP46S4ab9N4/8OeJM01XouEkhpaelmOXQm8iBqPKB9iUCqM6lqyhwYDERvKpDaUB/uzK5VSpNDhw+jUcOGWL16FbZt2/Y/kyOJgi0vKpGw4xlbSjZs2PTXw0uCIjA4CI2aNcH6XdthMgUiPiwQJZVWTJ25EME6CzZtXIe8vPz/d83jJzPx49y5eOixB/HFuy8j8+A2hDoLkZO2FzM+/woTbrpZGcfD9/63wJvkQbBQ8NwKmHhVq1X4WqxWD3mlE5najd3bEVMT4CMz05EAWYIcPJqGJ158Effccyc+FKXgtFbikUcewebNm5XzaH/1PXneu+++qwycY/hQIZzKzkZZaSm2b9/6l0mSK8mwH+Op7DyUM43qjTDoCxGAUrRNjsZD1w1HsMmIjz768jcEsnLlWrz44gv4z6MPINiRiS+/fgLfff0wXn3qWrzx9M148v4bkH7kEL7/fg5K5N3Px/jzBajNtywsRK1myiFP8vDcr3H4arHAlKYZOXKk0qWSifZ8bMJlhnE4nDiVcwozZ87Gg/c/gKH9++LrSe8gJVKDJ+8chZcksyVF6PHc009i6crlSrd0jQeRqMYgUf795hiQk5ODDh06Ki7GE088iSmfvI0urRtj6eLFpwcdqsT0e+C1uFgRF+6ONUfCZa1AREwELr5wKI7klYgLo0NpQRnyi4pRUVkh19KIa5Iu5PU2ijL345PX7sJ/7roe4c4KhBhsiI0ORdMGsbj60h4YPbQj3nrzNZzIPPGPckH/CGrceAtUHnRhSCISTyQQolaJQ4UvEYga6u7cItaiRYsuzATsxn6+EAgTj1OuzdIiMysb73z0Me5++H6888YrcBYfwz03XIRpHz2Gd565Bhf2boDL+7bHk7ddjNRoPSbceANuuvlmzJu/EEeOHFWuw+dkArJYKiXzuueCoNLgAk45OQUYNnwUSgotytq0tqIDeOmxa9CvaxMcOXYMxzPdaY0Vm5xH4vfAZybBWK02cRe52r+YLQANUyOQVVCE5z75Ft3aN8KevdtxUt7pwIHDuPuu/2Dv1o24aVQPdGwcBDPyJdIsQn5cEyZAntMFvTMXIwc2gVlnxdbtO2rFbTzfoYYZ68kY7wUFBWdSILUGXyoSSGaqseg09uzZs4348wPVeUB8eTlLZkKSHIlj+cpV+Pqrr7Fk/mysXTEPLZNC8MTtl2PkoJbo06UR6olb4JSS3D3HhlZZcqF953Yw2cpxIiMdC+b+gKXLV6CouBRHjxzB3r27sGTpYixbtgx79uzGp598gicffxxz587Evl3b0CRBjyuGtMWVl3cXV8OGuKSm+O/bX8EkYcZBd3fddZdCQhxkdyYlwmc/cuQwvp3yNcZfPgQJ0Wa4nEIHop7mL9+Oi/o3wxUD22PBip1IbZCEzz7/GpvWrMS0j+9Ft27NYJOEXWEPR5q4QPnyzOHBHPDIaYpsCIuKx+IlO1FQWoGBAwf9K1SIqh69AV6HdVxUmiwIVq9e/WFaWlqefKXOBVJrQ/kJX4tNhjqfiQRiGDRo0PCYmJjODRs29MmJhNSSm9di5GafysbkyZPx6sv/hcFegt4X1MFzj16Oob0aIDpYA5OBpbtTSne5t5LI5H20Ori0UvLrjWjfrhF6d2+Dof06SSY0Yt+2Ddi+cTUO7N6OkrxslBfmY/+BbSjIOYFebRvgwiGNcPd1g9CjQyrio43KDOpwGBASFCiZWotVm3Zi8KDBvBUaN278u4Ps+A579+7D+tXLcPXYfggPkHSpsSO/3IHvF21ExuFspNQJxNJN+7Hk52U4dPAwrhP35PKRPVBRXI5DaSW48953sGjdFqzcuB+NGyYiLjZUWFqLAKMJp/LKsWtvBoYOH650CvyngyTpLQJhIce+QlzKgWnsvffe+68cJnnQGOM0pSgSq3F45y29A0/yUHTwK6+88m6zZs0u5rD20NBQryqQv9LV+4/gJg4HTp7MxLo16zFv7k/IOHYECREhuPuW0ahbJxTRIUISTptCGsoakMprscBg3HPL12UVZqW8PNf8tcl1g6HR6eFwis/LFfUlaTAR2SVB2o3B4gMXoLK8DIkxATAGBsFemiffu4OOy1lyhX4urj1jznY89Mo0XHrV1Xjm2edgViYX+v9d0ZUSrqwE9949EZFmCx6/81KYDZWwG3TCRREYf9fbWLJkDzo3DMPw/gPxwbS5CAwNxsyv7kd8gA47D+Th7sc/Q4tIG665ejDe+H4ZysqNmPLJgzC5LNDZHfh5+ync/+RH2LZtq9cyli/DmxX+VI4kjp07dyr9eyZOnNhWDpeKlYlxZlu2rZNESCDek9R/Ef9fz/oO2AKjjINhoj+T9K5JMEGoiYIVWrt372NpgFGjRuGL917HBU0jcMtlXfHZqzehQ4toRAeUKNHqdIXK8ws5MG45yagSzyRCRWTJUV4zQIl5l6gRp2Q6h70cWiEeg9YBnd4pyssJk64cAbaTiBV1kBJjhtZhga04X67t9viEamTLAfl2eU4jLhzRBf37dhZXajLuf+BBHD6WKYmR3/22Ipbq6ZeVi7Fx/TpcfHEfBIlK0iAQBpsJQWX5uPXyHggMMCImKAI9OqUiOCIM9944AvEhRuSLIvp88jxRRWlI6tYcP+/Ihl6XgoLMPJw4nCbPaJd3MiA77RBsFXoUFJcp9/ynw5vvqFag0o0pKyvbKodUkqhxsjgTfIlA1FA/vRXyqMuu2SQPb/rOf7fugwmCz1BhKcbatavx4guv4bH7H8CPs75Fj4518enbE3DjpV0xZkgLUQzlsFWWwaELlx+K9tA4YRf3BEIiTn2AmCgRkfUuTZCSuSqDTFLSs84gQM4LgtVoUGhAfgWHq1SUiFzLyfoSyuJA5TouBxfIFiJSEioXhuL7cJ+ZP0zOCUCQWYcrh7dH28b1MPnLLzH2IiG6L77EsWPHlCnxcnLysGXzdkwSEnzxmUdw7UW90TQpQu6pdhbTwSr3a14vGs0ahCO7VIcfF2xSKmM7tE+GXmPD3iOZ+HHFJhjDQnDqaBHKbMW46MJmSKwTidxTefIsLBhtOJGehaLCEmzduK7WC4LzDSQPpj93RbqFvVAJpbypslqFL9WBuHOA26j3jSNGjPgP6z8iIiK87jv/lToQRhz/FZcUYsnSpXjp1ZfwyYcfwll4AkP61sOdt47F2AGtERpiUNwNl8ssxBAMp9EMu8kIjUPcERPncCVpREBjDhJZZYZGSMLpMMl3BnlReS+O8zHwfAO0NqoTkwQCg0CIRYkiPgU/U7XQJXLIZy4wRf1CMuGWLoqanoQEHC7US45EakoUtu86in2H0jB//nx8/vnnWDh/HrZvXo8dW9bCUpiGm64agMuEQAyiejRaLjZFUpL7CZkEBsWhqNiGpcu3YG96DhqmxuLaUZ3ZVQQ79mbh8++W497bLxZVMhgDe3dGq9RolOZUolPX5ggO0Cvd4ed9txIZhS6MHjscyckpf5vAzyeohY23wNYXqo/9+/eT+FesXLlynRxWK1DVStRaIxNfLQ40l156aSJ36E+q/Rm8hT9LwEwEVDwWixWrVqzHU088hVeefhSRzlx8/PLt+PbjuzHuioGoFx8KrTEKDm20FPqxiiEwHNrAKBjluDY4QvYjhQ9ihTxCodFzUiRmfPldgJCL5EIuq6DVi1oRYnHq5DtRJzCLUhES4oJPLjeXijGqmFZIJzzGdyDnChGJy0ElwroPt4ukFyITt0brQvvODfDA7WMxuGdHRHNC5fYdcO0lA3HFgBTcfWMfPHvfWPTp0lSKOnEvxIVykxbrauSOcgunoxjXiboaNjhF3KkKDBjQBQZTiPJsJ3NtqBMXh5F9WyAsOBQ6p1CPqxIpieGIDeMzURtpkHM8B/VS4lCvXr1/NHkQTDveBK9HFUKUlJR4joPxiYD0RQJRYiAhISGZgacuZ1mTKCrMU5ZHmDBhIm6ZcDsy9mzHI7cMwXMPjEO39ikSqTrJREIMAeIumCXzByUIUQhZBEdDE5QoxBADTbBsQ0goPC9ETDKlEAoMkrFIJqZQyeeiSsRtYWsF3Q6dSQutSa4pro1GVIkrUAtbgASHQUhFSS4seJjJ3aZUvJ4ugOi+kGhkX66n0clxpwkmVzBGDewoz34d7hx/Mazlhfhl8WrMXbBUlNVJ7NiXg6kfL8ChHSflvfh7ElBVJtCa5C56cYe0eOmpidi69G3cPLYXNM5CuOxOWEsqUCciCKWFxcpt6bK4HFr06NNGyIgXsMOmM2CvxYG2XTohNtY/9eHfBZUy3caqcUhq4HGrGuG5X6PwRReGz2QYOHBgr9jY2MFqE643W2AYKWdKyCSszes34MO3XsHM72fAYM/GfUIc900YiSYN4yQfB8EuroEzSBSEIUZ+ESxPLC6IlMhc4Q1GIQu6FnwDanytKCedmKgBhSS4TzKwVsp3chK/Z4mlPAsJgBWbzPw8LFuutWAVB0UrJbmTv5eznHK+kr8ZVFZl192Kwz2auDgaOa50MhGSkd+5XCWIidSiQ+tk2YaKW2JGhT4Uy9cfweIVm9GmdVN5v3oICdELfTCh0ugmyfPxpryU+OAOe6kQRJUKcpkQFGVCy2ZxaN24rogmnstpErXQCfGAz6DToFwfiY+m/oJLL70MrVq2VH77TwYLO2+pEKbRsrIypQ/IyZMnOYz/jYyMjHz5ihGkNuOS8Wn/P0HXALzzpt4BcwRTIfW5+fnnn39cJO/d/fr1U+a48GYdCCWhJ4EwwumubN60A0888QS0ZWkYO7orrhjVG+HBZliZiY2x0AaJu+ASJaETFaHnVlSEQYiCOV7LOGQ9hLyGRuJVabZ1Z293XFe497lSEw+X5cpH2VcIRg6wE4eyDBzThrggDoscroBNqURzwGV1ojzIguBSOygueC23y0IlIvdXgo8ug7tJmATgrish8Vpl3yZnyPMLabGZ2BUUoJCRxi5kZquE1Sb3U5qB6QqRmPj8vC7vY1Ou6d4SnJtFHsLIFenkGg45X893Y4sZW4QkbDTyHAGB+HzKJnz3yya8++574sbUU379T4Y3m3AJVngfOnRImet24sSJneVQiRibcdmEy0Tl2ZmsxsFU5wtgiKuhruybTKZE96JJ3q2Uqg5enxO1fP7ZF7j7rpsRH2/A5M9fwrgxvREaYITNKhnHEA17kGRUnSgMc7y4I3HimtSRfflMF0TLeg1RIQr/ybNK6fzb12GdAldVkXNYn0MVoSPxyLl2iX/aaUJjppWMyGOaIOiFnHQ2Jww2O0yS1zWSQXlNpblW2eP5hJs83L93w12XwbTFepJg+d49o5VDyMhRWAhbcRFsZeWw2VhTwTCm8fe8B7fuNOkmDxIMScWOSqsFefJbWISUbEIgLiFULoUpbhjP5XPpJEx2bzmA9z+biiGDB/8ryMPbYFyxvxJVSBV+LfV+u19rOHc58+yg5D61R5+3CURVH7wuI+i+++/H1Mmf4e5bhuLTl25GrORzg0Ej2UfkaGCwWBTM2lj+QL6gyxIlT0iSECj9MJjRPAuA6nHLz/yehYYoDclsCqmYw6q+EztNIMy8DlY/yCFxGapcEaoJs0WeyMHr0N1hpnZTCJVBVZDJX2Zyt/pwkwe/I7FQ7dKEGEQhkTAUF4XulXJP9kVhC0+FHKdq+fV93MTE6/COGpQWl2HxksMorAyFU8hSw9/J84vDIvElhCTPvG7ncTzx5vdIatYJYy+7UonHfwO8+Z5Mm2y+ZR2IkMg2OVSVWE6bJ2olgH2RQJRcIQqkS3h4uEIi3myFUcmDEX3i5AlMev8DHNq9Aw/cOALXjuyqrMxGRaB1BcNmMsOhE7nO7uYmyZgBoiKMQiCnMztRPR7PhCrycNGVkfMNdFckUzrFBTFJ6c16EdZ3KMqURpVqV/qQOB3iNthK5Xn5vQUuDd0WghmWLR10GUhmJAQSDTO7mpZIJHRJ+I9EQ3CfypfPwk8kFbeLRUJxExB/w3NIQKQM9k3hcXbFD0BwSAxyyvR44b2fMG32KuQWOCXIQsQLM6C4zIXJczbgtkfeQ6U2Cg/ddw8S4uNOh7sffx1UICzkqobxZ8khBqJqhGeg1koA+xqBnGZRIY5Edl9XVYi3wUtO/mYyvvpkEt598S5c2D8ZtvISiTR+KRlFTtCIq8F+DBqtnMxxK+zMpiiOvwNmUBKCZGyHO3MqpblTMqhDyICVw2ymUzpwsQ7CKJlNK/wimdgqaULrULjFJj9VOo/J9dyZm+fz2kw33LILO4nA/XwMMff5/J71JDyuqhI+hyfZ6Kt+S+LgL9x1Hu7zSBryHZWKTgkcmMwuNGgcjS++nYM3ZyzGf96Yhbe/XI4nX52BIZc+g8df+RIxdVPw1H8eQ+fOnZVS9N8Ab6dTki7DjkufyrXdUfMr1H3PYzUOXyEQz0BgLCgxwYpTEog3oUhtiWiXy4l9uw6gU/vmaJIaLF8ws7BykJmYpbVkJqOUyHp36a60miiPSSnPzPZ7mYLnuDO6QhxONnFKZreJOUVdSGnirvPgabKtKJAtXRuafNYUw2WzwiHqw2W3igtTKac6oJfLUXG41YA7o7vv467kdFeeVlVgKi4J97llUDKa+fxuJed2Udzfa5T34LNSzbjPJtm53SJaFWm5ZJ+7Ao3Ghg7Ng9G2RX2kNmwJc3Qyth7Nw4ECPXqOvAT3PfAfzJ49C+07tFFKUT/+NzDsWOFPFZKVlcVu7ASj3h39v25rDd7Nnf87mMLVVK576KGHekdERFzWpEkTpR8I50T1FkggjBidTo9Nm7djy8Z1aNa8CSKDDDAYKPklI7K7OHtRsSmWpTcrO1kXYRUScEkWY2uJUzKdTvZdSs4WMKNQFUipTsJg64ZOvuPy9qX5co5s2dLCXqkWIRZGvXItZlISDSs42WVd3CchDifdKCXv0Z2iG8Hg4QHejD1F2cmMrSU8zqMkQD4vL/1rE6y7rkP9Hes+SD6qwiDx8P5G+czr8TjPo/G6JBd3S456PZKnS545NDgMRcXlSE5qjgcefgT9+vXFoIEDcdHIkejZs4uS6DVK/cq/B3xnmrfAXqiFhYXKerinTp1auXHjxj1ymKUXjaxPY+QqqUmsxuG9tz17qAHAiZSTOXSffT/OhSwkSCK33HIzDMExeOKlLzBvyXJU2ukuSCZks6SrEvoKGyyuUokhUQUOLr/AwWCiIhx5EnLiRtiFGKw5crVC9zFLtpgoCgfdFYljkgfdDZKHVba8t5CD210R5SD3kAsLB+mER0phs5XBzpXu5Vy9KA+tK1+UB9OHqn64zzRTRWzKlgThdjXcyoGtJZ7lAr/jb3lPEgZJ4Vdl4lYh/C2pg+qFx36tW3GHPn/HNEuykWsJoTqsdgzq3wY/zp2B41nZiI2NRd2EBHH53D0n/411Ht5Mq6r7QhLhdbds2aIOpKtOGLUa0L5EIL8JfVV1eJPRCTVhc5uYGI9vvvkaQ0ddg0lTt+H9L5YhI9sKm1OnLLAkvgR0NpsyFmbuj8uweMV67Nq1XWJQIrUyWywHGof4p/ZcaMrZrCnkUikuC/t4yHHYxC2pcFeIsmMVrPwsBCME4hKycFoKRajkwy6JhHOjGittMNrkXFE1GiEWRQ2IK8Pfu+srmPFJCCQIHncHmVtFUD2xqpQkQJBo+K4kDIYlr0YlESymKjqGLa/H6/AZeU0eI1nwnvKcskf7tY8ICSpQtk7UT6yD1g0T8e7b70pil+8kTGs1Nf+DQNJgKwwrUFnYyWfPoFWjpdaD25cIhGBK1oSEhHQjgbD+w9sE4gkyPGcwv++e23DdTXdg5o9bcNfTn2Hu0l3IKZGMpTUgQEpTZ0kOCgo4ojQX2zdvgr2gHJUiLblaW3lpNkpzCtwtszqqDMlg9kJoHQXQWk9KXiwWkuGCQEWiMvJgLy2Go1jIo7JEOKVUzi0XsioXxUF1I5ldVIm7vURNG+5m2l+Jgd+wvoSZ1d1BzK0QmLF5jhKEYiQbXoPfkwyUBxQjSVCNuFto3OeSZORcPStnue8mrV9VCMmDZMLvOAWBu75FX2nB+DH9cXzfARQWyft4WS2eb/Dm+zNt0tSpKNesWcOpDBkxauJQEwjB47UCT61bm2DIqylcP3jw4JFCIi04laG350NlpHiC7E6S6tChPVp17ID8onIsXb4R2/enwRxglmyjRYBejy4d66Fh/UQ0bJSEouw9WLVmG9au2Ye33vgC85dtR6vURERFGlFWXI5TeWU4eDRHvJMKhARoUFkg+/J2dnFrDKwYFbfIFmCFTlSJnj1NGf1aOa6kP3cfDWZutdSnIuBX7roNZmiSKilBdV8YPnRn3DThPo97bgXhrnjlOe5P7i2vT7iPs4DTyjGXUr8jn7V0kdjXRP2Fu97lV7dGSIgEGxiCKT+tQLm4a10u6OQ++V8KpiNvkQjdQI7CZRf27OzsrAULFkyTwywNKA/dEtFtjCJarcB7OfPswFBnruDz6EeMGPFCUlJSKFesZ0uMN1UICaM6KL15PCU5GQMGDED9Jk1xOC0T02cvwpLVO7FkxV4sl21eThYCRWEEhQWjUKKyQlyUXu0a4rbrhyE2uAjH8gvw37e+xZwFq7FhwxbYJC/GRsRj6ozFmDdvNdKOHkbzxvHQBZBobDheYUE4X01jEX3CSZOkVHdySgAqAWZgqgwSHgnBXZfhrsykguBn/pgkwsxNtcBfUImQTBik/C2/Yzrjd9yyvwdJgPVLcn1hL5vdhuxCJw4eykVgkAlGk/xOyQjq/aiAuKURKq3IPTVlyM8rxHufTseYMZcgNCzktJv4b4O3Czr2QE1PT+ccLquXLl26TA6r5OGWnWoE1yJ8gUCYEj0JxDBs2LBbGzVqFBoTE6MMpPMWq6tE8XvgdzwnOSkJPXv2RNt2HVG/fhMUVtqxeNVOrFy5DYuXbsG6DWkoKCxBndgAtG+biiCTxKlOg8KcSuRlFaN1wxiMGdkTPTskYfaXU/HTL5ugCTNiRL8mSElsIC6LHkcO5GHGNwvQvGNLOCWxPPH0VHRu0wDBorjc5OGOGm7dhECQLNxE4O40RjJgduZnpiWSCOHpvjiqfiX/FB4WunEaYLM6kJljQfrJXCxeuQEfTl2JL6bNR+/e3RETGSK/Ua/lJh93OuUFVHLgZ6E1UyXqSXgtX7oZUXWT0aJFC/fX/zIwjXqzoGP9B5fa2Lt3L9cTOlSNQGiMGEY6I6TWGNsXCIRgClUJhArkeSEQsCeqN5twiT8iEBU8h71fExIS0KxZU1xwQXu0ad0KqaJMbIZgrNm2B0vX7sKq9Qewfksatu/LxYEjuSI7NejYuTnaN41GSKBkemcxYhLjMHRAN1w1rh+SohLlRZnp7QgxatG6ZQNExofAWanHiWOH0aZFCgKEMN1BweekyiCoCOS/S4JH6YbO4KIqYHDxXFIEVYpbhajEwcmB6AaxBqS4pFLcqlxkZldi886TmDx7BR577WvMXrgZBzMKYA5PUFwvu1WD/t2aSpJkGnWrD5dCYu77uNMs4Q5HDhIOiayDglOl2LInDUOGD6t6hn8XvE0grPvgZMqcQS4zM3O1YJMcZqQwctUtI6FWCcRXYpohz9xgHD9+fOOOHTtuGTRoEKhA2BvVWyAxVK8D+Stg4lBVUH5xAZb8vASnsrNw/HgGtm7ZgeKiIhTk5yK/sBAuuUeQnMrpP+rEhioT7tStE4OEeCOSE+MRFxeDxDqxMBnN0Ov0sAe4YNYZEGgMgsZRIupEnk+SA2sk2LnNpfQzEYIIlIuWy3PIuex4pnzP+TtEzbAOhSvnc5LnvOJylJVbceL4CVhcZhjMeqxbsw679p/E4WNF4hIGweLUITElBU2aNEb3bt3QvHkLRESE48CBQ7j8kgvx0UsT0KNTM1FGkk51ci9Jqhpl7A+jiHREEiPRufuUsJVn7bZ0XH//u9i8dRdCQoL/dW4MycObLgxXMWT9x/Lly7n06cvvv//+LDmsjnXg6Dr6uSQSJug/LxXPEXyOQJ577rnr4+Li3hkyZIgyjJ/LWnoLJI+/okD+CGpFmZtQNMjKOokyKSn27t4hamQ7crOykHkqF9lCMNlcZrJcSEGKaZ3GIIRhQaXDJSTjfuHwQJO4S9FITIxF3brxSEmOQt3oGMSLKgkPCEX6sZOwWPKEoOwIj4lFRGwQokSR5WRl4+DhUwiQ8AmNravMwZqVVQqdKwTTf5yDvNJi+V05CkqsCAwMFoVjFZUQheuuvw6xsXHiliUhNVXUTyTnL5FUaLUqiZ8l3jXXXItbxzTHgN7iinAcjssIF4fmc+4T+fvrYDsa62jks8uEkgorbn30K9Rv2R3PPfeEEEitpelagTcJhOTLDmRUH2vXroW4L3dPmzZtrXzlSSBsnvETSBUY8sxTCoHUqVPnnYEDByIqKkpphfEWvEEgniCJeA70Y6cfrktbUlou/quykjrKbeUoKbQjJy8b2SeFVDJPyg8dMIoLk5WVg/CICMnsNpQUV6Co6CRKyitRWWFHVHAE8vLyEB4t1+c6MuK+uESJ2MqLYRXJcfJkAYJDQoVgTXBILDocemXioUgh3K5duygzWJnNJjRq1FgIKR4DBw5QEjmFAZUKE2l1lcAM8NVXX+H7bz7C+2+MR5xc22VTm23VeGAFLqOKioTqg1FnVep15q86gZc/mYvPPvtESCr5/13/nwyGnbdcGIYbJxFKS0tjBzJ88cUXl69fv/6IfFWdQBgB/3oC4TOcViCvvPLKk0lJSQ9wlXlOpsxKVG+hJnpIqurE01RYbTYhGPbh4FINOthsDuUdiZKSUkk02eIGFSlkUqdOXSESm7gayXBYi6Q0OoHME9nIzDqFNm2aoWnTxnINA45lpOO4EFNQYCiCw0IRFxWOWHH9eFsSGgmOiZvE+WfvzmedOXMmHrr/Prz02BW4ZFB7UUtUGaxvcbsw7j4orBOhGiGxcC4URl059h0pxc0Pf4jrb70DN990k1IR+G+BNycSYkGnTiS0a9cuTiTUWw4z4KsTiFqR6icQMYVAXn/99U9iY2MvY3MqM5cvLSblLXiSC1tg1GytJkD1O5ZoTidn/WI/jV9/4wl+JjHQ1O9IlNXP+yvgb1gPMmrkcPTv0hRvPX0VtMpaNuyXQtfFLFtW1pJImHb55CQTqjCL3NeJFyfNw5YjdkyZMlnUY8A5J2xfgTcJhGRP93f37t04ePAgCaSXHGadB7s1k0BIJqoCIXnUGoF4R3N5Bwx9jUREEl0XteT8J4KZSq3Q9cxeKhGo37knlHGf4Xnc00gW3Hp+dzYJuXnzphg0YKCiflxOlSgI97B+d38UGlt82EFNvVegkH0ILr6oG7LTM7B//0GvZajzAd58V8Yh45sdycQN3l51+DdJpWpb6/AlAiEkHjRJVB7e9CkJRogffwyGERNv6zZtsHb7QeSVBcpB1oGwQ5napZ2kzmZjujRshSHcKtrptKF5Uj0kJESKBM/2avz9m6AWBpwHRNzQbDnEYPY0ovq2VuBzMSzEkcSWFya+f1MJ5itwupzo0LkTwsOjcOzAHujZvFz1nXscDNMrCYPqie4M3RoeE4Wi4TIOFvTv3hDr163518Sft9+TqlJVlmVlZZyJjGAge5pPwBcI5HRg3HnnncncsnLQ24rBr0D+IiSYmjdtjspyO3aIK+JwubvVu42uNl0aJhvuc1smJMLv9PJbM/QaKy4a0R0LZs/A2tXLpSD4Z7qhnvA2gZA4SCB0YUWF/J4CITz3awW+QCAMfcWioqJSqDxIIH75W3vgUpxXjrsZPy/dBWsF61R4lH/YGkMw3bLylC1kJAhWdIs7wykLXCbERgSib/cWmDHtO1RWkoBqPZ2fVyB5sG/OGQo99QC3NHd01CJ8hUAUCHGkqHUf3iaQ2lAgLJnORxmv02lxQaeWOHa8CFt2nIBLL+6JuCZu1UGy4Byq3FfTMVUJZ1AzQuvQy9aJQQPb4cjhA+LDV0oY+ERaP2fwZhwznZJA2JWddSFbtmw502zsNELd1hp8qZjXGI3GZHYcOxcKpCYIRCUMGp/fbpESWzKPRqO2ZJwfYFhFRcfAYTJj2qyfUFEmYSfH3N3WGY4cY8Mt44hGlWEH1+JlC6NGZ0K39vXQItmM9z/4UjIEw0C++ofCmwTCa5E4VDd+48aNnrOxE55bz+O1Al8iEDbdJtPvOxcK5Fzg/xGGlBwnTmZg/oIF+OKzKXj5mZewdMly+d57fVlqCnXrxqJhw1Ss3XUKRcVlsIkqkTcWU/t/8DNdGie0Nh3Ky50oKK8kz0BjK4HJ5MKlo0di5ndfIy0tQ87146+A5MH0xLEwVfAkCk8jap2WfSWXMiCUwOAIXPYB8VUF4iYLt5vlcNiVHoOZmSexYcNG/OeJJ3H1lVfhnrsfxAsvvIT3P3kT/3nqP9izZ4/yu/MFDCuOk7nyqisQGByG4lINTDY3gbjnJ6lSVBodcoqAOesOYcJ9r+LmW97AihX7UFJhgaM8GPExBjRMica+fUeVOP2nwptxSwKhcRhDSUnJjqrDZyIPz/1ag68QiAJJZN2jo6OVPiDeTHBnQx5MHKoxYgsK8nHsWAYOHDiAyZM/x7XXXos77rgDV199Nb797hOR+2lIrVeIxx4rxgMPNsaRw/vwww8/nHcZiC0BLZq3QGhYJHaniYrmWsBK5zFuGZ5OpGUV4+l3Z+H5NxahTv0hMEe3wN3PfYWfFm4XjtEhOFyLRg3rYtHCuUqLwvlEorUFtQWGkwl59AEhqidiNTBrNVBrm0A8X14jpXoyR+Ayw9dWYlPJQqt1EwafhdujR9Pw2Wef49lnX8K4cddg7KWX4s4770XxyZ1ISVmNERcW4u23U/Dtt5JhfjFg/I0FGDc+Hz0uCMXy5ZuQn58v12XpfX6A752UlIRmLVvh6+9nwSbRoc4/otE6kJVdhNsfeh/rNxzDf+58Ci88+gLefXISrhp5C76ZuwHF8oMAoxkXdW+J77/7BtOmTf9HEoi334kEopKIB6qTCLfVCaVW4EsujIKgoCCvR8ofKRCVMGhqPUalxaIQxqxZs/DWW2/iqaeewfDhw4U8nsOSxbNhNu1Ev17ZeOaZaMxfGYiXXwGeftqGEcOPo37SEdiELGw2HSKiinHLRA2OHtmGZcuXV93x/AHDo35qE+w7WojdBzIkjJhcXHDptDicVYHdu7Pw0G0Pon+v/nBWakRxhOLuu+6D0xWKB176BJZKO1o2icd1Y4dh3bq1sHBRLT/+EJ59QDIzM9mNXSWL6kYwo6j7tYLaJhD15V0vvPBCTwYcS3tv13+cCcokwlW3ccg9OXhpw4ZNePaZ53Ht+BswceKdQgpP4uOPnsaGdW+gQ+cw3PvIYHz6eRQ++DAY/31dg7vu0yAyIg8GnRWBQXIdlwXOTVJyPCIX3isXrqxEv8ElaNu2Avv27BPXzH2/8wUk3nHjrkJIcDiyj5fAvc6NC+WVOixYuRp9ew9F7069JRHJi0lStnNdHacJlw8Zj207D+Bg2gmYzRoM69Mchw/twfGTJ2skbmsS3i7sVPJgP5Bq8CQOFbVKHoQvxCZjgIPoUjiBMkffejuRqS4Rjfs0q7USRw7vxpwf5mD6N9/hnrvvxY03iPyeMhWb182GUbMeL73iwCefRuOTT4z44N1c3H/HOnTqdBCJSZXQGSqUxaY4jaESi3wLp/wpFZsn+4/Ix+NapXUitUEspk2fgcLCivMqAzGc9AY9Lht7BTIz0qAP4azs4trZnNiwficiI8NhMgco3d9VsADoekEnJMbWQ3RColKidmhbB6UFORK208Flhn0g3XsN3iQQhjcJhNMwMJ1s2bJFVSAEt6r5DHwhNZ8OEM79wYDz9ihcRjI7R7FiavHiJfj440/wysuvYeyYG3DDdePw8vP3oiR/k2SUQLz5eiy+nByI2fN1GHVhNrp2LUJSilNK4WzYytLgKJLM4rTCtUkSTp7sM/0w/2wW+1bscTEixW0msx6XjIlF/qlsUTNfK/NrnE/QSY5v06op3v9uBUorSuR1HQgwGtCudWuknzwqr84Rur9mIr5dcFAI6sbFICEmQlKYhL18fdM1F2PZkhU4fCRN4sN9rh+/BdMpCZgFKbceUImjutU6aptAmJQUE/LoSdnm7U5kHBJ98PBBfDd7Jm6+eQJuv/1WPPvss5g/92O07pCG72c3wuJ1Jnw9uRz3P5iLkRelo1d3h5BCJWwODmdnsxrdHD2wWmyePK74+7hfLs6VStm3aorYK2IzxS6U7wbIdpeYUWLZaUfr1hkYM9yFWVO/w7H04/LF+QPGRZOmzZGdU4yNW/Ph0rtgNNsREh6CnKJsFJYUKwRiKed8Ie7o1Gp0KCgql8AvhUui0ikkOmZIa8RH2vDt93OgV9Yc/mfA2wqE1+N0hsSmTZs8O5GphOETxKHCFxSIEgMSeBp1GL83FcjmzVtw59134u67H8LR/Utw9eXRePwxO958S4NJ72rQt28G4qILEBFbBoMxUyR3iRifRx6LU7eoDSd8Sn5+R6xIbIIYpwml6nhL7Cqx+ySzPBYEdJNg3SefeT7s0OlzcNGlldDo8lFUWXreuTGcCLpD+w44fELIz6UTiW2DpaQce/bsg9PBymd51aIiWCxCIhJOrAupLK5UpmDUaO3Qipsnv0KPJnUwb84s5OTln1dhUFNQW2BIIBYLF1pWUJ08/ARSDUqACGn0YB8QJixvJq7cvEMYMmA/nnhUj88/S8LTz5/A7XfYcUGXEnGZrJLYbbBZtXBaQuRBqub9JFmcEPtAjJ0o+TgkA3aBUGem5AgFkgmnyOD8UI+JvSY/XGMXBSKShS7MSvks/12uYLToaEJEVA4+/PAjlJVyGUvexPdBAjEYjGh/QRfsOZAh6iFAWWpjyOBOCDDokHcqj8UwbDoXcvKzlPfidI2jhvXlEr/8CjqbBnqdEwP7dUJp3kn88MMs5br/BHgzHum2kEA4D4gYO5FVJw7Pzz4BXyAQxoASC+oSDt6MlEFDc8VtKcaNN+aiWdvDsNnLYbPRLWGFatWtOdhLXyFig2vNVt2bJMHKULopp8TeFqO70laM6mKI2H6xxmKiPDBC7KgL2p8qgfqyf5VcJ9QkUc24LkVAWDnGjjdh4U8/YfXqVXLs/AEJvXPnC/DD7FXIyi6GVsKtTeM66N+hKSbP/lpcPQd04npu379LUSE2SyUCdMUoczklrLnSnlVcQA1SmyTjnvFDsWDhApQKif4ZmA54b269mSa8BW8/k6pA6HZ7QCUOT1PhuV8r8BkdKQkl2ZvKQ0WgUUpIoQau+apMD+jiTFpniHiNA3pwkFgVGopdIPaz2I9i34txtpJ2YiSQemJsaeMPOosliIWJNRUjrpd7tVM7AzkRKImtRf0QlBRVYtfuXeLW+EzQ/yVQdZRI4t68f59SrxMWpEGvHk2wcPkC5BfkorD4FNav+QW2slJkHD+ODbsOYsOW3dh78CisZgkYrR4aSyE6tE1G+oH9OHr06BmVpmem5Ir/zFD/FLXyZ+C7qj12S0tLWWzxxdWXr77vE6jtVKyklkceeYTZUWmFYf2HN5nd5cqv2lPBYem/E/7qbdeI7RTrVLXlZy6h0lqMiuM9MdYDthIjmXA/V+z6KmO9Cb0hIwnEfVEupZCSXIkBAyKxeOVSZRZ2d89Un0kLvwtm4DZt2qBhk9ZYvHobbK5KlFYGwxwbJNtCzF+2EDu2r8eiFQvx/bxZmL34ByzbtBlHjxQhJTEFRqu8q6NcruNEalI0OrYKxqQPP0Sl1T35s2oMCw4imzt3LhYsWIg5c2bjgw8+wJdffqnMTn4uCpizgTfTKcEmXFWBVE0kpMIzkfgUidR21ybGgGb06NGjAgICRjRo0ADBwcFenIm9RDLuVEm4rLj4HShPUGXEarEnxHLELhPjemBsoqVLQxLhKgxsbakrxjWv6HX1E6Na6ShG/KYF7ldw4erggGi8/fZmxMakoGPHRvJs50eLBBXItt17sHXzVpiN0Xj69S+wZNkOlFfYsG//VmQc3oOM4jxsPbge+TkH8NDE4bhoeEcEm7VwOcSt4wp6CIZBr0GrNp3w7iffoHWb9qibUEcZkJiXny3EMRsPPPAYfvxxqZDPKQQYInEqqwQffPgejh0/jDFjxir1BL4CEoi3SI0kzW4GrEDNzMwkYc7au3fvSfmKjjO1rmoslVjyMCBqnUR8gkAGDx7cLjQ0dETDhg2VhaTYlOsdZEoIk0Cy3EHPuFaJguA+BYk6cprRcqPYRLGRYqwgXSBG4qgj9qnYaDG2wtBVuUaM2kmda5jR+Zso9WQmlrJWJNdzYPlykzxTnKiRwV4vxc4lSktKMOO7+TiYnoOME2xJsWDxtNcwamgrdGxfH2MGdsDQwT1xw1V90KWNSDUSh2QMjYazt3MwIQPJApumFBvX78H6zQdgtdrw7rvvYsH8RVi1YidaNG2H68fdjZHDxqBds+5o36or5v8yB7Hx4bjootFKRvMVkDy8FX+8DjuQcRRuRkYGl7ScfPLkSabMPyIQolYDxBcIRDt06NCLJAB7Nm/eXBkL471m3CNwOqYC5ZLjp8vHRDGug6Tma9ZVPSI2X4zkQiLIFLtBLF6M59B9ocr4WCxcjG7NtWJNxFjnwd/8bqHI9yAZqq6MC3q9BSWFVqxZU4l+A4ciLDTUpzLFH6FBaiKiw6Jw5bXXoGGjRliydAkSYyIwoHMS6saHIaFOCJLqBCA4yghnOadCVBedYhiocepCoDkAUaGJeOndz7F02Spx7VqjU5veuP3m+9Gz52DoXXqEB0bCYBZ1pnXhy28/xWWXjkT79u19Kqy86W57KpCsrCx88sknbAMkUTDxqORBMqGpvm+tyzGfcCr1en0yF9JmhHiPPASFeXC9ngcclv0ZYmk8JsYGMkbDf8QWidHb5MqjVBbHxBhl/EzSGS/WQox9Pm4XYx0I62H52bMcOCN4AuP910TGeoBRo0NwKmc/pn/3XdXR8wNcmPvGW29Ely4dccUVl6B+ajPMXrQeR0sMcIr/DqdZws4ITTkDhaTBQBYVcnoRNR4XV8Zejk7t6qDXBW3Ro9tQPPfUfzFmxHWwOwyY+t03uPWeazFtzpcwGrTYf3g3mjVLwoUXjjhviPZ/gdqEW1BQUHVEAV/4TOYz8AkCERZPYd0HJaFXE8maXODdMncdBvtwsNn1ITH22eBgN1p7MVaRDBajO8I0zu9fEmPe7yZ2qxjTP42c8Lfw2/fh64WEFiFAF4kfvp8jcjXda6XYuQabvtlK4HS6EBwcggcefADp2SWYMnMLXE4mpXJ520q4HFIIaFTlTTAMuM8A1MCp0SI43IDhA7pKeLpQmmtTwuVUfi4sxeWwlmYjQMRHhaUUk957GdddewXi4uN8jkC8GW8qgVCBlJSUsOpehfrS3J5pv1ZRmwTC0FcthavRMYF4M1JcQaI+XpYduh09xUgEJIseYv8Vo5LgKHvWa1D4sKn2bjF2ArtcjJWoamHqRQQHG3Hbrf1gt1VIovlDCeOzYILv1ac3OnXpjKlTZuLoKRs0OrosfB+mbSYtBioDmQHIQYckFYljV6C4OBr06d4IeYWHsG3/JjkOtG7RFP1G9ENsYhNc0KEr5i/8GaHxegwcPFD5/p8MtQmX26qJhAiVKDwJQ936BHxCgYjyUNaDoQLxVq22gpZCICSClmJsIYkRu6Nqn25NFzG2qrCFZZIYK0q5CinHufB3rPNQvU0vgpMsN2m1F+UlJ7B169bTs5WRPDnnhnv7W/NFmOW575h4O8ptGixbuxMOOwmCVMFlMEkeNKoOUSUKsfCzqA05xiBNrmNA3XAL3v/oZeQUHMemTRvw0P0TMaDvMOSVlOO9j59F69bNlFa5f7L6IEgebMa1WCxUIOwDQlQnjeqBUOsJo7YJxPXMM8+wvFcqT71KHgKXXgiEQU5j79BGYqz4ZCcxkgM7hT0pxgrTe8TYm5R5QH2McyQOXC4H6tXPR716YZg9+xcpcSqVd7fZHUhLS0dGerrS0Uod1k3zRRJxSqZu264Nnn7uZXw7ew3yC+VZdWyWVlfvtyjGjjJcFtO9HKa8C7fyW6f4lTddPxb5J4/gp/lT8NW0V9Grx3CMGHYJDh3ajJy8NJQUlUnmIgn5FrwdH1QeBAnEYzEpQk3B6mdPnOlYjaI2CUR5+eDg4BRGBkth72YUSbg6IRCSAOtAWEFK4mAfjjix/mIkEyqNe8WoRnhuDeRTFqahoSXo0CYWu3ZtRdbJTOw/eAiP/ed5jL9+PO684w48+tCDmDp5Mj54/wPs3btXcRl8ESw1GzVKRFp2LtKziqEzRMlRKg0OClBdFxIJl36g+mBGEUKQcNY79GhRLwptW8Rj8rRP0avXANx43S3YtnczDhw+glsm3Itffl6O77//3ruV6z4IEghHozP9i6nE4EkQ3Pc0n0BtKxDOg5rCHqiUqV6deNiSB1epEMhc2X9QjJxO94QVpWxB4THWjVBxuNO7212poXxqNBWiecvDMOgs+ODtT3Dnbddj5aJp6NoiGhcP6YCEMBu2rvkRr//3Wdxy+y1YtWq1T6oQkmFm5ikUF9nx8bc/o9DG8URW+YLPSiXCwDVXkQlJRQOn1q7MvVTiNOGHX3agpDIQ4655CoN6X4FyUWML5/+AkRdegltuuEshqG+/nepz7+7N51HdMy4mRVdm8+bN1StRVcJQtz6D2iQQJQYkIupRtrHzmFdLmaNCIE/lAg/LPkmDHb+qhtwrpEFV7BkdfJoNYmzGPadp1aAkPqs1FBu2aFBebEXa/mWYeHkHzJv6PF586CpcMaoFXn36cjz32JV46v5rYckvwA8/LFRaP3wJfI/9+w9izqyluHX8YygvCcUPC9bAYeDUhmy6ZUCK+yIumxLYLilhxR3R6gOxaM0e/PeTBVi9zYYrrrxHlMdVsDvtmDtvFsZfdgPaNOsOe7kZJcXFqFu3ruLO+RK8SSC8lkoiVOFbtmxRXZjqRqhbn0CtEwgVyDlZCyZY1IdJjGNTOEsY3RZ3I8D/B5+Eg0OninHUrReF0G9BFy0YObl18dGnrbB8Sagoj6F4/vnH0LtHTwTqrbBZC6GziNSvtCNUY8eoEZ1x3ZWDsGjBLJw4cdKrCfdswY5PkyZ9gKCgaNx03c3oNWAMvpm2TsI4QnhD4lLC2sVV+XRsXXOK8gjBpv25mDxrEZ5542scO6bH9dfcix49+yE7Jwc7dm9D85QGaNSkvVLvkXYiDaFhsRg+/EKlK/0/FXRPqbQ4c//vQCUQnyIPotZdGP7hREJkYK/WtCeKAnmrwF05muo+pOBMt+AxdhzjyFv2PGUP1XOST7UoKbXjkUfs+O7bI7jxsn7YtuoobrjzDdz7+OdYu/UgdKZAyWzs4ciWBxsCbCW4aHA7ZGadEinPdmbfAOdBnTNbSO3YSdx6252wSSbo0bs3mjTugp/n/gKHVYhDWwmnwYxyVzhKK/X4efVhPPDidHz6bTqefHAmXnj8VURFx2PD5g1YJy5ai2at0anzANhEkUJnxzsfvIoWLVLRr19fn6sD8iaRs/6DVlpa6tkHRCUMvri673OoTQJRAkVURy/OAckI8aYCcblEfbhbFf846JkOOHDuGzFOIFcitlXsHECEPaZ8W4Flv5TihisHYu+BI9DL/b969wakpERhxTIhEJe4cVzIWu+C1hAiz6dHSYW7fwArhtXa+tpGgbhVKxavwY3X3oZwYzDs8lz6oBB07tAFC5btxP6sImzYcxTfztyKsdc+h9HjXsEX3+3GsCET8eqzH6FeUmOUlNmQl58HozEQXanAQoRoxI3hu69cvhAb1i8WlcPZudQOaf9MkBxZ90FXvry8XB3GT1QnDvUzzScYtdYViECZjZ3k4U0C0WiEQM6E6gUHo4KEsVKMt2c1DCtZPaPNS2A39q+/cqBfn1ZITUnCktU7cd21/ZASZ0L79g2w4+A+FJcVILfchtm/bEBZBWvl9TDZbQgMDEBsbIx3K5r/RzDB//jjAiQltETblr1RWmKBTVyu/ENpyMotwPwNhzHhwY9w26Of4oX3fkCLVv3RrsdleOLJt3Hh4EsQE50gpGGAywDsPbwHFSV2RIREwGF3QRdiQG5JHqbOnC6EW6lMSentwuVs4U31QagdyEggHvBMgSppeMK7D/E/widiRe0D4s2IcdiL5XpVH1RUtSAqb83vaBx68IMYVQjzJpt3G4idA+g0dgwbrkWbpBh0alcPV4/tKIpkAY6fOIns4hOoVydcns2Jjz/6Fu99+qOQCQfu2CVTFkoYhSEhoW6tN2cyjtasWYMvv/gWV1x7HXYd3o2p09/HshVz8cQL9+Kdt5+B02KA5UgYDFnxCAwIRbsWrTF0wHAYnGZx0bQKUThFehmcGnTr2F1USye4dE4YJYsYtS7s3LsJGZm7cMP1tyM4MAIPPfSQksm8nXF9Baz/4LuxGffEiRO/N5Whaj6F2kyN2jfffLOPlKjXch4QLmnpvXlAgKKiaTCbM6TUJ6tLwmPaI0lwUB3rRDg2hkRyQOx1MVbys1/I02JJYucAbMKMjtTgxPFGaNO4KVo3TcbUHzbh50UbEBoRjNSkZDRvmIgJd3+NkYN748LerZW6gNWb0rHrSCEmTrxJmfaxNnplkuBZSnJZjDfeeFOScjgyDx/Aa+/9B+tWL8LCpd/h2InDaKJrgjuT7sG1MWPRN7ordM4KzFr0BdYf2Cz+fREqXWUID4mCMcAsLpq4aXZhbb6Ojc278rpCKhu2LUfd+ARx8+6GRmsQkv0YnOqhWbNmtfLu1eFttcwJhEpKSpCenk4CWbdlyxb2k1aLO/pvNLXtkMfVepFaR20rkHqU5HRhvFmyFhXlYeu2MmF2Nq14vCJnCWO/EI594TwfnO90hRiH8BMc7u9Z4XoOEBfrxMncTcjLrkB4RCAeevAabD14CqtXHEKHCxpj7YGTiAhLQM9eF0ATILxWacPyDfvRqFEKUlLq1UodCFtQ2OLy448/CYndjhUrViH71F689+VbOHXqOMq0NpgCg2Ay6lBiPIGlOQuxonQRjI4ojDWPQ5/A4di1aQPemPQ4Hnr4Jsye9y1MZp3SVcTFPlPMCrKvFVWSmX0cO3fsxaCBlyAgOARdu/YR9y0MW7du85nOZN5UQiREXo/N1FV9QLggiPLVH5jPoLYJ5DR5eJPRCwpKMHlqMcqLYiVyqlaTZ7Bzl6NvWedxqdg4sTfEmB7Yz4lNvhwvcw4RLddv2PgYZsxbLq6JBe3qh+L5R27ERcM7QePQ465Hv8OwsW3QuW20FDUGLFmxFzmFNjz7/FO11BLhUia4efjhhzFhwu0oL7WjQf1mqF+/McwmAzp17ImLh92Kyy+9CT2aB+L1lwvRfth8rDJ8jAWaOSiy5qCOPgpWJ6frs6O0OB9Tp32Ab6Z9JMWoBLyEu0bvjh+XxY41m35EnegINKjbBNZKB2ISUjCs/5VY/MtyHEk7f0Yu/1XwfdR4rXo3T4JQ97lVjfDcr1XUJqVrLrzwwrtEkrehC+PNnqhcA/rtt76EQWuSUp1DxatmueblObvYEjHO9cT6bopCxhsH3LG/SA10N2jXQYvJ3x/F/nVFaN+sMeqlREIXGY77H5uEIFEdrz49HqFCrMdPWvDOx3Nwx0NPo2mLdiJc+bA1B5L6jh078eyzz4vrsgG9eg5EeVkxnnriDXTt3hkhATG47aYH0anVBZgx7Utcf2UYRnRPR90QExo1tiMz2Ikluw7jUHE28iMKYalgl3YnSkoLkHkyHU0aNERMbAJ0egM0Ikc4teHr7z2N4UMuQYNkcVccLgTojYiKicC0aR9Do3OgZ08Oq65dEmGB5y0iowLhPLDHjx9Hbm4uPv3004/kMBmFUpNuC31wbtX5EHjcZwik1hUIK1AJbyqQsNBwDB40CAuW2pCXGyORXVVyc9NGjEP2Oc+HexUJNzjUn53NzjHowtslGfTtXYmfFm/Ew28sx6OvTsatd7wJnXzx9J0jEBtYgUqNEZ9OXoiI5FZo174dtE61TbpmwPhYu3atuCwTsXt3Bl544U0EmGPQomk3pNZrguYNe+DOWx9DXFQ97N67DWknt6Nn5wCUV8SgbqoJvTtrcNGAHBjbbsGGig24Z+JL6NvrMikkTBIfQFraYbz65os4eHQ/lOiRcKmwVUpBEoOG9VtLqexCUXkJKsQ9at+0DXp0648N6zcodQX/JBVCl5SuC+tBLBaLOgq3OnyGMKqjVglEEkJvtYehNwmEuHj0WGzdVIxly3KkxPAIe3I45z39WowuC+tDuoo1F6uhKGL6H32RC7c/asfxnF9w4MB6ZJ46gdtvHIg+3dvDpYvGJ1PnY/+JAtx9332Km1dTYDzQ1Vi08Gc8+eQziI6oi28++wltGnREclJd3CpuTFR4JCrK7bBVupQ1Yk5mpaGiBPjmi0qs2RqOIjmu1+jQND5fCMeIJi0aCqH0xp0T78FNV98Ns9E9D+SefRvw+ON3YN3mVXBpXVi7ZyWuuOwyJNZJQn5pHj784n2UlRSgsNyBgYNH4sD+w0hPP17rdSHeJDC6LzQSSGFhITuRqWRR3Qh16zOoLQJhDCixwJnImCC8mSgoC5OSotCjZ0es2SDKTxOuZNrTYGHOQaNPiXHCodfEOFK3ev0kQ4f14axk9V6aUVQIr331OBt+WGjBwhVR6NYjABnZpSguZEXaYUyZvh69+g5Gg9TUGqn7YKagFRTk460338Qzz7yCls364LnnP0GAKUSpyOx4gYTn5iXigpQrFaAO1l8IOWcXZKCNvjWK13bG5M/q4L0v9MgsiEDGYSNWz9Pj3jueRkhQKFITG2LcVRPRpcMAJY50cr/09N3YsHUxckqOY9+2bWjfoisccu2s48ewbcfPsDvLoJWk0bFtDzRq0AqPPPKwMuistlSIt++rNk9X6wNCVCcPwk8gnpCAU6Yy9KZPqYK9G4cMHoUF3zul5Ir4/9dnnuTbc0IhDrRjC7Jn9PB0nsNWm2U84F245NpcGc9mk3fXFUjmMOLjzxdh/+G9ePPDmYiOicaQIYOVjObtsPEEr00rKCgUtbYMY8dehq++mo6Lx4zHhBvvRLAhVKl6OX4yA++++RaWL5sLu8MCg97JIS4i6FzIyyzF0MShuCjoCowouwnlSy/C1Gl1sXhvMgZdPAGNWrWHRd7DYnPAEBCEgQNGizsUiSZN2qNly7aYPv0TfD31fTRp2Awx4XWFNFxITK2HsKAorPx5nbg9OriMRlx8xa04lV2G7dvZUHHuwqQmYRe3lQUECaS0tFSdiYzwJA+mRHXfM5XWOmpLC2peeeWV+kaj8c769esrY2G82QeEmY5SvFHDVKxcvQtWexou6CwMz1x7JpwpShgyVB+cH5WKmx3MzkmaZd2YQ0roBMycpcXeoiIkxMSjQXIMjqTlIic3B7GxscpgMlWlnQ2hqIShGjsvrdy4Em+/9T7m/jgPRl0I7rnrGQweOEySrWRcUWXFpYX4ctq7sNlL8dwTbyLIECUZWgLNKe6OthyffP02wgtCUFdTB/V08ahvElLYvRlHNVG4/sb7oLFwRK7cm+Esv6nfMFFcIAeuv+Z2dO3WDzNmfoW9u7dizIhrkJBQT9wil7LI2H5RJMWVhejRq6/kNC3i6sRgjxwzB7qUpTZrQplVB9OVN91thj/XwmUfkEOHDi3eunWr2gdErUSt3g9EJZMzpdoaR60RyIUXXniRZIpR6lIO3lsLRkJYSjAORNPp7cjIFCm8/SCGD0+CTvsXfRGewqiaJsaZ2VlNw2bf6irFK2DO0kiJbMDKVVEoy3Vi8hv3okXLaDz69CT8/PMaZGefRF5eDqKjYxASEgJtVeYnVCL4M/AcLX0BSX9lZeXYt2+vlORb8PlnX+Cxhx5TiOOaq2/GlZdMRGpSY3ETnHCYXKI2yjD5m0mYt3AOHpTzUus1g90q4cv+X5KUNTYLJk9/Dwfy96FEU4GGYQ1h1tixsGIVLrx8PJo2agGbRmS6w53p2G9ML2TYsWVHxETWRWR4LMrKLZIGAnHFxeNxNC0DNqcVUZGRMAVqsXbzWnTr2EfShx4mgxE2yXBfT/0Qw4YNVcKChUVNwh2O3iEQPjvdMba+pKWlcTGpOfv27aMKIUkwBf4egdQ8c/4OaotAMHTo0HaSAEalio/P0tW7CsQpxnVJnJLwjHj77WlITWmFZs1y5Di7nP5JhuPXHFh3pxjnSyXvXCTGVhqvp1feTAN9kBNGQ08c3JGDQb1TESlkMX3ONrRp1Q9Lli/EvHk/KNMdpqcdRUlJDmJi6yqJWc1AKpEwcav7NII1/QX5uSivKMbqlQvxySdf4jMhjlmz5uDYsVyMHX0DHrzjUSSntkKguBgOSa4OSa+Hdu7DW+8+j29nfozB/S/HxcOvhpM9Rsl5TrmXWYN333kZhUW7ccnFwF5LFk5kFiLTkYvUCxtg7GXXotzKtW2l1K5K8lrKELm+SwiBMGj0aNigOdp36oZ6CfXxyVfvIyPtCDp37Iqt2zdj845VGDZkBPTsVWfVwmjSY9a8aaJU4tCqFdveaxZq+HoDvA4rT9l8zbVglixZMlW2HM6pKhCVPGgkDxqP1yxr/gFqqw5EI3I8harD6xMJCdRM5XKZ0aF9JyQm1MHXn29GTpY7s7rNA9UPMYo+F1MnF+J0h5z2+ZxEG4kzBHpXEDp22IDK8ixknqrEwUNl6NljMCZOuAcNm7VF//4jYTbG4PsZS/HAA//BbbffzjWF8frrr+PLL7/ADz/8gNWrV4uy2KeUaCzZ0o6mYe2atfj8889x9913oHu3nrjqmtswffqPiItuiuuveggvPvkxbrzmHgQExEPv1MMmOb1ACGr+ku/w3gfPYdnyeahbpxHGXzMBLruQh5hdxKJLEr9ROGDvkd1y3ULcOb4I11zkxDLLIuS0qsCo6+9EiTKkX/4zPJnSaKx9lejW8Su9C06HE7HRsULwDVFhK0dBUToCI3UwhrJeTC/fl6KkoEQUjLhTUvA2qN8UXTv0xapVK05PAViT8Ob9mE5ZiUpXjPvivlSvAznTlg9Qsy/9B6gtBaIdNmzYdTExMW042xSXs/Qmibi7e7PIc/dw7dDhAsycNhl9+uYjvk6QUiK6yVzAibM4jwvrOfgIjBry/dVivAzBJSC4uJTXhSPTBG9qkdvqhEwLsWKlFSfSA7BlTyaGDL4SZa5yFOeVYNwVt6Fnt4Fo1qgDQsPilXk4du3ciZ+XLMK6NeuxZu0apYv5kiVLsXDhQixYMB/vvfsupn47FRs3bkOAKQaNGrTH0AuvFMK4F+Mum4DGTVojMjRawssFzoWcmZGOxcvm4cMPXsO2HUsQHx8hpWMu7rvlCXTq0F0EgASOlq0nDjEJDocN27b8gOuHnUCivgjayHj8tKIcE+55ELEB9aG1uyTjnyG1S/AzCuxB8vZ8fRHnVqMGlooyrFzzszJRc0psY+gCXZg67RN0atsPycnJimvqlOu5RBa+99Fb6N27J5KSztHApd+BNxUIiYP1H+xExgWl5s6dO0UOM1EwpTGBeioQTxeGUAmlVsGcVCuQiFAUCCPE2wrEDXedCpk9KSkREXEd8N30QEnNbAKsIg+mA7a8i/wGF4lbL8YygAPsqk5R8jdndPdOmqkGXpRpg2miBEGBBnTvY8IHUxbg55U7sHrdOvwwdyZCIo0Ii4uDwWhG0xbNcfXlN+K/L36MaV8tx5pf0vHD1I147+3puGviixg+cBwqKnRYuXI9QkOSUFxYiVEXXYFXnnsH99/xDMZddTNaNW0Di0XSY1Wlcn5BHn5etQAfTH4RU6a/DrsuBzfdNB7pJzIQEpaA/gNGwmKXcyUD2+wV2LZ9Ew4c3I61m+ajbqQDTeJDRFLqkXeiCMVFpQgMrwM941TJaFUBx+SuGlOdqBeuPcUmW4axXlwbc0Ao6ie3xOefvS0hIkTlMKG0pFTcW7o78kP579DJN9pg5dFvvPEGKbW3yHc1B28qEBZ0vB7HGZ1hManqpsJ7D+AF1BqBSMaux5GlJA+SiLegui+eYR4QYEJq0xT8MMuJY2lsFiWZC3hKZzFWknIJSy6o/awYJ1wmgfD7MWLnpO5Dxa/pQWeowAWdg+EU7isrL8WCn+fg57nzkH40HVvWrYK11CIZUyKN7afynuyc6qjUiroIR0JoE3Rs3gMXDrwcl1x8PXr1GYxJb0zGqOHXIjQ4EkHGWASHh8BeYRdhJb8VvyKnMBe7j+zCi688LK7Q86ioLMRzz/4HXbp0w9ffzEB2dh4ee+wZaAwmpQVFnAoYdAYpMU9gxk9z8cJzz4irtBv6iHK4zAacKjSjqFhytkWHsopCFJXkIjcvCwVleahwlMDOyhUGJCtRREnoKkV3Vcj7y0+05RoEGHRwCDNYrC75vQ1x8XXRv98YuPQaiNhxw6lB6xZUYeFISzuG1157TcmE3szYNQXVfSGRVE0kRDCl/Z4R3LqZ3wdwLor+vwK2wrzetGlTZRg/m+y8ierNe0ajCUFCInN+moOuXSKRUo9+S9U5anRwQiGSBpeAYAUqj/OxuMQl15M551FmkFs6ERpuQM6RWLRtMxrvffBfCR8DVq9aiR9//E5IpRjZWVmS95zC/DqltyfrEciZTnEtmMlFYEupbhXymYuEuHpITUoQN2c+evXoDwMHFhocqNCWiruzGN9Mew8ff/oaDIFleOWVp3HixDHF/dm6Zae4O21w87h70K1TX9hcFuSczBHVwhGjDjRr2AxtWqQgc9MaXDkkH5WmIqzZrsWiNUZs2VGGyvJKbNm9Fiu3LcFmca8OZhzDidw05GQXQC+uSnBIMLQOoSN5Xk4qpJFnd4h7pNVpsWP7ZmidVlE9o8RbcmLHni0wm4LQqJ57KD+rUPTBASgsLMKxYxnIOXUCA/r3R5wotHPdrEuS8mZhx3oqqo+DBw/SjVm/du1adS4QOs+kTE/3hcYXpPEcn0CtEMjrr79eX6/X31WvXr1z0gfkVxWiwiX3MGD5ig3Yu7MYwy+OEh+eFR9VpRZXpEsXYxSRWxh9NHZ1Hyvmvcf7AzAqnNBrnbBaYzBp0mqMHjsG/SVztGzVQkrlEixbMx8z53ylEMKOvdtwMjsDJwv3Iksyd15BDiosJSi1FisZacOm1Vi5eik6d+2L5cvmwyDEYZUEO+P76Zg89WMsWvgjygpy0atvZ3To0Akzps/EL78sgdkQgfFXTMR14+5GveQmyM3Nw9GMI3j7/Wexbdt2HNqXhm2H1+DHedNweNdu7Nylw9xfIvDLPB1OHA1Gma0cOrMeXdoPRrf2gzBiyBi0b9da1ISEudZE2kNoYIQysZDLJC6RqAutTaM0C2sdnDO2GFpRPO1aXiDBocPSVfNQJ6EumjVoqcy7ygpc4RvorFpEhIZjzfrFGDlqpLipyWeId++C5OFNAmElsDoPiJAI+4Bw4VW+BIsyGlMku6iSRPiZqdJnyIOoDQLRjBw5sq1ExDj2AeE4D2/OuH1mAnEgINCgzL85dfJmDO5TF/GJx+W8KgIJEWstRneG0cWGNI7WpVvDY+dcfRBMG0ykTiQkRGHK1DycOuWQkrgvEusmolv37mjdpg1S66eiTp1olJflYMv2ZZgz53us3bAY27avxuadq7Bq3SIsXbYIR9P24uChrVi3YSVy8k5h/6Gd2LJ1HTKyDiMuNgATbhmHSy4ZIySzAqtWrYfLGYRHH3pFyOM2tGndES7JqS5WWooKiAiNwrWXXoEB/Qajd8+OyHXkY/mMhRhlHI0BuitwkWE8xoaMRvewQdhn2YuKsCIkxCcgMMCIyKgIhARGIkwstk4cwiOilfEz5G7GksYqBCLhy/pZIq84U+6tE8JoBa0QTPbJdJH4QPMmbZQWG73sa8XFCQ0JQ4PUZGzYtk5cr2I0a9YcnN3/XJLIuVAgeXl5OHLkCE6ePLmuikCY2pgYVAVSnUBqJDX+VdSKAhk6dGhfIY5RnGWKLTDeVCAsff9/ImJFrUl8bAdmfrcA0XFH0bUbh/lXpVqCw/y5yCYXm2LXdrbKsE4kVqxGOF8Sps0kct4GfYAG+afs2L8nFIOGDBL1oFfqHqjYOnbsiD59+mDE8GEYM/oi9Os/EL379MYVV45E48YpSq/V8PAQsVDExEhm1RoxduxY9OzTBWPGjsLlV1yCu+66C4nJ8Rg3/iocOpiJCePvw9iRN+KCdp2hMwQqGVapg7ZrYBRyN4miKC9ld2vx1SUMl8xdCMf2Ytwfdx/CTCFyDztcOtnaHch0nkBSv0bo0rkvFv08D/uO7IXG6EJkZDQMHLZPv0Wg5AJhDaVBTA5x/Tp2kNu0Y50yvL11s/YsDbBk9VzknihB587d3T1ZCVEtgYFBSse6zdvX4sefvld+37hJE4QEh56z+hCSh7euzTTKWdhJIEIe+Omnnz7Oyspir6PqBFLdhWEo1EiK/CuoFQIZPnz46ODg4N6cB4QKxLu9UM9M0IywxKT6yMw6goNHNmPggEghLsZNtbjgEP8mYuy6zjVzq4PlAReTJ+F477HdoDaXXKLVOBAcbMH07/LRqm0P1Etxy3O+GxMww8ssxBsWEYUGQsItW7YUCZ+qjCshwfTq1QtDhHguvvhiXHHF5SLxh0oG7AwOG4iPj1euNX3Gd/j22xno03UwrrrsdsRE1IFN7m2XzK4V4lAqGwh5JI6UVTqOSQbavXcrvvvwI1wUPAyJ2vqw2FkRaINOkrfB5cCR8nQsyVmD+yY8hSYtWuPUySxkHjsBjUELs9EMo0vcGJNGuR5bYvRSrorgEBUi19dpsHLlOhxLz0CvHn2UQXQ/zf8WB46cwMgLRwlJCNvIb5ROraKOysuLsXXXenHTumPKlC+Rlp4myiQUiYmJytwy/78gOTuwwt9bBMLr0H0pLCxEZmYm5wH5RA7zgc9EIDRPBeLdFzsLeE+P/T3UUytOvSkJ/wx2u0vI6yJsWBuK7Zv1kiAYD9XiQuUfKpDqaYWfuW7MA2KcX9Xbj65MjMHepRakNtXD5rLh/Y8/UPoKeCZclUxYe2+325XafNV4nslkVOZOjYwUtyE2UjmHpv6OcIjsj4qIwEZxAT794j1kFWTBUl4BVDgkXOTFJF5c7OwhweOy8d4aOIQoNqxcgGbW+uhp7gGro0RRTKYAvZCApG85v0FYI9hdhdi9ZztigxNwxahxuHTklWiY2ETpPp8mBO5yCIFIVrBWVMDqZN6Q5yEZy23TT+Tg8J7jQhRCZHKspKQMKfXioGFRx6iS3/G3jKeiklI0S+2Eu299FLfccg+W/LIM99//gLh1PyiVk74MVSlTbXlATZC/Zz6HWiEQSeQusrm3m3CJPy51XGjdujVCwqMxfxGnY6frVJ0lBLyESiSeYN3IT2KcS/VNHjhXEIkubt3wIZHYu32n0mz6d0q+3xIMu5L/Nkz43SWXXiUKZQyyczIw88fPcM+D12Dq9A+wefVKbN6yHielVMzLyZGizy4uiAZ6IZWlW+dg3/LtGBw5FKXOMpS7ipBvK0C6Kw97gw7hl8rVOGg9hpK8IpSV54okEUUupBIaHoWI0Gh0atsV9VMakJtgcVZi6qzJyM3LgcOsURSMTZ63tLAE0fXc/T44S5nLolMUmNZWJZblVVhnQtcnOCIcbdp0ESIy4MpR9+Kzj3+G3hCLx594Gi+88IJCmn8n3P4M3ryWSuicC7WqD0j1hMvPnuaTqA0XRiMuzJvJycnhlNMcSOetiFEzzh9BI373ngMHcPxAPnr1DkBQMJdO+Av35ylUH++LkUgYpX3EOB3AOYDBYBWfPg6LFugQF18P7dq1/dN3+zvQ6fSYN28+9u/dgxtGj8CAHs2Qnb1bSu+v8IUQyaFDR7B5x1q47MXiLViFLPLx1POPINWWioauKBwx7MS2oBVYb1+K9MhVOBIxCwFt9sGWlItiSyASEtuK+9UU9grJ6VQMVfdUSIHqw2oVhRSO5MR60Mkxukx6vRafT/kc8QlmURl6lJaUY/fBrejRsxuS4pv+SoRyulUErMlpQHhEqCgvIUutAxHBkRgwYAjWr1uHpctFKTVrBrrJ3kpf3uzwyPenSuJ8sydOnNi1fPnydXKYL8hIprtCaUY3hk4ztzzG73yKUGqFQC688MI32AeEtebnug9IdRjEN26Y0hAL5qxCg0Z2pDYqkN9UfekJzzTHffZQnSXG5S/5mb1T2cTLmd69Ck5FwPdgtWAwtu82Y+364xg9chR07EXmBTBDbdm2GW++9QbqxSfi+stGIzEhGo0TEtGmXTu0al4f69csx8EjO3Fgzyas2LAcy9csRU7mcZSE7oWj+SL0ungnWg/ZjtQ26Rg1xo7LB5SiT6/j6N1ej5JDGqw7ko8eXYfKvTjfqfu+HInLjM96D6PehOiIOHkYzsjF+hXWi7jw09wZSM/YgfRjaZgz/1vs3L0WN113G0IC44VjpICQIOD16DEp1yU5yfsonWolIgP0QWjfthOOpKdj4aJZGDhwoJLOzhYMM2+3wJBADh06xG7sRz0IhG9EslDrQFQCqXLcfItAvBcifxNUHtWl9dnir1yP4ylCwwNQIQlx8eJYkfkkMI/fcZcKg1FFolCJhHUec9y7ysp194t5cQZ3d9rkzFThOHwgHp9+bMQXn0kJJRlx3apVkqm8OyN5SXEFTmXnIjEyGuKhoMxWCpMk0diQUHRv1Q6v/+dhfPPWK5g4YSKyssWFqkjD7ZeFY8qkKLxynx79ulnQpg7Qr7ULCaaTEvYlsJXqobOeQNf+pVi2YiHWr13lrrtgIMqWTbAGg/j+Jpe4IE5UCpOQPNiRTCNZJbf0GBKTEvD6i1/g+cdfw3VX3oWmTTohODFGriDkIZcRYQKHXIuiRQG3EmdOEpD4NUwCqY0b4q7bHoZTTj5xItOrGd9b4DPRjWGBd/z4cXUpBxVMhap5ovrnWkeNh+x7773XR80ItRWxYeHRaNqiJeYu3ITSUqfi1pwGuX6pGBegomeq1n9zfAw7mxEkDjb5egFKUEiyyEgDlv0SjldfqYsxYx24934HXnrJgiOHgauuvAFaDX3mP1ZXfwed27dTSvD46AhwAh+nKAFXABd3klxuc8Bk0uFQ+jEsXfsLOjTT45V7EnH31UBD80kEaCywWfjgNrjE7WAy0rgM8lvJwKIo9fZcBNht2LJrrZziTvOcYZ39OJzlpAIqBnFZrJLp+Z38ZZrYuW0v8gqykVCvHmJFGTVqWA/lpTlwFjnkPhwbI8pFymOlsUqCgssI8wJcFoItOSQWh86FylI76samonnTC7Bjx1avpDNvkjdB8mClN+tAPKASBLdnMkLd+gRqPAeLSkhhExv7fnibQP6qogkMMOPSK0ZKptFh+zb5jefP2PrCkbesJL1d7BUxTmv4nhiJhK0FN4nVE/sfwHSomqUSOHUKWDhHg4tGmYU0bJg5qxxdugzEAw88gk8+/hBbt27HU08/jBTJVN4UbFoJfzYHB5r1IracMDgDUanRQ6+XBzMCR7Pz8Mm3wqL2TfjqpQB0b74Jes0ROJjwhXmsTi3KXdHILQpGsbYNNm4NxLzFWqze7kRecRRapcRj3bIVWL1mJbbu2IwlK3/B0hU/Y9uGdcg4egRWayVpR3E9Ku1WVNjLYXOW4ZgUxm+98xLe/PQdTJv5KcpL8hATWDWnrfxRlIf8hqvY0Z1R4s6hgUmIRWnEUj6L4AnQoX7DBshIz1Ay6tnCmwTCdKqSB/PA5s2bqw+kU7dejPFzA++Fyl/EO++8c734pJ/17dtXaWb05ozjbHX4KxWNTAwV5aUYPGQIrht3CjfedEp+y9RYBdar3iz2ixg7krG+g4M+eem2Yp+KcX6QvwF3+pOyVna42PzeHRos+FmHDRvMOLArDm07t0b//j3RpEljtGjeHBESNjyX78QE91fJ8a+iuKQUY8eMQV0h09tvEmkhGZpD5S1CHiWFpfj2x5XYuXkZpnwQi4axJ1FeZkZOQTkqXSEoqKiLzZvkXJECmelFKMptiLQDwoSWSHRPSkS9wBRk5dkwJXs2jPGlaNKoMewWvai9ElELwTAFhqBx81aIiopT6sA2C0meOpmDysrjuHDYRTiVVSnEswyH0zajR+fuePaJDyQcDNBJZtOKMtJrxVWSfxIqonwYsBI2QigMIpKIQ/4ZjC5Mm/sxpk/7FNNnzEBq/fpnFYbebjHMzs5WhvFv2LABH3/88Q1Vc4FIDCgamLKEixnRmWZ7NPdZF8IiTKVJn0CNE4i4MF9Iohk3bNgwZRyMN7uxUxb+tUSikcRaqpTyh/d/h5+X6GFTlsGsCg5GFRXHq1X7vGSVXMaLYlwW4i9FoZswyGkkqPQ0E7Zvt2Pbdg2WLo5EdGIjtGxyAbp27Y4hg7tJWJgVAiRpnGvwHg8++CB2bNqIZ+67FQarE3bmPlFFRc5yfDpttjJs/+7rooRDNchNT8WKvfk4kmZAHWMwOoV2Qrg5SmllCXZFIUXcQpMmADGGKHfnMqsD/8l9GjGdrLjx+rEIsAbjWG4ujucex54D+5CZVog8IfGi4gIUlpajpJJzomgxf84OxEYmwGmz4IFHH8fKjTPQsl13WIpLkSBuTd3ERCTUTUR8ZBLqymedWSMuaZgoKh1MoqiKc0tFHdlQUl6El964Fwd278AXX36pVKaeDYFQNXtLhfA5cnJysHv3bmUCqIkTJ47gYTFPAmGCZM9UGj8zJfJ72v/+Il5GrRBIVFTUuH79+im1497shfp3pCoTw2OPPo0NG2dh6pQYRMfslIglwUvcMFSOii0XY13IdjFGJyvzOUfqBWIsB/4AvL5WSsqS4hD8OCcI+w9LgtkViKyTqTAEBOOBJyegffN2iAghiRqEOLyvMv4IJKr33nkHrzz5Hzz3xL1oweUjxDVxCYFog/WSsfNww2PvIMgageuSL0HDslbQ6yoRpTEhPDABdoe4oXb2inWhwuaSEprlvlVc0wBYJR6cziDM1k7HCuMi3HjVGLROikY5O5DpxfXJKcWpCisCg8SJKS1DiRD/og1bsH1PDj59bzbCQ8PYWx233nE9rJa9aNyoESwV5ThVVCxun12kvxXlFifKyithDomS84U45DpJyfWVPiIW+Y7LYBYWHMWoEcPxzHPPISo6ymcIhOmUs8Zt27YN+/fvP3XPPffcIIdVAmGtG4d0quShKhC1No7n/Unqqzl46PaawfDhw9+oX79+eJ06dRT3xZuy8K+4LyqYGI4dS8d3MzkDVoIkUo7OVQleEgq7qrcS6yHGru1pYpwbhE23Z3xkqg35St6ntNSAvQdCcehgZzz/jAZvvZsHm7UlRo68EbfdcStuuvFqtGraEoGmAEWWO2uQOFQwQ+iNRnzxzddolpqCJqn1lDc3GPhyTugqzTBGm1Bw/BhGxVyBhq46iAiIRaDDLJlbXCuDSVKzkIauAnadES5Wwmp0ouTk53wfSVmxumgcFcVxsGAnmtVviEAJV4NOiwVrV+OnRUvQ+YL2iNVLxtYDSzZux7Ah49G6TSdxpYTIHDbMmP05BvdpjatGDEPnNs3RplVTDO3SCe1Tm6BLuyZo07QukuuECmFZUDfCBEthoYR9IcqKs4Wwd+KZZ57GY088pqw9dLbk7M0+ICQQNuEeO3aMkymvq9YHhMaSkIShGj+rysNnyIPwXu79G6Drwgj1Jnn83QTC8y+99BK0bt1c/GYbtBqqRKb+qlKG0cQ0w9X6Ob0h+3/8R4ydV0/fyk0aNKcjCCU2M45nRePlZ0245x4jXn3VhrDIbnjzzUfw1Vcf4oYbbkCzpk0QJiWs0y4ZTrlC7cEuCVmj0SIvuxhaNmNIOWeVF+eTUY30bdsWgWE6vHPiNViM5TA4jbC6NLBx8WFbJTRmOZN1Ew4LAiTDM7j0nDFM44BNK4WoKJM24c2xfO16rN24R2mlqXDa0aFjOyEvAz54dwoKOHdregYcdgcGDOkPLjYll0BWfraQnBXxKYkoEFentKhMOV5W7IApOgBxidHo0LoFhvXqjjvHXYb7brwGT941AS/ePRHjLx+L8IhwNGjcAHoRuGfbeuUt5aGCaY8uZLUWGPUmnsmitpPIn6LGCUQiox77gJDRvR0xfxecaCglJRkzv+eYjhB5nmoJjVGn8j77fhCnTyEBsn4jEAUFSZgxpznuv7sBevQsxndzAnDJRRPx8EMPC4k8gWuvnYA6dRKVX1El0VgBWJtgIjaHBKNuvRQhCXl34U4Nl3EoFPUh7xgQokVkQCAuGzIU5dZ87CneL+doERJohI4D4sSVYQbI0RQg21GMYodTyKcSByoPYZV1PeaUzsE3pVMwLXcqLBo9jmYfgVXnEgJyIi4iDIO6dcL2YwewaPc6VEguHzXmekRGxsHFXqWiSDKLs9CucROkxCVCaxWVJq4Pj2tCObcLw90phG1FWUWlWCnySktRWFkkxFyGALFAUVgWISed9neGK9QiSB40KpHS0lLPmcjUbXUjPPd9BjVKIO+//77S+Eni8Kb6IP6uAiG4GlheTh4W/pIn/iif63d6xfLSCpG4FQcLNJfLiLQj8Xj/vRA89ogJ/30lF2mHQ3Drjfdixnff4fY77kSXLl2lFA2WhMIOQ74V98yAUSEhCBN5v37rflRIZlMkRJAe5TYNKq1OWFwONGzeEC3apGBz2TYUBKQJWWRhu2YHvi2cgvey38GXle9jUulLuC/rXtyZeS8eOPEQ5gd/j8rOpxDUpRjXjRuGu6+7Bn279BDXR6vMBaITtdGlUxuMGzoCK5dvRlFpCBo06wa7VSOKxqE8Rn52OhIiQhHI7u+i4Nn3QyFvCUeH1YUAC+dkYyuVxJvSi1W2Lq1oSHGs7HqY9TpkZZyS+OLVzg7eLuhU8qgajeu5oLaaSLitvu9bLFiFGiUQCbg+9L3Z8uILBGI0GJAYkyjbXFFERXKE7uaZwCY8vUhzEwoKU/DD98F4+60QXHW5FS+8YsPGjXbcMeEOTJr0Lh555CFlwB4Tiao2fk0LvgNmimJJwDk5uciQzFppFE0kx3QmwERlZefs6wYYRWFFh4Xjp4KleKPgHUyJehsLm7yAnA7z0KjHUnQcsx9omI6d1v04Yj2IMaN74Kn7rsW4Qb1wzaAB6Nq+JQa3ay9KL1apM3GKaq+UTF8pimVIzx7o3KYplqz8EdknjkqYSfYngRhcKC/NRWQdo9zfpnS90XGUcJkkWIc8m3CdVZ5Xx74fARK6krV04i7pJZg5LaIhkv3lDQgMD3K/rA+B6ZSthezKzryQm5vrSSCEmli4PdO+TxFJjbswarOttwnkf4HJbEa/oX0QFhaoVAD+loOoNqoUh6iN3DwTNq1rjuefq4MHH3Fi0ocB6NzzcmzctlxZAOm68dehYYMGSuIgeZwPCAoKRmBAAKKVOinAIC9rE9VhEx/GZBa3weKAVV+Ojp1bIyjSgbK4nbh8wnG8d68VHz0VgHETjdi01IFNW8uU+TyaJsfhhpEjoK+0KRMoi5OkKJtyS4WQh1OpYSJBWUmsZSRXBy4d0gtDujbH9C9ewOotP8gZThTkl6I0NweR4upanHZY2XEtVOInRHKPTlSHPKtT64Re9nVCKGwN0pokPRlkazDCLK4XZ1LbsG47KissZ60gvKlAeC0aFQgtPT3dcy0YQiULT/NE9c+1ihrNxRJw9VTm9QUFwtXr4uvURYCxDo4ds0KnrxoZJwmWc4XYbGacPBGCH38CbpwAXHXtISxYcAL3PfAU3nv7XTz33GNIiq0jpOG+v1ttnD9ISEhAs+bNERpght1lg4Yluk3eRYQYO5WZqUYkLBokxOPOy29EZUkgGieaYUQF5qwsx9g77Zi9MUNIogQ6rQMXtGyCUlcpLKICKsSnsKAMVgkcO4frs+u6RBFbnAzlLmgDNDCEaRBiCkTv7l0xuHcnfPP2y1i+YjbWrFmJLevWICwyRFEX0IuqYB1NmWQ+STbGcCENUYUWqg5yNbvLC6swRVnkfnGhQWjSsB7S0vbDYmWL6NnBmwTCdMIChivSsR5w27Ztf+TCqJ99FjVNIKdX4/cNAtEgMjJCaRHQatnIyAUPxI+2RSPtSFO88Wo0rr02AM8+a5LCrQfGjbsV8+Ytxm23TcCgwb0RwIxXRR7nI0jkVEzlFexqwITNSZ0lY0uGd1aKGyG+BjNpZb4F4REWhIXEYMVyB+Ysaob3pgfj4GEtkgOSUN/QTFlbt37d+qIuJJNLuDpsrOcyiUrQiSLQwiRqQRxXGJwSvqIUSNKsUC0XpjKIiujarCWuuWgwDhxehWXLp8EYIO5OpRNWeQ4OVbLJ87HqmRW8eqtLyEkUDD0Uua7TJCfISaztYKrSO3UINgYhMNDdMc+X4ofkwTBnQVoN6kNy6/nA6mfPYz6DGiUQQT12X2eEerNd/WxQWFSAwrx8rFqoQXG+CStXmPHOW4mYcIMJb79XitzSSNx374t49+3X8fhjD6N+/RhFeioJ08cqRv8uKioqhQSDcPxUPoKdocrIWU4ryNnPTUEaJeNrjJJ5xe1MbVQXlw/ri3VborD8UDKGdeuHBH0IboudgBtir0C0KV6Zt9VuF21g1EEXqBc61orqEDKxCBFUuFBSKgQthMTrsi+JkXLCoIVF1EqFy46WLVIxpGdbtGsZg4iQEOzZcVjIq0SpOGVVapAQj8MuRCIKxyREEixkxONGUU02USKc3EyZbMgAnMg6qawlzHg6WwXhTQVC8uAzkUCKi4s5Cvf3yIHHfLMCzQM1SiBCHPU46a+3FcjZlDABpgBlmPiChUV48J5S3H6bBTO/16JRiy547723sWrpD7jm6isQWzWXKGf4+ieA78KpD5s0aYpK9v4y6pVZvljKa6Rw5D7rGwKZyXUOWEs1qF8nGX26D8Donu0QVe5A/6BuGBw2EO0C2yHZEA4HRwzb5PxSp9Kfgwt2sSaES2eSa5UYD9HIvUUlyCdmSz6Hmd3QK1hRKm6TzojezdvgosFDUCi//mT6VGzathN6UUVaIxfpdhMcp6essDgUsxWzB63cgy6NvEpFWTksDhsOH85QBm16kwC8AaoQtgBWVFScqf5D3Xomas99n4ISpzUFiUhlLlSShy9EKp8hKjoadeok4GimCUvXxWPo0Ovw+Rcf4PnnH8Po0cMREhwLm5QaZ0NSvgrGQ2FRnmRkJ2y6MlipQOQTpy+0SQZlZSeXtNSLq+EyS0lu0iIqMgYhOjM+nz4ZMcHJKNTYYLEWKeeZggMlk1ugFdfIKFdySmamadiFXZSM3gyleZjZQS/3JxXLN0qzuF3IqlK+sJtcygLfEaFm9L6gPfr27QNLhRNlIkSs4rqwAlUrioOtMbyGnpWnwWLyO2UhMHFr8opKlfE14WGBohbPLu68nU6pQEggVCAefUA8wYetbj6LGiMQtQ+Iuh6uN/G/JhD+LjAoEMOGj8CDD96HmTNn4MUXX0DTpo2V7s9sTGHT4j8VfP9jGceUWdoyjhyHSV6VLgGdS6NWI3mSLRwuGEU+lAvJ2LVs6hVNoXNif2kl9lfsxMd5b+DV8vdxUlMkyqVUFIRdXB52/5S4rpRrBGkRLOSgqxRVotdCJ24G1YJD7k0X0C7swRYap9klxCP3k3uaAsRVEbeG6qdzy2bo0aODEIUB5UJorOcOCNAp9R52MZs8k7I6nzw7Z2svE/WzYeMO5OYVoPegoQiS+D0beJtA6L6QRLikQ1UfEPUG1Qmj+r5PosYIRFCPkXEu+oD8r2AGCjAHYOKtt+C+++9HixYtJJGL707m+IdDzRiFhfki/aVId4gMEBeB/T+4PgunF7RINNlZR2GUz+JeUAGIPMHBrHwEBDnQavg6tBv7E+58rgKp9QKxa8M6iVsnKkQiUEVoQ0RxSIYpF6lA14P1Iez0RfeGQRxgExdJK+4LFYp8pvtkkHOc8tlOghHiYccwyhgdbDDIc1CtVFC7yLMxltjBTMvmWzk3wCXPtu8IflixHKlNG+Cxh+9VKorPRoF4G3wWqo8/qQP0fGB1n1vfeZEq1FhOlkypuC9MuL6iQFRw2UutJGSWDL6U2M41GBeME73ZhPjoGKXlxVruUlo/KkVEkEwsBU7hFlEhFuGOSjkmcZdxPA2hwU7cNt6GCZc70bvhThzL2Y1T5nghgwiECBUo67wIEZAsLFQI4mpUiPtilIyuDZD0ILxgEWMdCYNcV+pWIOyxyz4cAaJebOIWcbChxI4oDDnPJspFnoH1J4wltpmRaOzybFxrpsBqwU/r14srpMWzTz2D1JT6Sol/NvCmAmHaYuGk9gGpmkiIr/JH5tOoMQKRiKjHiiNf6QNSHf8m4iD4vsxcLdu2ETVhRt14IRC7AybWI0gmZ58Qg2wRJmpBMrVBIxlcFIC9zIHNuzYi0AhEBJtFEZiVFpbs4y7ERCQLWZTAorMJecjvhURMdIkk0yvNsCIXKgzirlRI1jdIxmdfG4cLZaJsrHK+TpKjTY65RFFY5XumTqF0WMT42SX35MJXKnHoqVwkgwdImtLZ7Fi56yC27juA66+/Hn169T1r8jgXUCtQmQeq9QFRoRKHmiB9OmHWJIGknCsF4sffg1qqOpwOKb1tUqJzPlM9nAEiCYQkWDspfAErO2hJpnWKVQYJkUi0ZWdl4HB6EZKjTZKbi6GpZI8MDTq1b4yC0jzYSkXV2AJQIdexiIoxyiXZTYNdzjnHRwA7qcm9yU2cIof1IVohB0c0Pzphtou6EDKxyTM4eK7SsU2eQwgjwKlV6mS4DAQrUDVCXOygZhWlkpaTix/nLUS7du1w9dVXK+/ojUJBDStvgORBYyeyalBv4vnA3Fc/n/2LnCPUaE7mBEIkj3NBIIxo1c5X8NkZNr++izusVPv1+P/+jurveT364Tm5uZJ6xU2RXGtnES9J1WEStSC7/GDmpEGSSTVlJAItDuWWo7C0AuPHtBSXQthBVEVkqB4De2tRlp+p1HFxskEDFY5cs1zL1hu5BvOIuP3KzOk6iX9WAYQLqZBdhFnY09Qo92GzrIgQiNBQRu+ycpSn042h22Nn/ytWwjIIRC1pxOXi4LoflixDaXkZK+uRkpKiZFRv4GzCujpUAuEo5qo+ICo8CYL76mfPfZ9EjRGIlAZ9YmJilIRLN8ab4PWqm9rXpHrG82aCOFt4PhOfl/NWsHa+qKAYx9JPYMfWXUhPP6aUWEx0XIyITcpMhExV/N1feUc5ohzLys7GrFmzsHDpUtjtNuV4+tE0xMREobK0EvpCcTGsTnFX3B206GZAPiszqssdS0VVZGRWIC4Y6NHVjqKSIOzJMGPd7jqIjmkIh9GEYqMBpU67/Jotq1ohHZ1kcCoGtupIcpOo17EnqsiQADnGqWh1QlJcpd/K7uiBQmxCKFoJj0BJni6LuDxCHJxkiL/RBctzCXFo5Rj7uRv1WpwqLMWajXuUBbfZPZ91Wb4KulWMx9/pA6KShee+J850rFZRY7lp0qRJrp49e6Ju3brKhEK1CVXacqtadZzpmLfBe3BI946dO1GQn6/Ma/Huu+8iOiIWBoMRJ0/kwGDWIjjIDIOU7HFxcYivUwfxso2LjUUst1XGpliFSLQkC8mEVaTCe+h1emzbuR2vvvoaNq1fB5d8d/W1V+KSi8diyOCh6NKxNe4ZewlcRTY4zTroxV0xSAFezhYQuQa7uGtESRw6nI5JX05B3RQjbujpxN7dIdh/QoPDxyRDB5ixLesg4mIiERMZjoS4SESHhyE+Mhr1ExuhcUootOKSWC1CgsFCJzbJ/OwXIqSgEUUfaNKiuNQBvRCElvUt8s9ic4LTeRjFdbFqnEoTr7J0g6gOjRCRXn6rD9Rhx97jeOrtd1GvQX2sWbNWqaD0Bhh+LIy8Bc5CxrlQ16xZgwMHDix++umn35LDTGj06sh6EkLK/KecypATKtPX4We+ECWVd2SVF1GjBMKJlOnGhIWFVR31XajEolp1nOnY3wFLyZkzZmLthnVYt2w5Co6lS4axKX0jgqRUNUkJzPnqgyR9KaW/KIF8uWeFHOccHsFcElTMLPucoClQtmER4YhProvYmAR0bdUBzVo3VfpBULHcdMtNmP/jPNx309U4cDgDqzZuQbEoG5LDDVddhov6dIBekqmdS+LLfdhnwyn35HKT5XJOkZz74edTsXdHFpIMjdDGdAEGRreCzqFHpqsUJbp8fHX8G1REFiIxLgrZ4hody8pGgNmMRo0b44L2zVAvPh4RQhSx8XWgF2YwiNKwyb0og4Xz5P4kPLm9kFWlpEw27ZpF9TiFOHicY2KoZCw2h9J0a5ewchVpsGrTFrw5bTIGDOqPadO+85oCORcEcvLkSSxevBgbN25869NPP+W8/0xIND60RUwlEHU+VDptJBaSB4nGp0BP9JxD/FIuJnUd1yllYvfmTOznCkw8NNVFOJOp53ie73nsj0CXpP+A3ti3cxdSi0oxUErSlkYdLpAM3CVQjwu4ronco6lk4BZ6OS7Wy6BH7xAjWklyS6woQ1hZEfSnslFx7DgyjxzCJlEyK1etxfq1a7Fl42YcST+KzKxMLF2yHFMnT0X39i1xZd+haJ6agMjAaGzdt0fp2XnhgL5Ijg2TUt6dSpWKSSEPqxAKM6xDVNCqrXuxf+UJjIu5AddGXY4u4W1Q156EUF046gUloL4+CjutO9GkWzLuuvl6HD+RjbzCIqVvze5t27B9xz5kZueL25OHeFEmlcV2ZBafQmF2oSgTURRGUU0iL1hR62JzrjwHCYNhyUmINCQaeS6tkAbHHuh0GlTKMbPQz5Yje7Fh+y4MHNgfAwYMOmtyV6HGs7fA1pfCwkJlJvZTp06t37p1K6fuJvjAqsKg2iBhqEZiYXDwHO+8mBdRIwQydOjQPkaj8aImTZqInxqojE8436EShSehVDf1e5VQ1N8on8VOnDiGjL0H0ExvR0uTU1lmN4KZQ4KHGdvCCkdJPmb2lhLO5eTDXN3NKP5FlByKERcgRadFstyjkRBQjJSWxRodiqUEPpV9Elu2bcX61cuwds06KccsGNhvMMwBogAjdWhQtz6CDMDRzAzYXTqEB4YiwGGS7yVLSvGv4/B+ua9J3J9TOaX47Otv0aSyGYaEX4gYbbg8Wz4qJW9VGF1S4mvxY9E8LC1bjK4dmyM8LAqfTpmKbh1a4+FbxyMxOBJJUVHKOBeuiRwQGopKeymyj53AicxTonbk9eS9TUFcmkEoq5xuk7guYiJKOBTHvWiUEAv/ueyiXFg/I8cDTTosXb8Zx/IK8NADD6GesgCXd/KZZ9ydLfhMVCD54qpyMuV58+Z9kpWV5R4G7TbVjaGROKhGPJWHd17Ky6gRAhHXpa0EoEIgVCDeXMrBV+FJFp6kohrDoG3b9rDJ/nFzMPY5DHAYAmERdeaU73RaPQKkCA4MFJlud8Ih5RJHyzIV2R2SiSQImanYwYvLRHLejjjJiCFyvUopsf+vvTMPsqrK7/jvdffrBeiGblrB3kERBxEMiiO0IyaoUUHjQirExJSlM2OJKVNqxdGJExPK8g8rWhkjOGWUqSylmUwmVVrRzIiKCxnRYhGlWcQGutkaEHph6b07v8+lf+ZweWDEBzzg97WOZ7n3vea9e8/nfX/nnHtvTjJXurQXTtJ9R+o5mKMwWLxshazbUCeV1RUysny41JSVSlVZuYYJhfLObz+Rpj1fSn5hsRzobJXkoKQk1PUkupLSl5sjazd8Lm9v+VhG51dJWXaF9CSzJb8vCijkxabnZFXxSpl2w2Sp/Z0LZP26zfLeihUyc/oUGafgOOv8KrlwzCjJL8pV91kouYVF0tvRLrWXT5JJE74jw4qHy5DsfOnq7JGO7s5oarlfY5qkAoWwBrfBU+hYSt+lqSdHQyz9y3wmxndefed9GVo6Qu754Q+jSxDSJY5TugCCGAzncQ48VGrZsmWvDQAEGUCAReg+bOzDAJJxEDkhAJk5c+ZfaNhy8fkaC+NA0hlXnspiLIjn4/zx7NnyJ/fcIzPvu08uv/1PZcy110tV7RVy1kUTZHBljRQMK5E+7UHJZL7kDSngEuKD3yGrZ7Uj5fYpIPQ8Z8CxSF3BED3dkllJLnyVIRoC/a62n6tO4ZysPmlpbZNl6zfJmvUbpFPBM2HsxTKurEIqK8ukvfuAvLnobXlj4XvSnjNYCvNzpKV5j5SOGCqlw4qloWWzrN3ZIGW5ZXJeznnRVGpdx1qZf2Ce3H7LH8iMaZOl+0C/vv9a2b67VWb//s3qlhLRndhzFTgjS4bLUD3+WdlJad3VKvv28kDvwdK7t0/yhyUlt2CQJPW/PAVXX7cCilmYAg2ntP/07lMDoqEU08F52qmZyOF6mYR+B6+99b5MnlIrN998s3b4gS83DWJmLF0AYfbFxkCAyEsvvfTiwCYDA6DAfYQhDGXa2JaRAEnj131kzZ8//+clJSV38jhLZmDOBAdyvNRzYL+0bWmU1sYGadvcIM0bGmTPjs2ya0OjdLXukf5uro7tlY86s6Sst0OW93TKpP4uGdPRq7ZfQw4FzJr2HmnUGGl3fqEUjSqXP599m4woLZXBCqemPS2yZ/sO2a4n+fYdbbLu8zVy4cVjpWJ4mTTu2iq/fOM9qe49V35e9bxs6t0mzzc/LxdcXyA3TL1BQy8933OSMu/f/1N272qTuXffJ31ZbZF76GJwWHOWqedqKNOl3WNfW4sUFg+NBk37tKNu3dUiWe19Ul5eIk2bdktyaFLOLihU58H9RNQNlGpIpY4kj6uF9btgxqmlpV3+8qm/lzkPPiDfv/vutIUvCEinCyBM3QKO1atXy6pVq3iYlD3fkITD4CMRtuBKbBCVWRja2MY+pIzSCQHIvHnzNo4bN65m/PjxEUC+5kIi17eR/tK1bG6Uzzc1SFdjo9QraPZu2SQjtK35y+2Ss69berN7ZH9vj6xvbpeVGjY09vTL2O+MkT/6wxmS15OUkaVFUlCQJb3tubK57UvZs61DWjt3Sd3yZfJZ/UYNcXJkSsFV8mXnTtmQ/EJunjFFLps4WYpLi7XD9cqTz74gI0eWyY9/cIe07W3WHpKQni5uIqX/PgVY9Bhi7Tb5rBHRPsGyd+48uGnrRvmobpXceMsMWb5kqTqMHLl68mTJ7umRnlx1ItGSenVX3VnS2d4reUMHyb+99WtZtGS5/Oxn/yiTJl0SfQXpUjp/6BhAZQp36dKlLGEPp3ANIDiOOECYkWEWBhdyZgOktra2prKyMgJIOuNK1zfXgZ1NkXvZr+5ls0KmTiHz2Rf1srx+g4YMBVJVXCrjx9fIhDHnS0FhsZyVP0TDm27Z0dEoO5u75df/9b78z8qVUlKqQUZOnuzaskNGjblALqgeLcOG5ctrC9+WW6+bLnfPmqnOoV261BWoiZCEdhFuDMQVtb1ZXOOiPFGwcBf4vTwPRgHxm0XvyqWXTYwucNy+eZtMvPAC4fk7PaxF0f37+V9nIrp3ayJ3sDyx4HmZOPm7Mvdv5yqg0jdjwjmazlAbgDQ1NcmHH37ILEwcIIQouAxggesAHqwDASDmQAw0GaUT0pNZA3LttdfK8OHDo3UgrsxWW0ur2u0dsr+tTcOj5mgcQwMISfQ2S486lk312+RXby6Uq2snyqBhQ2Xx4o/V8TTKgXa16btbZOeeZrnn9j+T6743SfqTvVKQmyv52kX6shUECpN+7Q5J7ZtcKMezeHlQVFtXn+Qls2SQgmPv3k7JKlKXcaBDCiVXEgXZ0TNquKVAtsIETuTl5cjy9evluV/8Sn7ykyfk1ltuTdsCMpRugDCACkDeeustFpG98vTTT7+izXGAAIw4QHAmZ64D4UZCGpduBCAsZS8qKhrY4jpV1a9hUtO27ZKf3S+9nQfUDbA0e5+0Ne+V//jNe/Ivv/yFVJx9jlSePVyKS4bIheoiRpePkJJBg2RfV6cktRtoFKWOo096WDbfl9CQSkOSwQoHPSV7Owl6tPdkd0phb1J7T3Y080J35spcxkCGaHjzd//8srTnDZL5/zA/OrcYqEznFG46Q21WHG/btk1ef/11xkFYRPa2NocAARQ4EOBhYYw5EBtIzTilz/MdQb29vVfxy3A87kTmOjlK6HE8p6Jcis+pkNKa82X4mPFSMeFyGTftGvnrJ5+Q9eoM/umVf5UfPPig1F59gxSeVSlb2rpkydoNsm51vRxQiCTyC6LwJ9GTE91AKHuw/gTr6dGZUFzkq9/JUTfSP0g68pjCVeIoUejO3DWeR0O07++R1v0dcsXltdFSfhbmpXMANZ3i38XqWMIY1kDFHiZlEEGWm9PIzA8U6LiPZrIGRMFxRq0BcR2couaq2AsvukgumjhRLr5kskyuvVIumfZ7MnrCpTLi3DFSUlklw8pHStFZxZKrBEkmciWrh0nbXElqiJKXq85Dz9Aswh4GYfdrv1KAJJPZUr9xuyz87UcaEg+V1tY2+emzP5UpUy5P2zqQdK8BYQp39+7dsmXLFlm0aNErsTUgJKCB08CJWKJOyliQHPcQZt68eX+jseTjN954YzSAyj1BXK6vU19vj3Tt36cdr032t7RKt4ZIe3Y3Sf2atVJX3yifaP7Fpq3Rg6vyC/KkqWmHPPDAg/LYY4+lZSwknVO4XIsEPNatW8cUrsyZM+emgU0GDsITQpVUIQwfBoiwX8aB5LgDhDUg+mt05/Tp0yOAnA7L2F0nX4QEjY2NCo7tGr7sl6VLl8u5554nt91222FjIccS2qQTIACNNSCEdnV1dXGAkABECBCDiA2iApiMBMiJGJSIHiaFJSQG5GByU9nonhZY02M4uC4XHXz06NEydWqtTJ9+rfzoR4/IrFmzok7P4CfbLRE2k9NuoUk8xZWq7VgF0EhcSBe7kRAKO4ABJUwoLGeUjjtAFBA1xMOMQK9cuZLLmGXNmjXRFYkQedOmTbJ169YoRmS1HqPVAIZfGIOMy/VtBRCARxwuYQoBk07xfpzLAzeGit9ICBkg4glZnpE6ESFMPwcGEHCQAAM5g13kjIkUFBRE2wlv+LWw3MqsHSHHwVgbB9pOiHQfcJcrnWKGiDUg3AdEfzhtDQgCDjZ4SgjDGhBCF9aAkBPSMAZiIUzG6bj3vOeee+5O7eA8E6Zaq6wJoVwDSOj4gIMcmAAH2oECF91RN8Agg0eYh3Aht8R7Ahj2cblOpnDVAIQ1IKtWrYqvAQkBwpgH4x/h3cjYduYC5EgaeFJdjVq76Il12uG56VBUVk0zwBA7hoCxNSXclAhQABh7WBX1VHAhNLJ24GSOx94T8TdcrnSL86y1tTWavl24cCGDqAYQBBTiDiQcRMWBOECOQQkFDI4lWoimByGhgJgWbTgImahMXAlgLJQBCAAmBAlwATJsTwUXe41BhbUqtPO+7EdyuLiOVZxHzc3N0tDQEF0H8+KLL34/eB6MAYQwJQ4QyhbC2H4Zp1O1ZySeffbZyK0oGGr0INWEgFEQRCGTuRgEZACOuQ7agQawILf1KQYZAGNwIZzi9bymsLAw2odtAIcy21yuVAIgrAFhwoBJhGAKF4UAARapAGIOJCMHU0/Hn9boMz3zzDOjyNWBAJJRCppoDEY7e3UcMJYAArlBAUgAD+BigAnhQmhkq2s5UdgXGFFnf96f/XA/9t6uM0ucA6wBqa+vl08//fTrAGILyEiMfzhAMkTh5+RARJZBIVOjHTxyLNS1o08bAIz29cSVtOFakDkQQAAQAANiNglYABbaQ7iYswEoyBwPYRXgYbqafe29HDCnnwAItzBkBaqGLqseeeSRHw9sskFUTrDQgTCAagAhrLEQxgGSwQIoHKBDvo+nnnrKXEwUHgEYcu3oOJgIMAAF90HnBzLUAYKVQ8BwJTIwselotpGzH9txMOQGHiBksOL9XKeeCIGZgVmyZAkDqHYfEJQKIOEULjABIGx3B3IKKvxuUpYVMJFz0Q4+CucCWMhJ2ky92uBiMsAACn6dAAVuxAZ7cTxAJQyd2I867bwuHIcBRuSAxpV5YvHYzp075Z133mHp/dEAguMIAWIOhBCG/XAhGScHyLEp/r1Z/bD8ySef5KHiEVgMMOSaqkLAABZEHRgYOAAFK3nJ2QZo4nAx10JO4vW8xgBjLgbxt1wnTqwBIYR54403GAMJp3BDgHC9C8BIFcKYA8lI+dmUPvFdHqTA4ZcIxL9n6lHb3LlzaxQI0eI66gqAKwELZYXN98htHAYZbIAHQAEMFhpRJywCIjbOQhjEvtRpp4wMSgYYyg6X9Is1IFyq8eabb4aLyJABBIeRCiCENA4Q11cKv+tU5TD/qvz4449XKwSytMMTGtUoACKoABlNVdpWBWCAAG7EAGPjKQCEkEf3i+ok3IqNvwCQMDzifchTAWbg7zpo/p/iONgakMWLF8uCBQvCNSDAg7AEOBhAbAbGQhi7J0hGhi/Iz4TMUAgN01cQGchR6Gyi1zz66KOs5k0MGzasWt1IlLTDAxtCpK8AA0BwKJzUccBYWAQocCjhYC/7GGAADwpnmgw8iDLv7YA5KL5vnkTHFO7y5cvlhRdeSAWQ0IEADoMIdcZGbAyElHHyI525Co9N/DhZPVV+WHrooYeq1VHUKCiASZYC4QqFRZVuAxq15HT8EDDAwiBi4RCgoIyjMYDE3QtwsdcBIxIAo43XoDMFMHyPDKCyjP3jjz+OrwGJA4TwxQASOhAcigPElVbZcUt1/CJoHCwekscTwtEk7r///uru7u6sysrKK/SkTwAYNgIZ7fRTKdMZAAE5MAAW5mDMpdBGTngEQNiPOtsBCRAKwUM7+wz8rah8OsGF78vWgKxevdoeJmUKAcJYRxwgjIEAEAtzMlKnz9FyhccyflytniqPly1Msjz73nvvrQIwI0eOrFIHUq0giFwLgNHQqFLzCtwLIgcGJMrh2IuFSsDEprBJbAvXvhhcSMCI9wJIwIfyqSI+Cw6E8Y/gWTCmVACx8MUAQggDPA5+uRkoO3lcp7fC4xw/5lYP87BsILH2MLEt66677opmjUaMGFENYBQEleomqrSzR3AhhYABKoCAMq6DOnDAoQAR2g02IXhCuLAfssFeVvXae6FMcDLcBwSAvPvuu7Jx48YjAQRIhA6EWRjKoQNxgLgyTnbsOZENCKZU5TA/UkIRVDRZW1S/4447qgCMQqKSMKmoqGiqQqOCfRQI39X8kOlqQEC4BDwMBja+YoCxKWteFwLH4MK+9hoAA7QooxMBmH379kUA4T4gDQ0N8RsJxR1IGL6EDsQB4jolZedG/ByJt5OH+1jdUgiTVG3EJInZs2ezqC4xduzYqQBGncUUcu3wFQqHy3SfCBRAID5dTR0HE66HYaAXmMTdjEGERN0cDO04HN7HXMy3VVtbW3QrTxaRBQ+TQiFAQgcShjC0OUBcp6Ws84dKVQ/3C+vWdphTCcqHtM+aNasKoJSXl1ep86gkTFIwVCgEyrXzl2vHLwcwdH6ggYABCVAAGcZZqAMLgIJwK7Snggu5ORhe903GYYAbN1HmzvEffPABj7T8q1dfffUz2zyQDCC4jVQAwZ04QFxnhOLnUli3cqrcyiE04ikOlggq8fpNN91UVVFRUanuo0I7cFZJScllAAbwKCQuBSw4F3MwwAZQkLjojdwgQwIuuBfaDS6UU0HGAMN+lHl/LuPfsGFDNIW7YMGCu1esWMEaEP69BhBiNnMg8RDGAeJyBbJzLX7OUY9vC9uAA7I2g0aYDoNJLEXtM2bMqEQa6jCom1VaWjoZuCgIygCM7hOFSeZgQmgYYICKtVk5FVx4BhLvxTQudyKbM2fOzOhN/09HA4gNohpA2DcjxRfrcp0s2fkXPw/DOuVU9aOlr6BxlHLYFqXrrruuErAoYyrUVZQbYNSFlKmrKFMwnAMUkI3HAAscB06FMRSgYs6FWSWcyOrVqwHI9foy/qbJAAIkgEUIEBaRhQ7EAeJyfUPRqek48XPU6mF+pLKBwlJYt3IEjyPUD2m/5pprohkkA4wColydSxmAAS6kcIDX1NHRsfLhhx9+SIv2t02hA7FpXAMIU7gOEJcrTbJz1aASP3fDerjdylYHCMjaDBBh+RBwpEhHas+66qqrKqqrq8uHDh1arnXWxlxSV1f33y+//PInWg3/Bp+DBCQMIJZsDQiAcYC4XCdA4bmcqhzPEeUjJevo8TZL8frRUqrXkgwguBBchyXgEQIkY8WHcLlOV1knRdZpTfFzP9xu5Xhb2PnjZauH+ZGSvQ4BCHMhOA/yMHxxgLhcGaj4uR/WrZwqtzIgQNYWgsHq1mblsI4oAwgbTDXnQTnjwxfEB3C5XIeLvhH2j6OVrW7lMBk0UtURgDCIGEgMHhntPpB9CJfL9fWK9xerh+3xNvJUCZEDEIOI5WE5o2UfxOVyfTuFUAgVb0+1n0HEEsp4eKD4h3W5XOmT9S+gYOMepjhATCFEMl4OEJfr5OhIfe+UgYfL5XK5XC6Xy+VyuVwul8vlcrlcLpfL5XK5XC6Xy+VyuVwul8vlcrlcLpfL5XK5XC6Xy+VyuVwul8vlcrlcLpfL5XK5XC6Xy+VyuVwul8vlcrlcLpfL5XK5XC6XK2Mk8r+3p1Hso7Xfgw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6" descr="data:image/png;base64,%20iVBORw0KGgoAAAANSUhEUgAAARAAAAErCAYAAAAWt9x7AAAAAXNSR0IArs4c6QAAAARnQU1BAACxjwv8YQUAAAAJcEhZcwAADsMAAA7DAcdvqGQAALdxSURBVHhe7F0FgFRl2z3Ts93BsgFLd0t3g4CI2IpioNjdfnZ9dmA3goAIqKTS3d21u8Cyy3bv9P+cO3tx3B/rY9gddA48e+/cuXPjjfOe50344Ycffvjhhx9++OGHH3744Ycffvjhhx9++OGHH3744Ycffvjhhx9++OGHH3744Ycffvjhhx9++OGHH3744Ycffvjhhx9++OGHH3744Ycffvjhhx9++OGHH3744Ycffvjhhx9++OGHH3744Ycffvjhhx9++OGHH3744Ycffvjhhx9++OEb0FRtzzd4PrerauuHH37UMM5HAuEzq8+tbs9EIk6xP/reDz/8OEucTwSiEkd1U6GShOf2TMTxe8f98MOPvwnPDOjL0HpsPa3686vkUN2I39sSnvtE9c9++OHHGXA+EQhNV2X6qi2PeYJuCzM/zXP/TEZ47hPVP6v4veN++PGvxvlAIHxGlTxIHAYxY9W+QiJjxoxJbN68eReNRuMqLy/PePXVV1fLcZVAuK1OJn9ELsSfbYnf2/fDj38NzgcCUdWHSh4mMXPVlse0b7/99s/h4eF1TSYTysrKUFlZCYfDcVy+U7Zix6xW6zGLxZJRUVGRkZ2dnf7FF19kyNeeJOO5VY3w/Fz9mCc8P3t+zzCufq4ffvwjcL4QCJWGqjwCPIyfdW+99dYP/fv3r9O0aVPodDwVKCwsRF5enmKlpaUQAkFxcTGcTicKCgqUc0gu8vmY3W4/RvUi5LOaBHPq1Kn0Tz75JF1OYcY/k3oh1K16nKi+Jc50jKj+2Q8/zjv4OoF4ui8kECqPQA9TVMikSZNWDhw4EHXq1EFQUJAc+nMUFRVBFAlOnDih7JNgbDYbSkpKPAnmmMvl+g3ByG/StVqt6+mnn14hp5AEfs+I39snPPcJ9Xu/YvHjvMH5RCCq+iBD0Egg5k6dOiVdf/313wwYMABxcXEIDQ2Vw2cPEglJxVPFCJEoKkZUimIkmKrTM2Q/o7y8fBWJRogoXUgp7bXXXlNVjGrEmT6rW3XfEzzGcFAVjx9++AzOFwJhXYcngQRXbc0333zz8BYtWtw/atQoREVFITiYX517kGBIKCQXIQ/FZaJyERJRyIZ1MZ4EI65SupyfIZZOghEiSnvllVeqE4xqRPUt4blPQlHjz/O4H37UGM4nAqG7QtXhSSCmm266aXibNm3uI4FERkYiMJCn+AbUehgSDdVMZmamQjB0lXicEGLJEDeJRjJhBfBKOZbG/Ycffni5bEgOnmTiSRbVPxOe5/rhxzmFrxMI4VmBSnYgeZxWIPfff//1jRs3vmrEiBEIDw+H2cxqEt8HK3OpVFgPk5+frxBLTk6O8h2VjOomkWCqzl9J90iIiHUvEMJJk3f3rIchfm9LeO4T1T/74cffhq8TCNVHdQXiSSCmp5566mFxYQb06tVLIRCjkTxz/kMlGG7pLlGxUMWQXKhs2FRN0iHBkFhUFUOC4We5RJqck/boo496ukmeqP7ZX8fix9/G+UYgqvtCUypRX3755ddbt27dqmPHjooLo9Xy9H8+SCxCFEqlLgmFRvI8duyYss/vcnNzqVQU10iQLr9RjOqF2yqCUdwlgUoonsTye/t++KHgfCEQtQMZCYQWIqYQyBtvvPF1796941JSUhAREaFkHD8kt7tcpwmGbhKJhfVDGRkZSh0M3SPVZaoiGYVcqF7sdjtdozQ2V995553LZF8N1OqEQuN3fnL5l+J8IhC1DwjJQ1UgpkmTJi3q0aMHkpKSFBfGj78Hz+Zqko4nwah9ZVQVI1tW6rJ1SdkK2aQJ2aTde++91VUM4SeVfwHOBwKp3onstAsjbkvy+PHjv+7Xr5/SiSwkJMSvQLwMEgwJhc3SakUv62a4T4JhXYxKMCQUqhjZTROSSdfr9UfZ8c5PMP9cnG8E8ps6kDFjxnTq06fPf4cPH46YmJga6wPix69gHxiSjNr3hVvWvXBfrfQlSDIkGNkqZCJEs1xcJGX/tttuo5vkJ5TzEL5MIHw2mtoLtTqBBNx8880XtmzZ8v6LLrpI6UTmS31A/HBDiEIhGG5PnTp1WsUIkSjk4kkw3Igp7hEJhvUxYul+gvFdnA8EwhYYKpDqvVADHnjggRsbNGhw9ciRI5X6j4AAnuLH+QQSS1Wv3dPN1aq7xP4xanO1qlxIKNwXI6lw8CSPp916662qm+RHDcKXCYRQXRi1ExmJQyWRgKeeeurRRo0aDezfv7/ShGswkGf8+CeBBEO1QteILUpqnQxVjPr5TAQju4q75CeYcwtfJxCSh0ogqgJhK4yiQIRAHunSpcvA9u3bKwSiDuX3498DkouqYlRC4dABukv8zH3WyVSdm1ZVD6M0V9NNqiIYCMEoisaPv4fzhUDYB+T/Ecgbb7wx5YILLohr0qSJ0gfk39KJzI+/DhIMjQRD5UIlw452VDB0m9iSRNKpaq5WVYxCJiQYbkkyfoI5M3yZQMgGah2Ipwtzug5k0qRJi7t164bk5GSEhYX5CcSP/wmqgqFaIcGo9TAkF7V1qaq5WiUYxS3yJBh+/je6Sb5MIHy26gpEbYEhgZhJIL1790bdunWVeUAkYuWwH354F1QwJBm1Hkat3OWW6oVKhqqm6lzFTZJdxVXi538ywfg6gVBSnHEg3SWXXNK5V69erw0dOlSZSIh9QPwE4kdtgATDtEdyIZlw2AAJJisrS6mXI8l4NFefJhh+Pt/rYXydQKg+PAnktAszYcKEUS1atHiAw/jZieyvTmXohx81DZVgSCSshyGZUL2cPHlSaTkk8bAl6Xx0k84XAmEnst+4MEIgI9u0afMA+4CwE9n5Mg+IH378HlSCoTtEgsnOzlbcJpLP79XDyOfTblJtKBhfJhC6LzR27qjuwgQ+/fTTT6Smpg7iXKgkEH8fED/+DSC5qD14WcnLJmq2IImKSbvtttvqV51WYzhfmi1IdNXt9Pwf3m59oeRkpRm3fvjhS2CP6/r164N9n/r27YvRo0cr+aC2cL4QiIrTBBIaGtqGo2/PRdMtm/NIINyeyVhR5icYP2obTIOsR2Edirg0tVIB6+sE4qk4qptScUoCoY/oLaik4Lmtbow4ksiZyIXmJxg/agJ0XZjO6MpIWvNeJvgbOJ8UyG8CyGQyxbHeo7Y7j3kSi2qeBMNKMU9yoakE4ycZP84GTEdMX5w2QdIRRzPXeGY4LxVI586d42WrVJyeKwXiTajEoppKMCrJqKSiEgtx+PBhfP7ll2JfYM2iRTi1fy8cpSXKd374QajphyQi+yQQ72WEvwhfJRCVLFSonxVr3759OwYaF9PW6/U+TyC/Bz43CZAJQe02XVFZqZQoDRo0QM/uvVGQV4R5P/2El28cjykDOmNJ3xZYOaQ9Nt5wEXY+fieOfPAa8ubORMn2jajIOVV1ZT/+6VALIroxLEglP3ARM2YE5mnvZYg/QY3d6G9CDQj2A1EnEzrdB+TWW28d3aJFi4e4mBQ7kZFIvAVPFXCuwMjXaLQoKy9DxvHj+OXn5fj+u6lIrpeCeg1TkJKQhOTkFKQKiYSGhiE7+xTmzpmNVXJOr9IyNNGXIlwnJY9WBxf0CNQb4DQbkGY1YGo5UC5B16dRKuISkmGsWxdx9esjLiUFdcQ4+bQf/wywCTctLQ3r1q3jomXNXnzxxcNy2CHGUrBGSkJfJhCa2gv1N7ORPfTQQ7c0bdp03JAhQ5QmLG+uBUNJeC5VCFUH1dPhw0fx1TdfY8Hcn3Ds0CGYdHqEyBvHGvUwOfUo1NhQoHGgsMKFBi2a49477kB+USFcxaU4/uMMJJ08jLoGnQSKA0b5nfAGHHLttY4gbC6pxMQ6QQgts2GX3OuYzog0rR5pdg0M8Ql46NFHMWTQYEyb/i0uvniMvxfveQimUY4o5uLwJJCJEydylLpNzC7GErBGCIQlvK+CBEIVQhJRiUSxwYMHX5iamtqQM7FzFjKON/AWqEDOFfhCdFF++eUX3H333Viz+GckWAoxJtiIvtGh6B3kRH+DBt0NejQVTmxpcKK+kAJdkw+/n41TmZlo3rUrzI1aYWdOCbIr7QjX2iWQXIrpJLRihE3KNDqUwYLQwErEiZqqp7chWWtDgMOFbLnW4jXrcDAjS9w/LbKyTqJ58xanlZeneRKpN91EP84ejB+6vJxFn6OH586d+7IcZuKtMfIgfJlASB4qgVBikDy4NQ4dOvTyxMTE+ISEBIVAvNkSw4g5F2AGLBb34/OvvsL999wDQ142RsfpMSBQi5Z6JxJdVnFLnAg3yv01VoTqXIjXa9DArEGbIB26moMRUl6MJcuWwB4cguDU+nDWqwe9TX5XkINQSTcOOT9QiCDepsE+hw7tZN8q92bwhCjXAxrL9ZxFBVixZQtyi8WFOnEcnFOWqK68+JmmkolKLKr5Cab2QKVMAjlw4AC7wK+ZP3/+FDlco+4L4b2c513wuZgiVVOhfBaXJe5c9gHxNviMTrsDMydPxttvvIZkuw3jwk0YaHSgrhyXbAqrZO5Kee0yJgGDvFeV7hLPAyEGF5oEWjAwyIr7I2wIXzYde36YBREsqDNgBDbrgpHr0sLJ30pwhJlsaCIuUKVcR0SGcswm3wWIuk0UxTIiXI+rQ7So2LUFP8+ahW+nT5VnlPP+ACqZeBpJhMpFbUmqbp6qhuf74T0wTBnGrEQVl/i4HPKMQe9lij+BrxIIUT3FMVAUEwKJV5WHN9XHuYJWcufBgwcxZfIU2ApyMSbUiHYGHZyVQJBk7EB50wCtC4FiFZLRsuV4jl2LfK0JhToDyoQoXBoXNC4n9HLukEAjHjCWoOkvM3D4p9k4ntgQq3R6iUyTJCwSEdBcVE2p6DWnhBiPkVwkvSmml+u0E/K6NNCBlkFmzJk+GQcP7z2rsKxOLjSVYH6PZNTv/ATz96GGKXuhVrXA1EoA+nLuO00YYlXlKNC1a9c63LLlxdvkcS4SMdVHfmEhPnjnbRzasxOXh5nQPtguCsMKjTx+rkGPw64AbC0GFhc68HU+8HWRFlNswXi9LBAvndLg1SwHFhe4UGR3waaGhLg5CboKtM/Zj5ije5FbqkGJkIheSIhfV4hyCRXm4SvxPlQYWnFYuc8TSEiNhbl6hBlxdMU6fDPlG0mUwjR/AL6Lp/1deJILTVUnv0cwND/BnBkq+bJCvrKykgRCMJBUqxH4eiUqn49inkNtlXqQHj16tEhMTBzatGlTZRYyb7bAqAnbm2AF788LFuLtd95CG70GI4MdCNQ5YRVOPCWv9nOlAT+V6rHQJiolPB7NBw1Fw65d0WPUKHQcMBhJLdugwGjG3LTjOFxOAtAgVJ4xSMhTL6rCIPsN5HqxGgf0RpuiUFwSciVW+U5MnCHFMSZcDi108juNTkhGQtYmaiRZLhJs1OHbDfvQoWNXJKUkVp3thkIUwjpWmxVWkcskbafc0yY/5v7/QiR/B55ko249rXp8nevn8RWoS4+yFaa8vHz+smXLtslhRjVLgT8uCbwIXyUQlpOqnSYPWq9evTpHR0f3bNGihTILGTuSeQtnSpBnC0rMSe+8i/TD23BpVCDquOwoKHdhQakLc8s0OBEVj9E3XIc+/fvhsYcexA033IA+/fqjbdu26NCuHXr16CaqqwtatG4NS1QCZuw+jANlVjhEuYRK8IgnBLuwRqhJHBhRKKUaE9IsDiyt1GKPxowirRkxWgeCyCwCjZANwdcUEQKzkEyYXCSzxIHIdu3Rtl0b5XtCq9PCYXdg375DmD1zBpbOn4/0gwewYu16HDp0EM2aNVM6MdUmPAlGjT91X/3sGaf/BILh+3ACIra+cPaznTt3Prljx448+UolkBqDLysQkgef7zcEMmDAgH6iQNo1atRIWYnO2wTibSxYuBBvvfpfDA3VorvWjsUl4qJYgD0xdTDkimvwzDPP4OLRo9Glc2fExcf/+gyS0JWELxYREY5WLVsJmXRB7779cLCkFIuOHkexzgCDSNgiqwuHnQFYbQ/Dz1YnlsnnlL6t0LpPFxzV67A/uxCxIndDjHJNSV8cd+VgbwHJS/IoCBKSSJfPB4Vweg3qjyCzGWVCfHv27sOsWbPw1lNPImfBUhzbuwU7juyGMTQagwcPhsTDbzKnL0IlEJpKKCq5qOb5DucLwagTDJFAXnzxxSfkkNoHhC9TY5HiywqEMcnnU10YtQ/IiISEhEbsUentPiBMTN4CEyIl5iuvvAxbxmGMlFdZbnFhvt2M0JRGePHZZ3DrhAmIjoqq+sXv319N9CaTGclJibhw6BBcfe31SK8w44u1O7HHqsGx4CAUxcdAGx6Ey0b3xr13DEe31nXRpnMLpCEIP+xPQ7k+GCkucXVEhSiBK6HMW1qFZOzyvF9t3gZzWJjcI1lRTR8/+xwOL1+ANk47IoSY6l99Ba69+z5ce/U4hTy8GV61ifONYPg8bMLNzMxU1r+ZO3fuq3KYBEIF4icQAWPpTC6MsW/fvv0aNGjQkKvx+3InMtYP/PLLz3jvrbfQ3BSAbToTlhZV4tJrr8Wzojq6du1clXCrfvAXoCZuvnNQUCAiwkyY9sNs9OzXFhNvvxxXD+uIW68ahm6dkuEymiXQyhEebESrRi2gCTLgmMOA0qIypNpLoZOMYJckp5X7s04kQUK62GDGvI3bsWz5Ghz78XsMkPQYLq5PfoNmSL3xRjzy2ONITEgS4tEoz/FvgTue/hrBEOeaZFi5TNf4yJEjdGPWLViwYCoPi9U4gTCD+jLUmOBWsdDQ0LZqC4w3W2GqJ4KzARMQp577ZvI3KLfYsbnMjlyjEdffejNef+M1NGraSKmI/F9vyURLsvvxx58RZXbgzmv7olebaNRPDhNyscBhBQIqhVhdYXDaDYgIcmH82D64565L4eg9AMv04ch1UXXItUTfUYm4xPqJmxVXWYRtGzfiyvgwZIiLuCEiAdc/87womtuVhOtyCXHI+6kVqL5QItckVDLxNDU+GD5nMn7vTaj3q1rLhn1AqqckP4FUQSUOFUofENZ9eJtAvI1Dhw5h0+bNClHYA4y4UtyV//znKaVS0l1qVZ34P4CZlk2uRzPSMWxoNzRsEg2Xs1yuy9XVeIIeLg1rNySDK8JNMrwIuQYxobhtfHc0Gj8cO+qkYrvFAI0pWFEjGoMLde1WXBaiw8URBhx3FGKVGXj4madwQft2KBR3LCMzC2s2rceW7VuRnZOD/IICWGw2iYd/H5H8Ec5EMN4EyYNGF9kDjHnVagy+TiAEUyaf8zSZqMP4vQlGtDdx/PhxpamNHDewXy9cfeWVMBtNQihnn5hInBs2bIHGehJjR3SXLTusCxkgSFIPu5FVytYqVi5WWvWZxGVDWKgZwwb3wtA7L0F6/VTMrDBhPwIgX0Ej/kyqxoZLQp0oEQXTKLEZYuMT8dPHn2D644/h3Ym34u07bsJdIwdjSJtW6NazJyZ9/jn2HToMuyRol59EagQkD5WYhETWyqEaJw4VvlwHwmcjS9CUCtSrr766S506dYZzLVxOLuurfUBYGq9duxbz5s1D79698NZb7yAmNlZi+Oyvz2tzGoD3330LvdvGoGtbTsRNpcHgUoONlaQkKn5WuVfcYyEIrVMLo86A+FgDopqk4JQ5GIeKrAjJYycTIMTlEIJywGIMwdHsXJycNQOOH2ciNX0PkoqOIrW8GC01DjQVoqlTVoRN8xbgqxnfIzqhLiKjosB5av34Lbytltn6wiUg0tPTuV20YsUK9gFhHQgjvUbJxBcVCFM7TYW6r4mIEIdcQOLwtmLw9vXonzZokIrhw4cjLj6u6ujZgwlxz+49WLHoR7RoUxdaTYUc5ZI55FidBJZejPOEkEioSsxiJjH3vluZlCkR36lZPB6aMARDbhmNsgv7Yb0xGtt1WmgcBrQQ9XKJswg9tAVoF2+CLsgJvUaLmAAtUsRaBekwIkKPexPNuBEFeOmG8Xjrzbdhrepg5sev8KZ7x3RKBUISoQLZv3//Gh52f1tzxKHCl2P6NHFUmQKWcOdiLlRvEgivxfVqWOcxatRFXr02E82ePfvQtk1j1I0wSpHDcOD11WAiobAw4ieKt1+/c8Emxn9OcTfMcsgk7mAFRnVLwqW3DEGL8WPxkysCe8Qj0gsRJAY6YdC43EWbQ1SOXMpukauImOEV7XJrrcmFJsFajIsxYdYnk/D9jz953ef341e4678cSh6oRkzeS2R/A75MIGrKJ5QcEBcX154VqGzG9Gbz7bkA3awLL7wQ0dHRXiMQJhguKPT9zBno3a0tQgJFWbjcPUGpLNzEwShlB3Z35anb+J2j6lOA8p1GnkknDOC0amF3WRAbaMbAPh2RFB2EGK0FTuEXUhHTqEY8RXY4dXCeEW0ASmRbrAtFgSYcm+0GrJfLa41a9I2LwEuPPYWlS5f5VYgHvK1A2LLDnqjE9OnT1XEwtQJfjmU19XuaokDOReL0pkpQcS5K4mPHMrB50zohAIeQqLhyEoUupT8pTYVKHnwn9i/i1i5/1W4C8p1Wnk1fIdfRy3MGQqOvxNyFc9Ekvwwheh0s/LrqEjmVeuzUGrFJb8B8YZaZ8vmZfCsezrPgtTwXPqkMxBeOEOyw6ZBXmIVJk95XErk3M44fblB9MGy59KVsT8ghRqhqhLqtEfgigVQPADUVaoKDg9tzDVwSyL+1hNNoDIiOTcSG7Vkod0TBbpLg0UtmVVb+FNdEIQyB0tojBKFRO8fRnWH9B1tlBCQ3B8PQBb3DiXyHHgUZ+aino6vijgLm/wqx/eUm5BcFINbmRFNXGRobjLjArEFrjQ2Rdg1GXHIFbn/uJdz33It4+LHHMXHirYpCPBekfD7Cm0TKQolGAqmsrFwvhxjIakDXeID7Yi7kMzHE1VDn9vRzquNfvEkg50tC53PWq5eMIYMHYsGCJXj0yQ9QUeKEQ0iVNRwkCY3SaVdgtMFic6GsUielFgOR3zPM6PKQTJjBVZdHh8LjDhTszUCINh8GE+ceEbrh18JHbYIs6B9mQXMhqtZ6K3rqyzE23IGbo3WYEBWEfV9+gGcefxAVFhtuufVWDBjQ308eVfC2CqMCITz6gHgGtGe+qRF4LxeeG3gGiNKJjH1AWLr9W+VxSEgw7rn3XrTv0QPTF2zAG59tQ9Yxg3sGM6XWglFqg0ujxUdTV+Ka29/Gj4t2webQQCvqhQ2+VCpMdxoNW2vkk1aD4ydzUFBQKvRihE7SKK/CSYhMshMgSsPmqIBd3B5lIJ58oXVYYLBa0MxVilvijRhcUYwXnnwM27Zvl1/6ca6gujBUIRaLhb1QCXeE/pZMagS+WBOpkgbTMItLmql37971W7ZseSVH4fpyH5CaAKcxaN68OUqLy/DN11/gUFo6GqSkIi6Gk9azlcUCjbgWzVrVh8Gpw0uT5sAYWg8tmoZBo3WIuiiVc4wSyJzsvlyZNnHP8RwsnrMcnYwOIQhRNfKNkWNeJIXYhDQ4yYgyZaLALMnVLq6OiBymaCF0IC4wCNvzSpBWUYHBgwZ5vaPf+Qpvu9tsvuVAOi7nkJub+/2qVavYB0SJCTESCVFjidl7b+Z9qESiWNu2bTty9iUqEG9n9vNNblN9cT6Uhx5/DNfdcgvW7kjHI//9Gsezqib5cRklv7sQZnBh7JV98cgtozHz+2+xft1eKTGYsUke7qhn71WtXYuYQBOKNEYUVrALmkYhhXI5ZVWFDu/mufBDoQtpkkzLJYm6WE8iv7XIH5uQDJNrhKTfqLBQFBcVw8Z5Xv0ujNfBMPXsA1JSUqJOZegZ2CqJ1Ah8lUBU4iDUrVLysv3b15twzxVIHJxE9+SJTKWjWkx0BO684w5cfc047D6UhU9nLEFRsR2wlkmgBcDl0ENbYcFFF3bA2Et6YcGm/ZLS6LZEVl2RLTc2yfoOtGjTHM0bJ8GqcUJEiFKeBYjqSNKYUaoPxIb4VHxpjMTcEi0ytcFybQ3sIZJyRR/S5SmSlFQgP2vYsBECzFQ2fhDedLV5LRII0wD3jx8/7jkXaq0wti8rEOI0iYSEhCRwJnZKY28TyPlQWqoJ8eeff8Ztt03E9ddei8cee0wZ9Xvv3XfgtokT8P385ViyYQ/sAexOLuQgP9G6tDAYdQgxm/Dl14sx95dN0GktktpYUDEcdeKm6OWz+NYSDHpRME6tS1wf+UrCpYnJgRuijbimV2/ccNujCB99KRboQnC00glXhZxCRSI+0EF7GCqNZvTo3lXcS3qdfhDeJBCmU6pw5gHuz549u/pIXO5774Z/Ab5GIGd6eR7TBgQE1FFH4Xo7w58vBHL06FF8+umn6NS5Mxo2aYJWrVohKTkZ4eFhuOmmG9CpSw+8/dk8bN5xFC49B9KJNGACdlYgOlJZww7btx+Uq1klUA3yvbsVRidKJfPYMezLyUSl3QLxfFjlofQccToqEG8tQN7iGYiOCsJTr76O4Y8+hp8MwVhSYVQ6lZFslttKkdSqDS64oMvplgI/vAu6LQxbLmlZhVpPuL5GIJ4BQuJQjXUfCWofkH+jC0OSO3nyJC6++GI88MADeOGFF3D99dcrkyrxu6ioKDz11FM4cOQEvvh6CQpKgqBxMZxYH+FA927d0KJJCuKSGspnkod7VjJ38NqQk5WJgmILEnTimpiEPPQamFjXwToOvQ4d7RVY/d+nsX/zWlx15dV4Z/Ea2AeNxrdFGmzUm3Gw0oJ2rdojPi5GSeh+uOFNBULy4PWq+oBslEPML6oR3rvZX8T54MIoZjAYFAXyb+0DQrDlhQTC92diYnOe+vzMtHXr1sX4G27Ayi37cXBfFjjchVrApTHBaMvE7E8nYszw5vIbDvlX+4CQSDQIMGrFzQmDRS7nFO/HaRWdIsa5U1lRGiq+SvO8LOxZuAAlpaVITa6HG265GwXN2uHj3EoUlzlRPy5erufHuQLjmHHOOhCr1cpeqJ5QiaRGE7QvEohKGip+QyDMPN4kkPMFJAouJP57C2HzeyqzsVdcCmNoGDZsOoxNu4rwxdQVmLv4ADZsOwlraTkiAhmcHCtDamHPVXF1hDGaNm4GRLtQZHEikNzC2dv1olOMgNkmZCWHkoWQsn+aiYVzZktCtqBNu6b46NMP0bHfYNidDkTV/XV+Vz8k0XpRfRBqocFxMEIiZ+rGXuPw5Zx4mkgGDhyoDONnE663cT4pkD+rW+C7RIREItAcjLc+n4zr73wdX/+4A299tRz3PTMdD78wBduPFkpqs0rippvBbusGOLVGGEKCUEdckZNyDS5excmBxHMRshaakX2HHjBKbHQpy8febz7BwQNHlRKxSf0GeODRR9CkSVNExceeV+F5rnEuCIRhzgK0rKzMTyBngPo8KnkolpSUlMjAI4H829TH302EMbHR4uo0hSYgHPc/9CAWLJ6H9z/+AMPHXoaDp4Cb7p+EWQu3o8I9mFNuoFPIwlVZiH7d2uOI3QD5D50kSfKVylkM9UpRIxVmUTppRzB7xmylRYAzkbVt0xIbN27ABR0vUEpIP84NSB7iuigkLemiOnHUCon4Wm48UyAoEwmxApW9T//pTbgkDNVN4z6fT5nIWOB5/Peg4xINdhuGDBqEK668UkjXiEaNUnHP3Xfjgw8+QL3Utnjl3SX4aOpqVFqD4dKaxZFxQmd3KhMfHREVsrIIKLTLvYU81N6nDCaHTZ5B5EldcXtmfvQKdu/dr6z76xDSIMH71cdv8XfJ/4/AsCV5qJ3IduzYsYGHq6zW4GvNGarqILGxy6TSjV1cmCEJCQkdU1NTQSJhZzJvgZHhC1ATGzPizp07eASnTmUr/T42b96IY8eOK1P5890DOCdKlRLzTKQk163btmL2999j/PjxaNK0adU37u9iY2O5tjCOHD+B6d//gMioeDRODkIA60PkcnXiYnG8TIMpuw4hWhJsw0BAeEVJok4mU9nnXbmsZmkZsPRoBvr07y9xwhnR/ORRHQxzb5EIr8NpDFmBmpGRgbfeeut5OcyJXtiNnbKvKqZqNiJ8lUD4XDQOeDENGTLkkri4uCbqYlLeHGfhCwTCxMEJmOfO/QmLFy/Bo48+gq+/nox33nkLS5cuxYoVK7FkyWL5fh5Wr16NvNxcCKEqz05C1WioStzX+fbbKcjPL8SEW26BsVqdEUsxrnLXtUsXHDqSgWnTf0C3tvUQlxyhjL4NDjShWcsWWLF+NyILctDKrIHNIzmSs8jdAUJyGkMQftqxB47QIPTq1V2epeokP07jz9Ti3wHjmpWnHotJvS2HSR6e42BqPBbcxZhvQiUTJnz2RPV6Ey7hC7LbvYLdK7j33nsxbdq36NGjF64U9+Phhx/FbbfdhnHjrsLgwYOUZlyWQl988QX69O2jLC+5fft2lJaWnE6oWVmnkJSU5J7c+AzvRoVDErnt9rsREBaLNz9cgIzMcmi0JjicFTC7ihEZHgCTjh32IJ8BNtxwDd5w+b1FE4Cl9iAsKbOiWD5/M/MbWC0sCP2oDm+RB8F4Y/0S18OVwmZT1WFGcK0mYF9TIGQHmqcCMY4cOfLRxMTEEHU1Om9FDMmjNhUI34OE8Pxzz+Hzzz/DgAGD8MwzTwthXIu+ffuhiyiF3r17o1+/ARg2bDj6i7vQt29f9OnTBx3at8fhQ4fx5ptviuIoANUZ1ciMGTPQVFyX7t2pCn7/3eomxCMmJgLvfvQ5EiKi0L5VKrQaPfSBeqSfysHGpQfQLlyUnlyDq9dVyrPuseqwoiICi0PCECT3iI6Jw8UjxqBJk4YIDGL3eT884c36OpIHXdjDhw+zI9mmxYsXL5TDqgLxdGFqFL6qQDwDgn1AEtgHhBne2wqkNkECmfvTXMyaPRtXXHE5vvrqS7Rr117cBKNS4pAA2NKhtHZIAgoLCwOnM+jWrZucfyXeee9dXHPNNfjmm8m4RVwWujfZ2dmKAvkz8PojRoxEDyGk1eKK2G2c0d0Fo8aEqMBQFOtdsGp0ysp1bM89qg3F1zYzintfgBnfzcL3s3/EZ5O/xoRbJyIyOt4nlJwvwZvqg1AViEcrFwNctVqDr+ZGhr6nKZLc25FSm4me73Li+HF8+tmnCiHcd98DSiKh/dFz8TsSC7ep9evjPnF7OKjupPjGEyUz06WhUvsz8Pd8hotGX4xlG4/imx83wqmVRCpuTJ8+HREbE4nS8kpxYVzYpQ/EnBI7Rt/3IF576SWkNuJaNC5Ex8bCHGiu1XD8t4DpgvHFwiQ3N5fd2IlaD3hfLs4V8pCS9QK1MsrbTbi1Cb7PmrVrUFRYiJdfflnphv533CmVSKKio3H77bfj3vvuRXBIkFLRVl5e9peuxWcYM2aMEMYAzPxpsSiOEOhs7CZfieMuHXL1ejjsZswvqURJRDQm3HCzQk5OScwq/ORxZjBsvQkqD5KHR7yqAc+tp9UofF2BIDQ0NJHE4e2V+InaSvxMXBxROWXKFIwbNw6JiYn/87MwQTFxjR07Fi+JOqhTJx6LFi1SEtufgfc0i7s0etQIZUj/AVFE0JciJ+MY8iw27LLqsNNlxoFiDawIQZDB3S/Fjz+HNwmEYc44Zksd4/t3+oB4l7H+InyRQDwDQtkneXizSUxFbWaG/JwcZJ/MRu8+fZTPZ/ssYWHhGDx4CNq1awej8a/32OVavQP690JIeCzmzl8PrUaLVm0bIjUxEsuLdVhkCEG+ywpLWZE8Y9WP/KhRMN3T2AeomgJRY8Rzv0bh83UgkZGRF7ALOwPP2wRSmygoKkJ+YYHSCuMtIqOfzIpWdrj7O53tQuU3UTFx+G7Wchw+akVwUCzqpDZAaGQgegzqjsDAEKQ0SoRW9+fJhXFE8lIJ/58UZ38H3nxvpg8SBxcVI37++WefGAdD+BKBVA9x9bOGI1DpvvzVUvWvojYVSEJCXWWKxpkzZ3rWrP/P4LswjFq2bKVMPPR3wMR+2WVXoLDYiuOFlbC4KnD9JX1EjbjQp0MrNE+ui+TkZOXcM4WZShRM5FlZWUpnJ/aYVN5LYvHfSiLeAgsGuqRsxpXtSTnkSRyeEVLjAe2LCsQzEDTivnRSB9H9kypRk1OSMXDQQJw6laP4tv9rJlMzrwomtkmTJinjJv4q+PtGjeojNi4OoSGhMDiKER4EBEeEY8HmrcgWtZSdfUohhergnbVaDcrLKzBn1hw8/MDDuHXCzbjpxhvx2FOP46S4ab9N4/8OeJM01XouEkhpaelmOXQm8iBqPKB9iUCqM6lqyhwYDERvKpDaUB/uzK5VSpNDhw+jUcOGWL16FbZt2/Y/kyOJgi0vKpGw4xlbSjZs2PTXw0uCIjA4CI2aNcH6XdthMgUiPiwQJZVWTJ25EME6CzZtXIe8vPz/d83jJzPx49y5eOixB/HFuy8j8+A2hDoLkZO2FzM+/woTbrpZGcfD9/63wJvkQbBQ8NwKmHhVq1X4WqxWD3mlE5najd3bEVMT4CMz05EAWYIcPJqGJ158Effccyc+FKXgtFbikUcewebNm5XzaH/1PXneu+++qwycY/hQIZzKzkZZaSm2b9/6l0mSK8mwH+Op7DyUM43qjTDoCxGAUrRNjsZD1w1HsMmIjz768jcEsnLlWrz44gv4z6MPINiRiS+/fgLfff0wXn3qWrzx9M148v4bkH7kEL7/fg5K5N3Px/jzBajNtywsRK1myiFP8vDcr3H4arHAlKYZOXKk0qWSifZ8bMJlhnE4nDiVcwozZ87Gg/c/gKH9++LrSe8gJVKDJ+8chZcksyVF6PHc009i6crlSrd0jQeRqMYgUf795hiQk5ODDh06Ki7GE088iSmfvI0urRtj6eLFpwcdqsT0e+C1uFgRF+6ONUfCZa1AREwELr5wKI7klYgLo0NpQRnyi4pRUVkh19KIa5Iu5PU2ijL345PX7sJ/7roe4c4KhBhsiI0ORdMGsbj60h4YPbQj3nrzNZzIPPGPckH/CGrceAtUHnRhSCISTyQQolaJQ4UvEYga6u7cItaiRYsuzATsxn6+EAgTj1OuzdIiMysb73z0Me5++H6888YrcBYfwz03XIRpHz2Gd565Bhf2boDL+7bHk7ddjNRoPSbceANuuvlmzJu/EEeOHFWuw+dkArJYKiXzuueCoNLgAk45OQUYNnwUSgotytq0tqIDeOmxa9CvaxMcOXYMxzPdaY0Vm5xH4vfAZybBWK02cRe52r+YLQANUyOQVVCE5z75Ft3aN8KevdtxUt7pwIHDuPuu/2Dv1o24aVQPdGwcBDPyJdIsQn5cEyZAntMFvTMXIwc2gVlnxdbtO2rFbTzfoYYZ68kY7wUFBWdSILUGXyoSSGaqseg09uzZs4348wPVeUB8eTlLZkKSHIlj+cpV+Pqrr7Fk/mysXTEPLZNC8MTtl2PkoJbo06UR6olb4JSS3D3HhlZZcqF953Yw2cpxIiMdC+b+gKXLV6CouBRHjxzB3r27sGTpYixbtgx79uzGp598gicffxxz587Evl3b0CRBjyuGtMWVl3cXV8OGuKSm+O/bX8EkYcZBd3fddZdCQhxkdyYlwmc/cuQwvp3yNcZfPgQJ0Wa4nEIHop7mL9+Oi/o3wxUD22PBip1IbZCEzz7/GpvWrMS0j+9Ft27NYJOEXWEPR5q4QPnyzOHBHPDIaYpsCIuKx+IlO1FQWoGBAwf9K1SIqh69AV6HdVxUmiwIVq9e/WFaWlqefKXOBVJrQ/kJX4tNhjqfiQRiGDRo0PCYmJjODRs29MmJhNSSm9di5GafysbkyZPx6sv/hcFegt4X1MFzj16Oob0aIDpYA5OBpbtTSne5t5LI5H20Ori0UvLrjWjfrhF6d2+Dof06SSY0Yt+2Ddi+cTUO7N6OkrxslBfmY/+BbSjIOYFebRvgwiGNcPd1g9CjQyrio43KDOpwGBASFCiZWotVm3Zi8KDBvBUaN278u4Ps+A579+7D+tXLcPXYfggPkHSpsSO/3IHvF21ExuFspNQJxNJN+7Hk52U4dPAwrhP35PKRPVBRXI5DaSW48953sGjdFqzcuB+NGyYiLjZUWFqLAKMJp/LKsWtvBoYOH650CvyngyTpLQJhIce+QlzKgWnsvffe+68cJnnQGOM0pSgSq3F45y29A0/yUHTwK6+88m6zZs0u5rD20NBQryqQv9LV+4/gJg4HTp7MxLo16zFv7k/IOHYECREhuPuW0ahbJxTRIUISTptCGsoakMprscBg3HPL12UVZqW8PNf8tcl1g6HR6eFwis/LFfUlaTAR2SVB2o3B4gMXoLK8DIkxATAGBsFemiffu4OOy1lyhX4urj1jznY89Mo0XHrV1Xjm2edgViYX+v9d0ZUSrqwE9949EZFmCx6/81KYDZWwG3TCRREYf9fbWLJkDzo3DMPw/gPxwbS5CAwNxsyv7kd8gA47D+Th7sc/Q4tIG665ejDe+H4ZysqNmPLJgzC5LNDZHfh5+ync/+RH2LZtq9cyli/DmxX+VI4kjp07dyr9eyZOnNhWDpeKlYlxZlu2rZNESCDek9R/Ef9fz/oO2AKjjINhoj+T9K5JMEGoiYIVWrt372NpgFGjRuGL917HBU0jcMtlXfHZqzehQ4toRAeUKNHqdIXK8ws5MG45yagSzyRCRWTJUV4zQIl5l6gRp2Q6h70cWiEeg9YBnd4pyssJk64cAbaTiBV1kBJjhtZhga04X67t9viEamTLAfl2eU4jLhzRBf37dhZXajLuf+BBHD6WKYmR3/22Ipbq6ZeVi7Fx/TpcfHEfBIlK0iAQBpsJQWX5uPXyHggMMCImKAI9OqUiOCIM9944AvEhRuSLIvp88jxRRWlI6tYcP+/Ihl6XgoLMPJw4nCbPaJd3MiA77RBsFXoUFJcp9/ynw5vvqFag0o0pKyvbKodUkqhxsjgTfIlA1FA/vRXyqMuu2SQPb/rOf7fugwmCz1BhKcbatavx4guv4bH7H8CPs75Fj4518enbE3DjpV0xZkgLUQzlsFWWwaELlx+K9tA4YRf3BEIiTn2AmCgRkfUuTZCSuSqDTFLSs84gQM4LgtVoUGhAfgWHq1SUiFzLyfoSyuJA5TouBxfIFiJSEioXhuL7cJ+ZP0zOCUCQWYcrh7dH28b1MPnLLzH2IiG6L77EsWPHlCnxcnLysGXzdkwSEnzxmUdw7UW90TQpQu6pdhbTwSr3a14vGs0ahCO7VIcfF2xSKmM7tE+GXmPD3iOZ+HHFJhjDQnDqaBHKbMW46MJmSKwTidxTefIsLBhtOJGehaLCEmzduK7WC4LzDSQPpj93RbqFvVAJpbypslqFL9WBuHOA26j3jSNGjPgP6z8iIiK87jv/lToQRhz/FZcUYsnSpXjp1ZfwyYcfwll4AkP61sOdt47F2AGtERpiUNwNl8ssxBAMp9EMu8kIjUPcERPncCVpREBjDhJZZYZGSMLpMMl3BnlReS+O8zHwfAO0NqoTkwQCg0CIRYkiPgU/U7XQJXLIZy4wRf1CMuGWLoqanoQEHC7US45EakoUtu86in2H0jB//nx8/vnnWDh/HrZvXo8dW9bCUpiGm64agMuEQAyiejRaLjZFUpL7CZkEBsWhqNiGpcu3YG96DhqmxuLaUZ3ZVQQ79mbh8++W497bLxZVMhgDe3dGq9RolOZUolPX5ggO0Cvd4ed9txIZhS6MHjscyckpf5vAzyeohY23wNYXqo/9+/eT+FesXLlynRxWK1DVStRaIxNfLQ40l156aSJ36E+q/Rm8hT9LwEwEVDwWixWrVqzHU088hVeefhSRzlx8/PLt+PbjuzHuioGoFx8KrTEKDm20FPqxiiEwHNrAKBjluDY4QvYjhQ9ihTxCodFzUiRmfPldgJCL5EIuq6DVi1oRYnHq5DtRJzCLUhES4oJPLjeXijGqmFZIJzzGdyDnChGJy0ElwroPt4ukFyITt0brQvvODfDA7WMxuGdHRHNC5fYdcO0lA3HFgBTcfWMfPHvfWPTp0lSKOnEvxIVykxbrauSOcgunoxjXiboaNjhF3KkKDBjQBQZTiPJsJ3NtqBMXh5F9WyAsOBQ6p1CPqxIpieGIDeMzURtpkHM8B/VS4lCvXr1/NHkQTDveBK9HFUKUlJR4joPxiYD0RQJRYiAhISGZgacuZ1mTKCrMU5ZHmDBhIm6ZcDsy9mzHI7cMwXMPjEO39ikSqTrJREIMAeIumCXzByUIUQhZBEdDE5QoxBADTbBsQ0goPC9ETDKlEAoMkrFIJqZQyeeiSsRtYWsF3Q6dSQutSa4pro1GVIkrUAtbgASHQUhFSS4seJjJ3aZUvJ4ugOi+kGhkX66n0clxpwkmVzBGDewoz34d7hx/Mazlhfhl8WrMXbBUlNVJ7NiXg6kfL8ChHSflvfh7ElBVJtCa5C56cYe0eOmpidi69G3cPLYXNM5CuOxOWEsqUCciCKWFxcpt6bK4HFr06NNGyIgXsMOmM2CvxYG2XTohNtY/9eHfBZUy3caqcUhq4HGrGuG5X6PwRReGz2QYOHBgr9jY2MFqE643W2AYKWdKyCSszes34MO3XsHM72fAYM/GfUIc900YiSYN4yQfB8EuroEzSBSEIUZ+ESxPLC6IlMhc4Q1GIQu6FnwDanytKCedmKgBhSS4TzKwVsp3chK/Z4mlPAsJgBWbzPw8LFuutWAVB0UrJbmTv5eznHK+kr8ZVFZl192Kwz2auDgaOa50MhGSkd+5XCWIidSiQ+tk2YaKW2JGhT4Uy9cfweIVm9GmdVN5v3oICdELfTCh0ugmyfPxpryU+OAOe6kQRJUKcpkQFGVCy2ZxaN24rogmnstpErXQCfGAz6DToFwfiY+m/oJLL70MrVq2VH77TwYLO2+pEKbRsrIypQ/IyZMnOYz/jYyMjHz5ihGkNuOS8Wn/P0HXALzzpt4BcwRTIfW5+fnnn39cJO/d/fr1U+a48GYdCCWhJ4EwwumubN60A0888QS0ZWkYO7orrhjVG+HBZliZiY2x0AaJu+ASJaETFaHnVlSEQYiCOV7LOGQ9hLyGRuJVabZ1Z293XFe497lSEw+X5cpH2VcIRg6wE4eyDBzThrggDoscroBNqURzwGV1ojzIguBSOygueC23y0IlIvdXgo8ug7tJmATgrish8Vpl3yZnyPMLabGZ2BUUoJCRxi5kZquE1Sb3U5qB6QqRmPj8vC7vY1Ou6d4SnJtFHsLIFenkGg45X893Y4sZW4QkbDTyHAGB+HzKJnz3yya8++574sbUU379T4Y3m3AJVngfOnRImet24sSJneVQiRibcdmEy0Tl2ZmsxsFU5wtgiKuhruybTKZE96JJ3q2Uqg5enxO1fP7ZF7j7rpsRH2/A5M9fwrgxvREaYITNKhnHEA17kGRUnSgMc7y4I3HimtSRfflMF0TLeg1RIQr/ybNK6fzb12GdAldVkXNYn0MVoSPxyLl2iX/aaUJjppWMyGOaIOiFnHQ2Jww2O0yS1zWSQXlNpblW2eP5hJs83L93w12XwbTFepJg+d49o5VDyMhRWAhbcRFsZeWw2VhTwTCm8fe8B7fuNOkmDxIMScWOSqsFefJbWISUbEIgLiFULoUpbhjP5XPpJEx2bzmA9z+biiGDB/8ryMPbYFyxvxJVSBV+LfV+u19rOHc58+yg5D61R5+3CURVH7wuI+i+++/H1Mmf4e5bhuLTl25GrORzg0Ej2UfkaGCwWBTM2lj+QL6gyxIlT0iSECj9MJjRPAuA6nHLz/yehYYoDclsCqmYw6q+EztNIMy8DlY/yCFxGapcEaoJs0WeyMHr0N1hpnZTCJVBVZDJX2Zyt/pwkwe/I7FQ7dKEGEQhkTAUF4XulXJP9kVhC0+FHKdq+fV93MTE6/COGpQWl2HxksMorAyFU8hSw9/J84vDIvElhCTPvG7ncTzx5vdIatYJYy+7UonHfwO8+Z5Mm2y+ZR2IkMg2OVSVWE6bJ2olgH2RQJRcIQqkS3h4uEIi3myFUcmDEX3i5AlMev8DHNq9Aw/cOALXjuyqrMxGRaB1BcNmMsOhE7nO7uYmyZgBoiKMQiCnMztRPR7PhCrycNGVkfMNdFckUzrFBTFJ6c16EdZ3KMqURpVqV/qQOB3iNthK5Xn5vQUuDd0WghmWLR10GUhmJAQSDTO7mpZIJHRJ+I9EQ3CfypfPwk8kFbeLRUJxExB/w3NIQKQM9k3hcXbFD0BwSAxyyvR44b2fMG32KuQWOCXIQsQLM6C4zIXJczbgtkfeQ6U2Cg/ddw8S4uNOh7sffx1UICzkqobxZ8khBqJqhGeg1koA+xqBnGZRIY5Edl9XVYi3wUtO/mYyvvpkEt598S5c2D8ZtvISiTR+KRlFTtCIq8F+DBqtnMxxK+zMpiiOvwNmUBKCZGyHO3MqpblTMqhDyICVw2ymUzpwsQ7CKJlNK/wimdgqaULrULjFJj9VOo/J9dyZm+fz2kw33LILO4nA/XwMMff5/J71JDyuqhI+hyfZ6Kt+S+LgL9x1Hu7zSBryHZWKTgkcmMwuNGgcjS++nYM3ZyzGf96Yhbe/XI4nX52BIZc+g8df+RIxdVPw1H8eQ+fOnZVS9N8Ab6dTki7DjkufyrXdUfMr1H3PYzUOXyEQz0BgLCgxwYpTEog3oUhtiWiXy4l9uw6gU/vmaJIaLF8ws7BykJmYpbVkJqOUyHp36a60miiPSSnPzPZ7mYLnuDO6QhxONnFKZreJOUVdSGnirvPgabKtKJAtXRuafNYUw2WzwiHqw2W3igtTKac6oJfLUXG41YA7o7vv467kdFeeVlVgKi4J97llUDKa+fxuJed2Udzfa5T34LNSzbjPJtm53SJaFWm5ZJ+7Ao3Ghg7Ng9G2RX2kNmwJc3Qyth7Nw4ECPXqOvAT3PfAfzJ49C+07tFFKUT/+NzDsWOFPFZKVlcVu7ASj3h39v25rDd7Nnf87mMLVVK576KGHekdERFzWpEkTpR8I50T1FkggjBidTo9Nm7djy8Z1aNa8CSKDDDAYKPklI7K7OHtRsSmWpTcrO1kXYRUScEkWY2uJUzKdTvZdSs4WMKNQFUipTsJg64ZOvuPy9qX5co5s2dLCXqkWIRZGvXItZlISDSs42WVd3CchDifdKCXv0Z2iG8Hg4QHejD1F2cmMrSU8zqMkQD4vL/1rE6y7rkP9Hes+SD6qwiDx8P5G+czr8TjPo/G6JBd3S456PZKnS545NDgMRcXlSE5qjgcefgT9+vXFoIEDcdHIkejZs4uS6DVK/cq/B3xnmrfAXqiFhYXKerinTp1auXHjxj1ymKUXjaxPY+QqqUmsxuG9tz17qAHAiZSTOXSffT/OhSwkSCK33HIzDMExeOKlLzBvyXJU2ukuSCZks6SrEvoKGyyuUokhUQUOLr/AwWCiIhx5EnLiRtiFGKw5crVC9zFLtpgoCgfdFYljkgfdDZKHVba8t5CD210R5SD3kAsLB+mER0phs5XBzpXu5Vy9KA+tK1+UB9OHqn64zzRTRWzKlgThdjXcyoGtJZ7lAr/jb3lPEgZJ4Vdl4lYh/C2pg+qFx36tW3GHPn/HNEuykWsJoTqsdgzq3wY/zp2B41nZiI2NRd2EBHH53D0n/411Ht5Mq6r7QhLhdbds2aIOpKtOGLUa0L5EIL8JfVV1eJPRCTVhc5uYGI9vvvkaQ0ddg0lTt+H9L5YhI9sKm1OnLLAkvgR0NpsyFmbuj8uweMV67Nq1XWJQIrUyWywHGof4p/ZcaMrZrCnkUikuC/t4yHHYxC2pcFeIsmMVrPwsBCME4hKycFoKRajkwy6JhHOjGittMNrkXFE1GiEWRQ2IK8Pfu+srmPFJCCQIHncHmVtFUD2xqpQkQJBo+K4kDIYlr0YlESymKjqGLa/H6/AZeU0eI1nwnvKcskf7tY8ICSpQtk7UT6yD1g0T8e7b70pil+8kTGs1Nf+DQNJgKwwrUFnYyWfPoFWjpdaD25cIhGBK1oSEhHQjgbD+w9sE4gkyPGcwv++e23DdTXdg5o9bcNfTn2Hu0l3IKZGMpTUgQEpTZ0kOCgo4ojQX2zdvgr2gHJUiLblaW3lpNkpzCtwtszqqDMlg9kJoHQXQWk9KXiwWkuGCQEWiMvJgLy2Go1jIo7JEOKVUzi0XsioXxUF1I5ldVIm7vURNG+5m2l+Jgd+wvoSZ1d1BzK0QmLF5jhKEYiQbXoPfkwyUBxQjSVCNuFto3OeSZORcPStnue8mrV9VCMmDZMLvOAWBu75FX2nB+DH9cXzfARQWyft4WS2eb/Dm+zNt0tSpKNesWcOpDBkxauJQEwjB47UCT61bm2DIqylcP3jw4JFCIi04laG350NlpHiC7E6S6tChPVp17ID8onIsXb4R2/enwRxglmyjRYBejy4d66Fh/UQ0bJSEouw9WLVmG9au2Ye33vgC85dtR6vURERFGlFWXI5TeWU4eDRHvJMKhARoUFkg+/J2dnFrDKwYFbfIFmCFTlSJnj1NGf1aOa6kP3cfDWZutdSnIuBX7roNZmiSKilBdV8YPnRn3DThPo97bgXhrnjlOe5P7i2vT7iPs4DTyjGXUr8jn7V0kdjXRP2Fu97lV7dGSIgEGxiCKT+tQLm4a10u6OQ++V8KpiNvkQjdQI7CZRf27OzsrAULFkyTwywNKA/dEtFtjCJarcB7OfPswFBnruDz6EeMGPFCUlJSKFesZ0uMN1UICaM6KL15PCU5GQMGDED9Jk1xOC0T02cvwpLVO7FkxV4sl21eThYCRWEEhQWjUKKyQlyUXu0a4rbrhyE2uAjH8gvw37e+xZwFq7FhwxbYJC/GRsRj6ozFmDdvNdKOHkbzxvHQBZBobDheYUE4X01jEX3CSZOkVHdySgAqAWZgqgwSHgnBXZfhrsykguBn/pgkwsxNtcBfUImQTBik/C2/Yzrjd9yyvwdJgPVLcn1hL5vdhuxCJw4eykVgkAlGk/xOyQjq/aiAuKURKq3IPTVlyM8rxHufTseYMZcgNCzktJv4b4O3Czr2QE1PT+ccLquXLl26TA6r5OGWnWoE1yJ8gUCYEj0JxDBs2LBbGzVqFBoTE6MMpPMWq6tE8XvgdzwnOSkJPXv2RNt2HVG/fhMUVtqxeNVOrFy5DYuXbsG6DWkoKCxBndgAtG+biiCTxKlOg8KcSuRlFaN1wxiMGdkTPTskYfaXU/HTL5ugCTNiRL8mSElsIC6LHkcO5GHGNwvQvGNLOCWxPPH0VHRu0wDBorjc5OGOGm7dhECQLNxE4O40RjJgduZnpiWSCOHpvjiqfiX/FB4WunEaYLM6kJljQfrJXCxeuQEfTl2JL6bNR+/e3RETGSK/Ua/lJh93OuUFVHLgZ6E1UyXqSXgtX7oZUXWT0aJFC/fX/zIwjXqzoGP9B5fa2Lt3L9cTOlSNQGiMGEY6I6TWGNsXCIRgClUJhArkeSEQsCeqN5twiT8iEBU8h71fExIS0KxZU1xwQXu0ad0KqaJMbIZgrNm2B0vX7sKq9Qewfksatu/LxYEjuSI7NejYuTnaN41GSKBkemcxYhLjMHRAN1w1rh+SohLlRZnp7QgxatG6ZQNExofAWanHiWOH0aZFCgKEMN1BweekyiCoCOS/S4JH6YbO4KIqYHDxXFIEVYpbhajEwcmB6AaxBqS4pFLcqlxkZldi886TmDx7BR577WvMXrgZBzMKYA5PUFwvu1WD/t2aSpJkGnWrD5dCYu77uNMs4Q5HDhIOiayDglOl2LInDUOGD6t6hn8XvE0grPvgZMqcQS4zM3O1YJMcZqQwctUtI6FWCcRXYpohz9xgHD9+fOOOHTtuGTRoEKhA2BvVWyAxVK8D+Stg4lBVUH5xAZb8vASnsrNw/HgGtm7ZgeKiIhTk5yK/sBAuuUeQnMrpP+rEhioT7tStE4OEeCOSE+MRFxeDxDqxMBnN0Ov0sAe4YNYZEGgMgsZRIupEnk+SA2sk2LnNpfQzEYIIlIuWy3PIuex4pnzP+TtEzbAOhSvnc5LnvOJylJVbceL4CVhcZhjMeqxbsw679p/E4WNF4hIGweLUITElBU2aNEb3bt3QvHkLRESE48CBQ7j8kgvx0UsT0KNTM1FGkk51ci9Jqhpl7A+jiHREEiPRufuUsJVn7bZ0XH//u9i8dRdCQoL/dW4MycObLgxXMWT9x/Lly7n06cvvv//+LDmsjnXg6Dr6uSQSJug/LxXPEXyOQJ577rnr4+Li3hkyZIgyjJ/LWnoLJI+/okD+CGpFmZtQNMjKOokyKSn27t4hamQ7crOykHkqF9lCMNlcZrJcSEGKaZ3GIIRhQaXDJSTjfuHwQJO4S9FITIxF3brxSEmOQt3oGMSLKgkPCEX6sZOwWPKEoOwIj4lFRGwQokSR5WRl4+DhUwiQ8AmNravMwZqVVQqdKwTTf5yDvNJi+V05CkqsCAwMFoVjFZUQheuuvw6xsXHiliUhNVXUTyTnL5FUaLUqiZ8l3jXXXItbxzTHgN7iinAcjssIF4fmc+4T+fvrYDsa62jks8uEkgorbn30K9Rv2R3PPfeEEEitpelagTcJhOTLDmRUH2vXroW4L3dPmzZtrXzlSSBsnvETSBUY8sxTCoHUqVPnnYEDByIqKkpphfEWvEEgniCJeA70Y6cfrktbUlou/quykjrKbeUoKbQjJy8b2SeFVDJPyg8dMIoLk5WVg/CICMnsNpQUV6Co6CRKyitRWWFHVHAE8vLyEB4t1+c6MuK+uESJ2MqLYRXJcfJkAYJDQoVgTXBILDocemXioUgh3K5duygzWJnNJjRq1FgIKR4DBw5QEjmFAZUKE2l1lcAM8NVXX+H7bz7C+2+MR5xc22VTm23VeGAFLqOKioTqg1FnVep15q86gZc/mYvPPvtESCr5/13/nwyGnbdcGIYbJxFKS0tjBzJ88cUXl69fv/6IfFWdQBgB/3oC4TOcViCvvPLKk0lJSQ9wlXlOpsxKVG+hJnpIqurE01RYbTYhGPbh4FINOthsDuUdiZKSUkk02eIGFSlkUqdOXSESm7gayXBYi6Q0OoHME9nIzDqFNm2aoWnTxnINA45lpOO4EFNQYCiCw0IRFxWOWHH9eFsSGgmOiZvE+WfvzmedOXMmHrr/Prz02BW4ZFB7UUtUGaxvcbsw7j4orBOhGiGxcC4URl059h0pxc0Pf4jrb70DN990k1IR+G+BNycSYkGnTiS0a9cuTiTUWw4z4KsTiFqR6icQMYVAXn/99U9iY2MvY3MqM5cvLSblLXiSC1tg1GytJkD1O5ZoTidn/WI/jV9/4wl+JjHQ1O9IlNXP+yvgb1gPMmrkcPTv0hRvPX0VtMpaNuyXQtfFLFtW1pJImHb55CQTqjCL3NeJFyfNw5YjdkyZMlnUY8A5J2xfgTcJhGRP93f37t04ePAgCaSXHGadB7s1k0BIJqoCIXnUGoF4R3N5Bwx9jUREEl0XteT8J4KZSq3Q9cxeKhGo37knlHGf4Xnc00gW3Hp+dzYJuXnzphg0YKCiflxOlSgI97B+d38UGlt82EFNvVegkH0ILr6oG7LTM7B//0GvZajzAd58V8Yh45sdycQN3l51+DdJpWpb6/AlAiEkHjRJVB7e9CkJRogffwyGERNv6zZtsHb7QeSVBcpB1oGwQ5napZ2kzmZjujRshSHcKtrptKF5Uj0kJESKBM/2avz9m6AWBpwHRNzQbDnEYPY0ovq2VuBzMSzEkcSWFya+f1MJ5itwupzo0LkTwsOjcOzAHujZvFz1nXscDNMrCYPqie4M3RoeE4Wi4TIOFvTv3hDr163518Sft9+TqlJVlmVlZZyJjGAge5pPwBcI5HRg3HnnncncsnLQ24rBr0D+IiSYmjdtjspyO3aIK+JwubvVu42uNl0aJhvuc1smJMLv9PJbM/QaKy4a0R0LZs/A2tXLpSD4Z7qhnvA2gZA4SCB0YUWF/J4CITz3awW+QCAMfcWioqJSqDxIIH75W3vgUpxXjrsZPy/dBWsF61R4lH/YGkMw3bLylC1kJAhWdIs7wykLXCbERgSib/cWmDHtO1RWkoBqPZ2fVyB5sG/OGQo99QC3NHd01CJ8hUAUCHGkqHUf3iaQ2lAgLJnORxmv02lxQaeWOHa8CFt2nIBLL+6JuCZu1UGy4Byq3FfTMVUJZ1AzQuvQy9aJQQPb4cjhA+LDV0oY+ERaP2fwZhwznZJA2JWddSFbtmw502zsNELd1hp8qZjXGI3GZHYcOxcKpCYIRCUMGp/fbpESWzKPRqO2ZJwfYFhFRcfAYTJj2qyfUFEmYSfH3N3WGY4cY8Mt44hGlWEH1+JlC6NGZ0K39vXQItmM9z/4UjIEw0C++ofCmwTCa5E4VDd+48aNnrOxE55bz+O1Al8iEDbdJtPvOxcK5Fzg/xGGlBwnTmZg/oIF+OKzKXj5mZewdMly+d57fVlqCnXrxqJhw1Ss3XUKRcVlsIkqkTcWU/t/8DNdGie0Nh3Ky50oKK8kz0BjK4HJ5MKlo0di5ndfIy0tQ87146+A5MH0xLEwVfAkCk8jap2WfSWXMiCUwOAIXPYB8VUF4iYLt5vlcNiVHoOZmSexYcNG/OeJJ3H1lVfhnrsfxAsvvIT3P3kT/3nqP9izZ4/yu/MFDCuOk7nyqisQGByG4lINTDY3gbjnJ6lSVBodcoqAOesOYcJ9r+LmW97AihX7UFJhgaM8GPExBjRMica+fUeVOP2nwptxSwKhcRhDSUnJjqrDZyIPz/1ag68QiAJJZN2jo6OVPiDeTHBnQx5MHKoxYgsK8nHsWAYOHDiAyZM/x7XXXos77rgDV199Nb797hOR+2lIrVeIxx4rxgMPNsaRw/vwww8/nHcZiC0BLZq3QGhYJHaniYrmWsBK5zFuGZ5OpGUV4+l3Z+H5NxahTv0hMEe3wN3PfYWfFm4XjtEhOFyLRg3rYtHCuUqLwvlEorUFtQWGkwl59AEhqidiNTBrNVBrm0A8X14jpXoyR+Ayw9dWYlPJQqt1EwafhdujR9Pw2Wef49lnX8K4cddg7KWX4s4770XxyZ1ISVmNERcW4u23U/Dtt5JhfjFg/I0FGDc+Hz0uCMXy5ZuQn58v12XpfX6A752UlIRmLVvh6+9nwSbRoc4/otE6kJVdhNsfeh/rNxzDf+58Ci88+gLefXISrhp5C76ZuwHF8oMAoxkXdW+J77/7BtOmTf9HEoi334kEopKIB6qTCLfVCaVW4EsujIKgoCCvR8ofKRCVMGhqPUalxaIQxqxZs/DWW2/iqaeewfDhw4U8nsOSxbNhNu1Ev17ZeOaZaMxfGYiXXwGeftqGEcOPo37SEdiELGw2HSKiinHLRA2OHtmGZcuXV93x/AHDo35qE+w7WojdBzIkjJhcXHDptDicVYHdu7Pw0G0Pon+v/nBWakRxhOLuu+6D0xWKB176BJZKO1o2icd1Y4dh3bq1sHBRLT/+EJ59QDIzM9mNXSWL6kYwo6j7tYLaJhD15V0vvPBCTwYcS3tv13+cCcokwlW3ccg9OXhpw4ZNePaZ53Ht+BswceKdQgpP4uOPnsaGdW+gQ+cw3PvIYHz6eRQ++DAY/31dg7vu0yAyIg8GnRWBQXIdlwXOTVJyPCIX3isXrqxEv8ElaNu2Avv27BPXzH2/8wUk3nHjrkJIcDiyj5fAvc6NC+WVOixYuRp9ew9F7069JRHJi0lStnNdHacJlw8Zj207D+Bg2gmYzRoM69Mchw/twfGTJ2skbmsS3i7sVPJgP5Bq8CQOFbVKHoQvxCZjgIPoUjiBMkffejuRqS4Rjfs0q7USRw7vxpwf5mD6N9/hnrvvxY03iPyeMhWb182GUbMeL73iwCefRuOTT4z44N1c3H/HOnTqdBCJSZXQGSqUxaY4jaESi3wLp/wpFZsn+4/Ix+NapXUitUEspk2fgcLCivMqAzGc9AY9Lht7BTIz0qAP4azs4trZnNiwficiI8NhMgco3d9VsADoekEnJMbWQ3RColKidmhbB6UFORK208Flhn0g3XsN3iQQhjcJhNMwMJ1s2bJFVSAEt6r5DHwhNZ8OEM79wYDz9ihcRjI7R7FiavHiJfj440/wysuvYeyYG3DDdePw8vP3oiR/k2SUQLz5eiy+nByI2fN1GHVhNrp2LUJSilNK4WzYytLgKJLM4rTCtUkSTp7sM/0w/2wW+1bscTEixW0msx6XjIlF/qlsUTNfK/NrnE/QSY5v06op3v9uBUorSuR1HQgwGtCudWuknzwqr84Rur9mIr5dcFAI6sbFICEmQlKYhL18fdM1F2PZkhU4fCRN4sN9rh+/BdMpCZgFKbceUImjutU6aptAmJQUE/LoSdnm7U5kHBJ98PBBfDd7Jm6+eQJuv/1WPPvss5g/92O07pCG72c3wuJ1Jnw9uRz3P5iLkRelo1d3h5BCJWwODmdnsxrdHD2wWmyePK74+7hfLs6VStm3aorYK2IzxS6U7wbIdpeYUWLZaUfr1hkYM9yFWVO/w7H04/LF+QPGRZOmzZGdU4yNW/Ph0rtgNNsREh6CnKJsFJYUKwRiKed8Ie7o1Gp0KCgql8AvhUui0ikkOmZIa8RH2vDt93OgV9Yc/mfA2wqE1+N0hsSmTZs8O5GphOETxKHCFxSIEgMSeBp1GL83FcjmzVtw59134u67H8LR/Utw9eXRePwxO958S4NJ72rQt28G4qILEBFbBoMxUyR3iRifRx6LU7eoDSd8Sn5+R6xIbIIYpwml6nhL7Cqx+ySzPBYEdJNg3SefeT7s0OlzcNGlldDo8lFUWXreuTGcCLpD+w44fELIz6UTiW2DpaQce/bsg9PBymd51aIiWCxCIhJOrAupLK5UpmDUaO3Qipsnv0KPJnUwb84s5OTln1dhUFNQW2BIIBYLF1pWUJ08/ARSDUqACGn0YB8QJixvJq7cvEMYMmA/nnhUj88/S8LTz5/A7XfYcUGXEnGZrJLYbbBZtXBaQuRBqub9JFmcEPtAjJ0o+TgkA3aBUGem5AgFkgmnyOD8UI+JvSY/XGMXBSKShS7MSvks/12uYLToaEJEVA4+/PAjlJVyGUvexPdBAjEYjGh/QRfsOZAh6iFAWWpjyOBOCDDokHcqj8UwbDoXcvKzlPfidI2jhvXlEr/8CjqbBnqdEwP7dUJp3kn88MMs5br/BHgzHum2kEA4D4gYO5FVJw7Pzz4BXyAQxoASC+oSDt6MlEFDc8VtKcaNN+aiWdvDsNnLYbPRLWGFatWtOdhLXyFig2vNVt2bJMHKULopp8TeFqO70laM6mKI2H6xxmKiPDBC7KgL2p8qgfqyf5VcJ9QkUc24LkVAWDnGjjdh4U8/YfXqVXLs/AEJvXPnC/DD7FXIyi6GVsKtTeM66N+hKSbP/lpcPQd04npu379LUSE2SyUCdMUoczklrLnSnlVcQA1SmyTjnvFDsWDhApQKif4ZmA54b269mSa8BW8/k6pA6HZ7QCUOT1PhuV8r8BkdKQkl2ZvKQ0WgUUpIoQau+apMD+jiTFpniHiNA3pwkFgVGopdIPaz2I9i34txtpJ2YiSQemJsaeMPOosliIWJNRUjrpd7tVM7AzkRKImtRf0QlBRVYtfuXeLW+EzQ/yVQdZRI4t68f59SrxMWpEGvHk2wcPkC5BfkorD4FNav+QW2slJkHD+ODbsOYsOW3dh78CisZgkYrR4aSyE6tE1G+oH9OHr06BmVpmem5Ir/zFD/FLXyZ+C7qj12S0tLWWzxxdWXr77vE6jtVKyklkceeYTZUWmFYf2HN5nd5cqv2lPBYem/E/7qbdeI7RTrVLXlZy6h0lqMiuM9MdYDthIjmXA/V+z6KmO9Cb0hIwnEfVEupZCSXIkBAyKxeOVSZRZ2d89Un0kLvwtm4DZt2qBhk9ZYvHobbK5KlFYGwxwbJNtCzF+2EDu2r8eiFQvx/bxZmL34ByzbtBlHjxQhJTEFRqu8q6NcruNEalI0OrYKxqQPP0Sl1T35s2oMCw4imzt3LhYsWIg5c2bjgw8+wJdffqnMTn4uCpizgTfTKcEmXFWBVE0kpMIzkfgUidR21ybGgGb06NGjAgICRjRo0ADBwcFenIm9RDLuVEm4rLj4HShPUGXEarEnxHLELhPjemBsoqVLQxLhKgxsbakrxjWv6HX1E6Na6ShG/KYF7ldw4erggGi8/fZmxMakoGPHRvJs50eLBBXItt17sHXzVpiN0Xj69S+wZNkOlFfYsG//VmQc3oOM4jxsPbge+TkH8NDE4bhoeEcEm7VwOcSt4wp6CIZBr0GrNp3w7iffoHWb9qibUEcZkJiXny3EMRsPPPAYfvxxqZDPKQQYInEqqwQffPgejh0/jDFjxir1BL4CEoi3SI0kzW4GrEDNzMwkYc7au3fvSfmKjjO1rmoslVjyMCBqnUR8gkAGDx7cLjQ0dETDhg2VhaTYlOsdZEoIk0Cy3EHPuFaJguA+BYk6cprRcqPYRLGRYqwgXSBG4qgj9qnYaDG2wtBVuUaM2kmda5jR+Zso9WQmlrJWJNdzYPlykzxTnKiRwV4vxc4lSktKMOO7+TiYnoOME2xJsWDxtNcwamgrdGxfH2MGdsDQwT1xw1V90KWNSDUSh2QMjYazt3MwIQPJApumFBvX78H6zQdgtdrw7rvvYsH8RVi1YidaNG2H68fdjZHDxqBds+5o36or5v8yB7Hx4bjootFKRvMVkDy8FX+8DjuQcRRuRkYGl7ScfPLkSabMPyIQolYDxBcIRDt06NCLJAB7Nm/eXBkL471m3CNwOqYC5ZLjp8vHRDGug6Tma9ZVPSI2X4zkQiLIFLtBLF6M59B9ocr4WCxcjG7NtWJNxFjnwd/8bqHI9yAZqq6MC3q9BSWFVqxZU4l+A4ciLDTUpzLFH6FBaiKiw6Jw5bXXoGGjRliydAkSYyIwoHMS6saHIaFOCJLqBCA4yghnOadCVBedYhiocepCoDkAUaGJeOndz7F02Spx7VqjU5veuP3m+9Gz52DoXXqEB0bCYBZ1pnXhy28/xWWXjkT79u19Kqy86W57KpCsrCx88sknbAMkUTDxqORBMqGpvm+tyzGfcCr1en0yF9JmhHiPPASFeXC9ngcclv0ZYmk8JsYGMkbDf8QWidHb5MqjVBbHxBhl/EzSGS/WQox9Pm4XYx0I62H52bMcOCN4AuP910TGeoBRo0NwKmc/pn/3XdXR8wNcmPvGW29Ely4dccUVl6B+ajPMXrQeR0sMcIr/DqdZws4ITTkDhaTBQBYVcnoRNR4XV8Zejk7t6qDXBW3Ro9tQPPfUfzFmxHWwOwyY+t03uPWeazFtzpcwGrTYf3g3mjVLwoUXjjhviPZ/gdqEW1BQUHVEAV/4TOYz8AkCERZPYd0HJaFXE8maXODdMncdBvtwsNn1ITH22eBgN1p7MVaRDBajO8I0zu9fEmPe7yZ2qxjTP42c8Lfw2/fh64WEFiFAF4kfvp8jcjXda6XYuQabvtlK4HS6EBwcggcefADp2SWYMnMLXE4mpXJ520q4HFIIaFTlTTAMuM8A1MCp0SI43IDhA7pKeLpQmmtTwuVUfi4sxeWwlmYjQMRHhaUUk957GdddewXi4uN8jkC8GW8qgVCBlJSUsOpehfrS3J5pv1ZRmwTC0FcthavRMYF4M1JcQaI+XpYduh09xUgEJIseYv8Vo5LgKHvWa1D4sKn2bjF2ArtcjJWoamHqRQQHG3Hbrf1gt1VIovlDCeOzYILv1ac3OnXpjKlTZuLoKRs0OrosfB+mbSYtBioDmQHIQYckFYljV6C4OBr06d4IeYWHsG3/JjkOtG7RFP1G9ENsYhNc0KEr5i/8GaHxegwcPFD5/p8MtQmX26qJhAiVKDwJQ936BHxCgYjyUNaDoQLxVq22gpZCICSClmJsIYkRu6Nqn25NFzG2qrCFZZIYK0q5CinHufB3rPNQvU0vgpMsN2m1F+UlJ7B169bTs5WRPDnnhnv7W/NFmOW575h4O8ptGixbuxMOOwmCVMFlMEkeNKoOUSUKsfCzqA05xiBNrmNA3XAL3v/oZeQUHMemTRvw0P0TMaDvMOSVlOO9j59F69bNlFa5f7L6IEgebMa1WCxUIOwDQlQnjeqBUOsJo7YJxPXMM8+wvFcqT71KHgKXXgiEQU5j79BGYqz4ZCcxkgM7hT0pxgrTe8TYm5R5QH2McyQOXC4H6tXPR716YZg9+xcpcSqVd7fZHUhLS0dGerrS0Uod1k3zRRJxSqZu264Nnn7uZXw7ew3yC+VZdWyWVlfvtyjGjjJcFtO9HKa8C7fyW6f4lTddPxb5J4/gp/lT8NW0V9Grx3CMGHYJDh3ajJy8NJQUlUnmIgn5FrwdH1QeBAnEYzEpQk3B6mdPnOlYjaI2CUR5+eDg4BRGBkth72YUSbg6IRCSAOtAWEFK4mAfjjix/mIkEyqNe8WoRnhuDeRTFqahoSXo0CYWu3ZtRdbJTOw/eAiP/ed5jL9+PO684w48+tCDmDp5Mj54/wPs3btXcRl8ESw1GzVKRFp2LtKziqEzRMlRKg0OClBdFxIJl36g+mBGEUKQcNY79GhRLwptW8Rj8rRP0avXANx43S3YtnczDhw+glsm3Itffl6O77//3ruV6z4IEghHozP9i6nE4EkQ3Pc0n0BtKxDOg5rCHqiUqV6deNiSB1epEMhc2X9QjJxO94QVpWxB4THWjVBxuNO7212poXxqNBWiecvDMOgs+ODtT3Dnbddj5aJp6NoiGhcP6YCEMBu2rvkRr//3Wdxy+y1YtWq1T6oQkmFm5ikUF9nx8bc/o9DG8URW+YLPSiXCwDVXkQlJRQOn1q7MvVTiNOGHX3agpDIQ4655CoN6X4FyUWML5/+AkRdegltuuEshqG+/nepz7+7N51HdMy4mRVdm8+bN1StRVcJQtz6D2iQQJQYkIupRtrHzmFdLmaNCIE/lAg/LPkmDHb+qhtwrpEFV7BkdfJoNYmzGPadp1aAkPqs1FBu2aFBebEXa/mWYeHkHzJv6PF586CpcMaoFXn36cjz32JV46v5rYckvwA8/LFRaP3wJfI/9+w9izqyluHX8YygvCcUPC9bAYeDUhmy6ZUCK+yIumxLYLilhxR3R6gOxaM0e/PeTBVi9zYYrrrxHlMdVsDvtmDtvFsZfdgPaNOsOe7kZJcXFqFu3ruLO+RK8SSC8lkoiVOFbtmxRXZjqRqhbn0CtEwgVyDlZCyZY1IdJjGNTOEsY3RZ3I8D/B5+Eg0OninHUrReF0G9BFy0YObl18dGnrbB8Sagoj6F4/vnH0LtHTwTqrbBZC6GziNSvtCNUY8eoEZ1x3ZWDsGjBLJw4cdKrCfdswY5PkyZ9gKCgaNx03c3oNWAMvpm2TsI4QnhD4lLC2sVV+XRsXXOK8gjBpv25mDxrEZ5542scO6bH9dfcix49+yE7Jwc7dm9D85QGaNSkvVLvkXYiDaFhsRg+/EKlK/0/FXRPqbQ4c//vQCUQnyIPotZdGP7hREJkYK/WtCeKAnmrwF05muo+pOBMt+AxdhzjyFv2PGUP1XOST7UoKbXjkUfs+O7bI7jxsn7YtuoobrjzDdz7+OdYu/UgdKZAyWzs4ciWBxsCbCW4aHA7ZGadEinPdmbfAOdBnTNbSO3YSdx6252wSSbo0bs3mjTugp/n/gKHVYhDWwmnwYxyVzhKK/X4efVhPPDidHz6bTqefHAmXnj8VURFx2PD5g1YJy5ai2at0anzANhEkUJnxzsfvIoWLVLRr19fn6sD8iaRs/6DVlpa6tkHRCUMvri673OoTQJRAkVURy/OAckI8aYCcblEfbhbFf846JkOOHDuGzFOIFcitlXsHECEPaZ8W4Flv5TihisHYu+BI9DL/b969wakpERhxTIhEJe4cVzIWu+C1hAiz6dHSYW7fwArhtXa+tpGgbhVKxavwY3X3oZwYzDs8lz6oBB07tAFC5btxP6sImzYcxTfztyKsdc+h9HjXsEX3+3GsCET8eqzH6FeUmOUlNmQl58HozEQXanAQoRoxI3hu69cvhAb1i8WlcPZudQOaf9MkBxZ90FXvry8XB3GT1QnDvUzzScYtdYViECZjZ3k4U0C0WiEQM6E6gUHo4KEsVKMt2c1DCtZPaPNS2A39q+/cqBfn1ZITUnCktU7cd21/ZASZ0L79g2w4+A+FJcVILfchtm/bEBZBWvl9TDZbQgMDEBsbIx3K5r/RzDB//jjAiQltETblr1RWmKBTVyu/ENpyMotwPwNhzHhwY9w26Of4oX3fkCLVv3RrsdleOLJt3Hh4EsQE50gpGGAywDsPbwHFSV2RIREwGF3QRdiQG5JHqbOnC6EW6lMSentwuVs4U31QagdyEggHvBMgSppeMK7D/E/widiRe0D4s2IcdiL5XpVH1RUtSAqb83vaBx68IMYVQjzJpt3G4idA+g0dgwbrkWbpBh0alcPV4/tKIpkAY6fOIns4hOoVydcns2Jjz/6Fu99+qOQCQfu2CVTFkoYhSEhoW6tN2cyjtasWYMvv/gWV1x7HXYd3o2p09/HshVz8cQL9+Kdt5+B02KA5UgYDFnxCAwIRbsWrTF0wHAYnGZx0bQKUThFehmcGnTr2F1USye4dE4YJYsYtS7s3LsJGZm7cMP1tyM4MAIPPfSQksm8nXF9Baz/4LuxGffEiRO/N5Whaj6F2kyN2jfffLOPlKjXch4QLmnpvXlAgKKiaTCbM6TUJ6tLwmPaI0lwUB3rRDg2hkRyQOx1MVbys1/I02JJYucAbMKMjtTgxPFGaNO4KVo3TcbUHzbh50UbEBoRjNSkZDRvmIgJd3+NkYN748LerZW6gNWb0rHrSCEmTrxJmfaxNnplkuBZSnJZjDfeeFOScjgyDx/Aa+/9B+tWL8LCpd/h2InDaKJrgjuT7sG1MWPRN7ordM4KzFr0BdYf2Cz+fREqXWUID4mCMcAsLpq4aXZhbb6Ojc278rpCKhu2LUfd+ARx8+6GRmsQkv0YnOqhWbNmtfLu1eFttcwJhEpKSpCenk4CWbdlyxb2k1aLO/pvNLXtkMfVepFaR20rkHqU5HRhvFmyFhXlYeu2MmF2Nq14vCJnCWO/EI594TwfnO90hRiH8BMc7u9Z4XoOEBfrxMncTcjLrkB4RCAeevAabD14CqtXHEKHCxpj7YGTiAhLQM9eF0ATILxWacPyDfvRqFEKUlLq1UodCFtQ2OLy448/CYndjhUrViH71F689+VbOHXqOMq0NpgCg2Ay6lBiPIGlOQuxonQRjI4ojDWPQ5/A4di1aQPemPQ4Hnr4Jsye9y1MZp3SVcTFPlPMCrKvFVWSmX0cO3fsxaCBlyAgOARdu/YR9y0MW7du85nOZN5UQiREXo/N1FV9QLggiPLVH5jPoLYJ5DR5eJPRCwpKMHlqMcqLYiVyqlaTZ7Bzl6NvWedxqdg4sTfEmB7Yz4lNvhwvcw4RLddv2PgYZsxbLq6JBe3qh+L5R27ERcM7QePQ465Hv8OwsW3QuW20FDUGLFmxFzmFNjz7/FO11BLhUia4efjhhzFhwu0oL7WjQf1mqF+/McwmAzp17ImLh92Kyy+9CT2aB+L1lwvRfth8rDJ8jAWaOSiy5qCOPgpWJ6frs6O0OB9Tp32Ab6Z9JMWoBLyEu0bvjh+XxY41m35EnegINKjbBNZKB2ISUjCs/5VY/MtyHEk7f0Yu/1XwfdR4rXo3T4JQ97lVjfDcr1XUJqVrLrzwwrtEkrehC+PNnqhcA/rtt76EQWuSUp1DxatmueblObvYEjHO9cT6bopCxhsH3LG/SA10N2jXQYvJ3x/F/nVFaN+sMeqlREIXGY77H5uEIFEdrz49HqFCrMdPWvDOx3Nwx0NPo2mLdiJc+bA1B5L6jh078eyzz4vrsgG9eg5EeVkxnnriDXTt3hkhATG47aYH0anVBZgx7Utcf2UYRnRPR90QExo1tiMz2Ikluw7jUHE28iMKYalgl3YnSkoLkHkyHU0aNERMbAJ0egM0Ikc4teHr7z2N4UMuQYNkcVccLgTojYiKicC0aR9Do3OgZ08Oq65dEmGB5y0iowLhPLDHjx9Hbm4uPv3004/kMBmFUpNuC31wbtX5EHjcZwik1hUIK1AJbyqQsNBwDB40CAuW2pCXGyORXVVyc9NGjEP2Oc+HexUJNzjUn53NzjHowtslGfTtXYmfFm/Ew28sx6OvTsatd7wJnXzx9J0jEBtYgUqNEZ9OXoiI5FZo174dtE61TbpmwPhYu3atuCwTsXt3Bl544U0EmGPQomk3pNZrguYNe+DOWx9DXFQ97N67DWknt6Nn5wCUV8SgbqoJvTtrcNGAHBjbbsGGig24Z+JL6NvrMikkTBIfQFraYbz65os4eHQ/lOiRcKmwVUpBEoOG9VtLqexCUXkJKsQ9at+0DXp0648N6zcodQX/JBVCl5SuC+tBLBaLOgq3OnyGMKqjVglEEkJvtYehNwmEuHj0WGzdVIxly3KkxPAIe3I45z39WowuC+tDuoo1F6uhKGL6H32RC7c/asfxnF9w4MB6ZJ46gdtvHIg+3dvDpYvGJ1PnY/+JAtx9332Km1dTYDzQ1Vi08Gc8+eQziI6oi28++wltGnREclJd3CpuTFR4JCrK7bBVupQ1Yk5mpaGiBPjmi0qs2RqOIjmu1+jQND5fCMeIJi0aCqH0xp0T78FNV98Ns9E9D+SefRvw+ON3YN3mVXBpXVi7ZyWuuOwyJNZJQn5pHj784n2UlRSgsNyBgYNH4sD+w0hPP17rdSHeJDC6LzQSSGFhITuRqWRR3Qh16zOoLQJhDCixwJnImCC8mSgoC5OSotCjZ0es2SDKTxOuZNrTYGHOQaNPiXHCodfEOFK3ev0kQ4f14axk9V6aUVQIr331OBt+WGjBwhVR6NYjABnZpSguZEXaYUyZvh69+g5Gg9TUGqn7YKagFRTk460338Qzz7yCls364LnnP0GAKUSpyOx4gYTn5iXigpQrFaAO1l8IOWcXZKCNvjWK13bG5M/q4L0v9MgsiEDGYSNWz9Pj3jueRkhQKFITG2LcVRPRpcMAJY50cr/09N3YsHUxckqOY9+2bWjfoisccu2s48ewbcfPsDvLoJWk0bFtDzRq0AqPPPKwMuistlSIt++rNk9X6wNCVCcPwk8gnpCAU6Yy9KZPqYK9G4cMHoUF3zul5Ir4/9dnnuTbc0IhDrRjC7Jn9PB0nsNWm2U84F245NpcGc9mk3fXFUjmMOLjzxdh/+G9ePPDmYiOicaQIYOVjObtsPEEr00rKCgUtbYMY8dehq++mo6Lx4zHhBvvRLAhVKl6OX4yA++++RaWL5sLu8MCg97JIS4i6FzIyyzF0MShuCjoCowouwnlSy/C1Gl1sXhvMgZdPAGNWrWHRd7DYnPAEBCEgQNGizsUiSZN2qNly7aYPv0TfD31fTRp2Awx4XWFNFxITK2HsKAorPx5nbg9OriMRlx8xa04lV2G7dvZUHHuwqQmYRe3lQUECaS0tFSdiYzwJA+mRHXfM5XWOmpLC2peeeWV+kaj8c769esrY2G82QeEmY5SvFHDVKxcvQtWexou6CwMz1x7JpwpShgyVB+cH5WKmx3MzkmaZd2YQ0roBMycpcXeoiIkxMSjQXIMjqTlIic3B7GxscpgMlWlnQ2hqIShGjsvrdy4Em+/9T7m/jgPRl0I7rnrGQweOEySrWRcUWXFpYX4ctq7sNlL8dwTbyLIECUZWgLNKe6OthyffP02wgtCUFdTB/V08ahvElLYvRlHNVG4/sb7oLFwRK7cm+Esv6nfMFFcIAeuv+Z2dO3WDzNmfoW9u7dizIhrkJBQT9wil7LI2H5RJMWVhejRq6/kNC3i6sRgjxwzB7qUpTZrQplVB9OVN91thj/XwmUfkEOHDi3eunWr2gdErUSt3g9EJZMzpdoaR60RyIUXXniRZIpR6lIO3lsLRkJYSjAORNPp7cjIFCm8/SCGD0+CTvsXfRGewqiaJsaZ2VlNw2bf6irFK2DO0kiJbMDKVVEoy3Vi8hv3okXLaDz69CT8/PMaZGefRF5eDqKjYxASEgJtVeYnVCL4M/AcLX0BSX9lZeXYt2+vlORb8PlnX+Cxhx5TiOOaq2/GlZdMRGpSY3ETnHCYXKI2yjD5m0mYt3AOHpTzUus1g90q4cv+X5KUNTYLJk9/Dwfy96FEU4GGYQ1h1tixsGIVLrx8PJo2agGbRmS6w53p2G9ML2TYsWVHxETWRWR4LMrKLZIGAnHFxeNxNC0DNqcVUZGRMAVqsXbzWnTr2EfShx4mgxE2yXBfT/0Qw4YNVcKChUVNwh2O3iEQPjvdMba+pKWlcTGpOfv27aMKIUkwBf4egdQ8c/4OaotAMHTo0HaSAEalio/P0tW7CsQpxnVJnJLwjHj77WlITWmFZs1y5Di7nP5JhuPXHFh3pxjnSyXvXCTGVhqvp1feTAN9kBNGQ08c3JGDQb1TESlkMX3ONrRp1Q9Lli/EvHk/KNMdpqcdRUlJDmJi6yqJWc1AKpEwcav7NII1/QX5uSivKMbqlQvxySdf4jMhjlmz5uDYsVyMHX0DHrzjUSSntkKguBgOSa4OSa+Hdu7DW+8+j29nfozB/S/HxcOvhpM9Rsl5TrmXWYN333kZhUW7ccnFwF5LFk5kFiLTkYvUCxtg7GXXotzKtW2l1K5K8lrKELm+SwiBMGj0aNigOdp36oZ6CfXxyVfvIyPtCDp37Iqt2zdj845VGDZkBPTsVWfVwmjSY9a8aaJU4tCqFdveaxZq+HoDvA4rT9l8zbVglixZMlW2HM6pKhCVPGgkDxqP1yxr/gFqqw5EI3I8harD6xMJCdRM5XKZ0aF9JyQm1MHXn29GTpY7s7rNA9UPMYo+F1MnF+J0h5z2+ZxEG4kzBHpXEDp22IDK8ixknqrEwUNl6NljMCZOuAcNm7VF//4jYTbG4PsZS/HAA//BbbffzjWF8frrr+PLL7/ADz/8gNWrV4uy2KeUaCzZ0o6mYe2atfj8889x9913oHu3nrjqmtswffqPiItuiuuveggvPvkxbrzmHgQExEPv1MMmOb1ACGr+ku/w3gfPYdnyeahbpxHGXzMBLruQh5hdxKJLEr9ROGDvkd1y3ULcOb4I11zkxDLLIuS0qsCo6+9EiTKkX/4zPJnSaKx9lejW8Su9C06HE7HRsULwDVFhK0dBUToCI3UwhrJeTC/fl6KkoEQUjLhTUvA2qN8UXTv0xapVK05PAViT8Ob9mE5ZiUpXjPvivlSvAznTlg9Qsy/9B6gtBaIdNmzYdTExMW042xSXs/Qmibi7e7PIc/dw7dDhAsycNhl9+uYjvk6QUiK6yVzAibM4jwvrOfgIjBry/dVivAzBJSC4uJTXhSPTBG9qkdvqhEwLsWKlFSfSA7BlTyaGDL4SZa5yFOeVYNwVt6Fnt4Fo1qgDQsPilXk4du3ciZ+XLMK6NeuxZu0apYv5kiVLsXDhQixYMB/vvfsupn47FRs3bkOAKQaNGrTH0AuvFMK4F+Mum4DGTVojMjRawssFzoWcmZGOxcvm4cMPXsO2HUsQHx8hpWMu7rvlCXTq0F0EgASOlq0nDjEJDocN27b8gOuHnUCivgjayHj8tKIcE+55ELEB9aG1uyTjnyG1S/AzCuxB8vZ8fRHnVqMGlooyrFzzszJRc0psY+gCXZg67RN0atsPycnJimvqlOu5RBa+99Fb6N27J5KSztHApd+BNxUIiYP1H+xExgWl5s6dO0UOM1EwpTGBeioQTxeGUAmlVsGcVCuQiFAUCCPE2wrEDXedCpk9KSkREXEd8N30QEnNbAKsIg+mA7a8i/wGF4lbL8YygAPsqk5R8jdndPdOmqkGXpRpg2miBEGBBnTvY8IHUxbg55U7sHrdOvwwdyZCIo0Ii4uDwWhG0xbNcfXlN+K/L36MaV8tx5pf0vHD1I147+3puGviixg+cBwqKnRYuXI9QkOSUFxYiVEXXYFXnnsH99/xDMZddTNaNW0Di0XSY1Wlcn5BHn5etQAfTH4RU6a/DrsuBzfdNB7pJzIQEpaA/gNGwmKXcyUD2+wV2LZ9Ew4c3I61m+ajbqQDTeJDRFLqkXeiCMVFpQgMrwM941TJaFUBx+SuGlOdqBeuPcUmW4axXlwbc0Ao6ie3xOefvS0hIkTlMKG0pFTcW7o78kP579DJN9pg5dFvvPEGKbW3yHc1B28qEBZ0vB7HGZ1hManqpsJ7D+AF1BqBSMaux5GlJA+SiLegui+eYR4QYEJq0xT8MMuJY2lsFiWZC3hKZzFWknIJSy6o/awYJ1wmgfD7MWLnpO5Dxa/pQWeowAWdg+EU7isrL8WCn+fg57nzkH40HVvWrYK11CIZUyKN7afynuyc6qjUiroIR0JoE3Rs3gMXDrwcl1x8PXr1GYxJb0zGqOHXIjQ4EkHGWASHh8BeYRdhJb8VvyKnMBe7j+zCi688LK7Q86ioLMRzz/4HXbp0w9ffzEB2dh4ee+wZaAwmpQVFnAoYdAYpMU9gxk9z8cJzz4irtBv6iHK4zAacKjSjqFhytkWHsopCFJXkIjcvCwVleahwlMDOyhUGJCtRREnoKkV3Vcj7y0+05RoEGHRwCDNYrC75vQ1x8XXRv98YuPQaiNhxw6lB6xZUYeFISzuG1157TcmE3szYNQXVfSGRVE0kRDCl/Z4R3LqZ3wdwLor+vwK2wrzetGlTZRg/m+y8ierNe0ajCUFCInN+moOuXSKRUo9+S9U5anRwQiGSBpeAYAUqj/OxuMQl15M551FmkFs6ERpuQM6RWLRtMxrvffBfCR8DVq9aiR9//E5IpRjZWVmS95zC/DqltyfrEciZTnEtmMlFYEupbhXymYuEuHpITUoQN2c+evXoDwMHFhocqNCWiruzGN9Mew8ff/oaDIFleOWVp3HixDHF/dm6Zae4O21w87h70K1TX9hcFuSczBHVwhGjDjRr2AxtWqQgc9MaXDkkH5WmIqzZrsWiNUZs2VGGyvJKbNm9Fiu3LcFmca8OZhzDidw05GQXQC+uSnBIMLQOoSN5Xk4qpJFnd4h7pNVpsWP7ZmidVlE9o8RbcmLHni0wm4LQqJ57KD+rUPTBASgsLMKxYxnIOXUCA/r3R5wotHPdrEuS8mZhx3oqqo+DBw/SjVm/du1adS4QOs+kTE/3hcYXpPEcn0CtEMjrr79eX6/X31WvXr1z0gfkVxWiwiX3MGD5ig3Yu7MYwy+OEh+eFR9VpRZXpEsXYxSRWxh9NHZ1Hyvmvcf7AzAqnNBrnbBaYzBp0mqMHjsG/SVztGzVQkrlEixbMx8z53ylEMKOvdtwMjsDJwv3Iksyd15BDiosJSi1FisZacOm1Vi5eik6d+2L5cvmwyDEYZUEO+P76Zg89WMsWvgjygpy0atvZ3To0Akzps/EL78sgdkQgfFXTMR14+5GveQmyM3Nw9GMI3j7/Wexbdt2HNqXhm2H1+DHedNweNdu7Nylw9xfIvDLPB1OHA1Gma0cOrMeXdoPRrf2gzBiyBi0b9da1ISEudZE2kNoYIQysZDLJC6RqAutTaM0C2sdnDO2GFpRPO1aXiDBocPSVfNQJ6EumjVoqcy7ygpc4RvorFpEhIZjzfrFGDlqpLipyWeId++C5OFNAmElsDoPiJAI+4Bw4VW+BIsyGlMku6iSRPiZqdJnyIOoDQLRjBw5sq1ExDj2AeE4D2/OuH1mAnEgINCgzL85dfJmDO5TF/GJx+W8KgIJEWstRneG0cWGNI7WpVvDY+dcfRBMG0ykTiQkRGHK1DycOuWQkrgvEusmolv37mjdpg1S66eiTp1olJflYMv2ZZgz53us3bAY27avxuadq7Bq3SIsXbYIR9P24uChrVi3YSVy8k5h/6Gd2LJ1HTKyDiMuNgATbhmHSy4ZIySzAqtWrYfLGYRHH3pFyOM2tGndES7JqS5WWooKiAiNwrWXXoEB/Qajd8+OyHXkY/mMhRhlHI0BuitwkWE8xoaMRvewQdhn2YuKsCIkxCcgMMCIyKgIhARGIkwstk4cwiOilfEz5G7GksYqBCLhy/pZIq84U+6tE8JoBa0QTPbJdJH4QPMmbZQWG73sa8XFCQ0JQ4PUZGzYtk5cr2I0a9YcnN3/XJLIuVAgeXl5OHLkCE6ePLmuikCY2pgYVAVSnUBqJDX+VdSKAhk6dGhfIY5RnGWKLTDeVCAsff9/ImJFrUl8bAdmfrcA0XFH0bUbh/lXpVqCw/y5yCYXm2LXdrbKsE4kVqxGOF8Sps0kct4GfYAG+afs2L8nFIOGDBL1oFfqHqjYOnbsiD59+mDE8GEYM/oi9Os/EL379MYVV45E48YpSq/V8PAQsVDExEhm1RoxduxY9OzTBWPGjsLlV1yCu+66C4nJ8Rg3/iocOpiJCePvw9iRN+KCdp2hMwQqGVapg7ZrYBRyN4miKC9ld2vx1SUMl8xdCMf2Ytwfdx/CTCFyDztcOtnaHch0nkBSv0bo0rkvFv08D/uO7IXG6EJkZDQMHLZPv0Wg5AJhDaVBTA5x/Tp2kNu0Y50yvL11s/YsDbBk9VzknihB587d3T1ZCVEtgYFBSse6zdvX4sefvld+37hJE4QEh56z+hCSh7euzTTKWdhJIEIe+Omnnz7Oyspir6PqBFLdhWEo1EiK/CuoFQIZPnz46ODg4N6cB4QKxLu9UM9M0IywxKT6yMw6goNHNmPggEghLsZNtbjgEP8mYuy6zjVzq4PlAReTJ+F477HdoDaXXKLVOBAcbMH07/LRqm0P1Etxy3O+GxMww8ssxBsWEYUGQsItW7YUCZ+qjCshwfTq1QtDhHguvvhiXHHF5SLxh0oG7AwOG4iPj1euNX3Gd/j22xno03UwrrrsdsRE1IFN7m2XzK4V4lAqGwh5JI6UVTqOSQbavXcrvvvwI1wUPAyJ2vqw2FkRaINOkrfB5cCR8nQsyVmD+yY8hSYtWuPUySxkHjsBjUELs9EMo0vcGJNGuR5bYvRSrorgEBUi19dpsHLlOhxLz0CvHn2UQXQ/zf8WB46cwMgLRwlJCNvIb5ROraKOysuLsXXXenHTumPKlC+Rlp4myiQUiYmJytwy/78gOTuwwt9bBMLr0H0pLCxEZmYm5wH5RA7zgc9EIDRPBeLdFzsLeE+P/T3UUytOvSkJ/wx2u0vI6yJsWBuK7Zv1kiAYD9XiQuUfKpDqaYWfuW7MA2KcX9Xbj65MjMHepRakNtXD5rLh/Y8/UPoKeCZclUxYe2+325XafNV4nslkVOZOjYwUtyE2UjmHpv6OcIjsj4qIwEZxAT794j1kFWTBUl4BVDgkXOTFJF5c7OwhweOy8d4aOIQoNqxcgGbW+uhp7gGro0RRTKYAvZCApG85v0FYI9hdhdi9ZztigxNwxahxuHTklWiY2ETpPp8mBO5yCIFIVrBWVMDqZN6Q5yEZy23TT+Tg8J7jQhRCZHKspKQMKfXioGFRx6iS3/G3jKeiklI0S+2Eu299FLfccg+W/LIM99//gLh1PyiVk74MVSlTbXlATZC/Zz6HWiEQSeQusrm3m3CJPy51XGjdujVCwqMxfxGnY6frVJ0lBLyESiSeYN3IT2KcS/VNHjhXEIkubt3wIZHYu32n0mz6d0q+3xIMu5L/Nkz43SWXXiUKZQyyczIw88fPcM+D12Dq9A+wefVKbN6yHielVMzLyZGizy4uiAZ6IZWlW+dg3/LtGBw5FKXOMpS7ipBvK0C6Kw97gw7hl8rVOGg9hpK8IpSV54okEUUupBIaHoWI0Gh0atsV9VMakJtgcVZi6qzJyM3LgcOsURSMTZ63tLAE0fXc/T44S5nLolMUmNZWJZblVVhnQtcnOCIcbdp0ESIy4MpR9+Kzj3+G3hCLx594Gi+88IJCmn8n3P4M3ryWSuicC7WqD0j1hMvPnuaTqA0XRiMuzJvJycnhlNMcSOetiFEzzh9BI373ngMHcPxAPnr1DkBQMJdO+Av35ylUH++LkUgYpX3EOB3AOYDBYBWfPg6LFugQF18P7dq1/dN3+zvQ6fSYN28+9u/dgxtGj8CAHs2Qnb1bSu+v8IUQyaFDR7B5x1q47MXiLViFLPLx1POPINWWioauKBwx7MS2oBVYb1+K9MhVOBIxCwFt9sGWlItiSyASEtuK+9UU9grJ6VQMVfdUSIHqw2oVhRSO5MR60Mkxukx6vRafT/kc8QlmURl6lJaUY/fBrejRsxuS4pv+SoRyulUErMlpQHhEqCgvIUutAxHBkRgwYAjWr1uHpctFKTVrBrrJ3kpf3uzwyPenSuJ8sydOnNi1fPnydXKYL8hIprtCaUY3hk4ztzzG73yKUGqFQC688MI32AeEtebnug9IdRjEN26Y0hAL5qxCg0Z2pDYqkN9UfekJzzTHffZQnSXG5S/5mb1T2cTLmd69Ck5FwPdgtWAwtu82Y+364xg9chR07EXmBTBDbdm2GW++9QbqxSfi+stGIzEhGo0TEtGmXTu0al4f69csx8EjO3Fgzyas2LAcy9csRU7mcZSE7oWj+SL0ungnWg/ZjtQ26Rg1xo7LB5SiT6/j6N1ej5JDGqw7ko8eXYfKvTjfqfu+HInLjM96D6PehOiIOHkYzsjF+hXWi7jw09wZSM/YgfRjaZgz/1vs3L0WN113G0IC44VjpICQIOD16DEp1yU5yfsonWolIgP0QWjfthOOpKdj4aJZGDhwoJLOzhYMM2+3wJBADh06xG7sRz0IhG9EslDrQFQCqXLcfItAvBcifxNUHtWl9dnir1yP4ylCwwNQIQlx8eJYkfkkMI/fcZcKg1FFolCJhHUec9y7ysp194t5cQZ3d9rkzFThOHwgHp9+bMQXn0kJJRlx3apVkqm8OyN5SXEFTmXnIjEyGuKhoMxWCpMk0diQUHRv1Q6v/+dhfPPWK5g4YSKyssWFqkjD7ZeFY8qkKLxynx79ulnQpg7Qr7ULCaaTEvYlsJXqobOeQNf+pVi2YiHWr13lrrtgIMqWTbAGg/j+Jpe4IE5UCpOQPNiRTCNZJbf0GBKTEvD6i1/g+cdfw3VX3oWmTTohODFGriDkIZcRYQKHXIuiRQG3EmdOEpD4NUwCqY0b4q7bHoZTTj5xItOrGd9b4DPRjWGBd/z4cXUpBxVMhap5ovrnWkeNh+x7773XR80ItRWxYeHRaNqiJeYu3ITSUqfi1pwGuX6pGBegomeq1n9zfAw7mxEkDjb5egFKUEiyyEgDlv0SjldfqYsxYx24934HXnrJgiOHgauuvAFaDX3mP1ZXfwed27dTSvD46AhwAh+nKAFXABd3klxuc8Bk0uFQ+jEsXfsLOjTT45V7EnH31UBD80kEaCywWfjgNrjE7WAy0rgM8lvJwKIo9fZcBNht2LJrrZziTvOcYZ39OJzlpAIqBnFZrJLp+Z38ZZrYuW0v8gqykVCvHmJFGTVqWA/lpTlwFjnkPhwbI8pFymOlsUqCgssI8wJcFoItOSQWh86FylI76samonnTC7Bjx1avpDNvkjdB8mClN+tAPKASBLdnMkLd+gRqPAeLSkhhExv7fnibQP6qogkMMOPSK0ZKptFh+zb5jefP2PrCkbesJL1d7BUxTmv4nhiJhK0FN4nVE/sfwHSomqUSOHUKWDhHg4tGmYU0bJg5qxxdugzEAw88gk8+/hBbt27HU08/jBTJVN4UbFoJfzYHB5r1IracMDgDUanRQ6+XBzMCR7Pz8Mm3wqL2TfjqpQB0b74Jes0ROJjwhXmsTi3KXdHILQpGsbYNNm4NxLzFWqze7kRecRRapcRj3bIVWL1mJbbu2IwlK3/B0hU/Y9uGdcg4egRWayVpR3E9Ku1WVNjLYXOW4ZgUxm+98xLe/PQdTJv5KcpL8hATWDWnrfxRlIf8hqvY0Z1R4s6hgUmIRWnEUj6L4AnQoX7DBshIz1Ay6tnCmwTCdKqSB/PA5s2bqw+kU7dejPFzA++Fyl/EO++8c734pJ/17dtXaWb05ozjbHX4KxWNTAwV5aUYPGQIrht3CjfedEp+y9RYBdar3iz2ixg7krG+g4M+eem2Yp+KcX6QvwF3+pOyVna42PzeHRos+FmHDRvMOLArDm07t0b//j3RpEljtGjeHBESNjyX78QE91fJ8a+iuKQUY8eMQV0h09tvEmkhGZpD5S1CHiWFpfj2x5XYuXkZpnwQi4axJ1FeZkZOQTkqXSEoqKiLzZvkXJECmelFKMptiLQDwoSWSHRPSkS9wBRk5dkwJXs2jPGlaNKoMewWvai9ElELwTAFhqBx81aIiopT6sA2C0meOpmDysrjuHDYRTiVVSnEswyH0zajR+fuePaJDyQcDNBJZtOKMtJrxVWSfxIqonwYsBI2QigMIpKIQ/4ZjC5Mm/sxpk/7FNNnzEBq/fpnFYbebjHMzs5WhvFv2LABH3/88Q1Vc4FIDCgamLKEixnRmWZ7NPdZF8IiTKVJn0CNE4i4MF9Iohk3bNgwZRyMN7uxUxb+tUSikcRaqpTyh/d/h5+X6GFTlsGsCg5GFRXHq1X7vGSVXMaLYlwW4i9FoZswyGkkqPQ0E7Zvt2Pbdg2WLo5EdGIjtGxyAbp27Y4hg7tJWJgVAiRpnGvwHg8++CB2bNqIZ+67FQarE3bmPlFFRc5yfDpttjJs/+7rooRDNchNT8WKvfk4kmZAHWMwOoV2Qrg5SmllCXZFIUXcQpMmADGGKHfnMqsD/8l9GjGdrLjx+rEIsAbjWG4ujucex54D+5CZVog8IfGi4gIUlpajpJJzomgxf84OxEYmwGmz4IFHH8fKjTPQsl13WIpLkSBuTd3ERCTUTUR8ZBLqymedWSMuaZgoKh1MoqiKc0tFHdlQUl6El964Fwd278AXX36pVKaeDYFQNXtLhfA5cnJysHv3bmUCqIkTJ47gYTFPAmGCZM9UGj8zJfJ72v/+Il5GrRBIVFTUuH79+im1497shfp3pCoTw2OPPo0NG2dh6pQYRMfslIglwUvcMFSOii0XY13IdjFGJyvzOUfqBWIsB/4AvL5WSsqS4hD8OCcI+w9LgtkViKyTqTAEBOOBJyegffN2iAghiRqEOLyvMv4IJKr33nkHrzz5Hzz3xL1oweUjxDVxCYFog/WSsfNww2PvIMgageuSL0HDslbQ6yoRpTEhPDABdoe4oXb2inWhwuaSEprlvlVc0wBYJR6cziDM1k7HCuMi3HjVGLROikY5O5DpxfXJKcWpCisCg8SJKS1DiRD/og1bsH1PDj59bzbCQ8PYWx233nE9rJa9aNyoESwV5ThVVCxun12kvxXlFifKyithDomS84U45DpJyfWVPiIW+Y7LYBYWHMWoEcPxzHPPISo6ymcIhOmUs8Zt27YN+/fvP3XPPffcIIdVAmGtG4d0quShKhC1No7n/Unqqzl46PaawfDhw9+oX79+eJ06dRT3xZuy8K+4LyqYGI4dS8d3MzkDVoIkUo7OVQleEgq7qrcS6yHGru1pYpwbhE23Z3xkqg35St6ntNSAvQdCcehgZzz/jAZvvZsHm7UlRo68EbfdcStuuvFqtGraEoGmAEWWO2uQOFQwQ+iNRnzxzddolpqCJqn1lDc3GPhyTugqzTBGm1Bw/BhGxVyBhq46iAiIRaDDLJlbXCuDSVKzkIauAnadES5Wwmp0ouTk53wfSVmxumgcFcVxsGAnmtVviEAJV4NOiwVrV+OnRUvQ+YL2iNVLxtYDSzZux7Ah49G6TSdxpYTIHDbMmP05BvdpjatGDEPnNs3RplVTDO3SCe1Tm6BLuyZo07QukuuECmFZUDfCBEthoYR9IcqKs4Wwd+KZZ57GY088pqw9dLbk7M0+ICQQNuEeO3aMkymvq9YHhMaSkIShGj+rysNnyIPwXu79G6Drwgj1Jnn83QTC8y+99BK0bt1c/GYbtBqqRKb+qlKG0cQ0w9X6Ob0h+3/8R4ydV0/fyk0aNKcjCCU2M45nRePlZ0245x4jXn3VhrDIbnjzzUfw1Vcf4oYbbkCzpk0QJiWs0y4ZTrlC7cEuCVmj0SIvuxhaNmNIOWeVF+eTUY30bdsWgWE6vHPiNViM5TA4jbC6NLBx8WFbJTRmOZN1Ew4LAiTDM7j0nDFM44BNK4WoKJM24c2xfO16rN24R2mlqXDa0aFjOyEvAz54dwoKOHdregYcdgcGDOkPLjYll0BWfraQnBXxKYkoEFentKhMOV5W7IApOgBxidHo0LoFhvXqjjvHXYb7brwGT941AS/ePRHjLx+L8IhwNGjcAHoRuGfbeuUt5aGCaY8uZLUWGPUmnsmitpPIn6LGCUQiox77gJDRvR0xfxecaCglJRkzv+eYjhB5nmoJjVGn8j77fhCnTyEBsn4jEAUFSZgxpznuv7sBevQsxndzAnDJRRPx8EMPC4k8gWuvnYA6dRKVX1El0VgBWJtgIjaHBKNuvRQhCXl34U4Nl3EoFPUh7xgQokVkQCAuGzIU5dZ87CneL+doERJohI4D4sSVYQbI0RQg21GMYodTyKcSByoPYZV1PeaUzsE3pVMwLXcqLBo9jmYfgVXnEgJyIi4iDIO6dcL2YwewaPc6VEguHzXmekRGxsHFXqWiSDKLs9CucROkxCVCaxWVJq4Pj2tCObcLw90phG1FWUWlWCnySktRWFkkxFyGALFAUVgWISed9neGK9QiSB40KpHS0lLPmcjUbXUjPPd9BjVKIO+//77S+Eni8Kb6IP6uAiG4GlheTh4W/pIn/iif63d6xfLSCpG4FQcLNJfLiLQj8Xj/vRA89ogJ/30lF2mHQ3Drjfdixnff4fY77kSXLl2lFA2WhMIOQ74V98yAUSEhCBN5v37rflRIZlMkRJAe5TYNKq1OWFwONGzeEC3apGBz2TYUBKQJWWRhu2YHvi2cgvey38GXle9jUulLuC/rXtyZeS8eOPEQ5gd/j8rOpxDUpRjXjRuGu6+7Bn279BDXR6vMBaITtdGlUxuMGzoCK5dvRlFpCBo06wa7VSOKxqE8Rn52OhIiQhHI7u+i4Nn3QyFvCUeH1YUAC+dkYyuVxJvSi1W2Lq1oSHGs7HqY9TpkZZyS+OLVzg7eLuhU8qgajeu5oLaaSLitvu9bLFiFGiUQCbg+9L3Z8uILBGI0GJAYkyjbXFFERXKE7uaZwCY8vUhzEwoKU/DD98F4+60QXHW5FS+8YsPGjXbcMeEOTJr0Lh555CFlwB4Tiao2fk0LvgNmimJJwDk5uciQzFppFE0kx3QmwERlZefs6wYYRWFFh4Xjp4KleKPgHUyJehsLm7yAnA7z0KjHUnQcsx9omI6d1v04Yj2IMaN74Kn7rsW4Qb1wzaAB6Nq+JQa3ay9KL1apM3GKaq+UTF8pimVIzx7o3KYplqz8EdknjkqYSfYngRhcKC/NRWQdo9zfpnS90XGUcJkkWIc8m3CdVZ5Xx74fARK6krV04i7pJZg5LaIhkv3lDQgMD3K/rA+B6ZSthezKzryQm5vrSSCEmli4PdO+TxFJjbswarOttwnkf4HJbEa/oX0QFhaoVAD+loOoNqoUh6iN3DwTNq1rjuefq4MHH3Fi0ocB6NzzcmzctlxZAOm68dehYYMGSuIgeZwPCAoKRmBAAKKVOinAIC9rE9VhEx/GZBa3weKAVV+Ojp1bIyjSgbK4nbh8wnG8d68VHz0VgHETjdi01IFNW8uU+TyaJsfhhpEjoK+0KRMoi5OkKJtyS4WQh1OpYSJBWUmsZSRXBy4d0gtDujbH9C9ewOotP8gZThTkl6I0NweR4upanHZY2XEtVOInRHKPTlSHPKtT64Re9nVCKGwN0pokPRlkazDCLK4XZ1LbsG47KissZ60gvKlAeC0aFQgtPT3dcy0YQiULT/NE9c+1ihrNxRJw9VTm9QUFwtXr4uvURYCxDo4ds0KnrxoZJwmWc4XYbGacPBGCH38CbpwAXHXtISxYcAL3PfAU3nv7XTz33GNIiq0jpOG+v1ttnD9ISEhAs+bNERpght1lg4Yluk3eRYQYO5WZqUYkLBokxOPOy29EZUkgGieaYUQF5qwsx9g77Zi9MUNIogQ6rQMXtGyCUlcpLKICKsSnsKAMVgkcO4frs+u6RBFbnAzlLmgDNDCEaRBiCkTv7l0xuHcnfPP2y1i+YjbWrFmJLevWICwyRFEX0IuqYB1NmWQ+STbGcCENUYUWqg5yNbvLC6swRVnkfnGhQWjSsB7S0vbDYmWL6NnBmwTCdMIChivSsR5w27Ztf+TCqJ99FjVNIKdX4/cNAtEgMjJCaRHQatnIyAUPxI+2RSPtSFO88Wo0rr02AM8+a5LCrQfGjbsV8+Ytxm23TcCgwb0RwIxXRR7nI0jkVEzlFexqwITNSZ0lY0uGd1aKGyG+BjNpZb4F4REWhIXEYMVyB+Ysaob3pgfj4GEtkgOSUN/QTFlbt37d+qIuJJNLuDpsrOcyiUrQiSLQwiRqQRxXGJwSvqIUSNKsUC0XpjKIiujarCWuuWgwDhxehWXLp8EYIO5OpRNWeQ4OVbLJ87HqmRW8eqtLyEkUDD0Uua7TJCfISaztYKrSO3UINgYhMNDdMc+X4ofkwTBnQVoN6kNy6/nA6mfPYz6DGiUQQT12X2eEerNd/WxQWFSAwrx8rFqoQXG+CStXmPHOW4mYcIMJb79XitzSSNx374t49+3X8fhjD6N+/RhFeioJ08cqRv8uKioqhQSDcPxUPoKdocrIWU4ryNnPTUEaJeNrjJJ5xe1MbVQXlw/ri3VborD8UDKGdeuHBH0IboudgBtir0C0KV6Zt9VuF21g1EEXqBc61orqEDKxCBFUuFBSKgQthMTrsi+JkXLCoIVF1EqFy46WLVIxpGdbtGsZg4iQEOzZcVjIq0SpOGVVapAQj8MuRCIKxyREEixkxONGUU02USKc3EyZbMgAnMg6qawlzHg6WwXhTQVC8uAzkUCKi4s5Cvf3yIHHfLMCzQM1SiBCHPU46a+3FcjZlDABpgBlmPiChUV48J5S3H6bBTO/16JRiy547723sWrpD7jm6isQWzWXKGf4+ieA78KpD5s0aYpK9v4y6pVZvljKa6Rw5D7rGwKZyXUOWEs1qF8nGX26D8Donu0QVe5A/6BuGBw2EO0C2yHZEA4HRwzb5PxSp9Kfgwt2sSaES2eSa5UYD9HIvUUlyCdmSz6Hmd3QK1hRKm6TzojezdvgosFDUCi//mT6VGzathN6UUVaIxfpdhMcp6essDgUsxWzB63cgy6NvEpFWTksDhsOH85QBm16kwC8AaoQtgBWVFScqf5D3Xomas99n4ISpzUFiUhlLlSShy9EKp8hKjoadeok4GimCUvXxWPo0Ovw+Rcf4PnnH8Po0cMREhwLm5QaZ0NSvgrGQ2FRnmRkJ2y6MlipQOQTpy+0SQZlZSeXtNSLq+EyS0lu0iIqMgYhOjM+nz4ZMcHJKNTYYLEWKeeZggMlk1ugFdfIKFdySmamadiFXZSM3gyleZjZQS/3JxXLN0qzuF3IqlK+sJtcygLfEaFm9L6gPfr27QNLhRNlIkSs4rqwAlUrioOtMbyGnpWnwWLyO2UhMHFr8opKlfE14WGBohbPLu68nU6pQEggVCAefUA8wYetbj6LGiMQtQ+Iuh6uN/G/JhD+LjAoEMOGj8CDD96HmTNn4MUXX0DTpo2V7s9sTGHT4j8VfP9jGceUWdoyjhyHSV6VLgGdS6NWI3mSLRwuGEU+lAvJ2LVs6hVNoXNif2kl9lfsxMd5b+DV8vdxUlMkyqVUFIRdXB52/5S4rpRrBGkRLOSgqxRVotdCJ24G1YJD7k0X0C7swRYap9klxCP3k3uaAsRVEbeG6qdzy2bo0aODEIUB5UJorOcOCNAp9R52MZs8k7I6nzw7Z2svE/WzYeMO5OYVoPegoQiS+D0beJtA6L6QRLikQ1UfEPUG1Qmj+r5PosYIRFCPkXEu+oD8r2AGCjAHYOKtt+C+++9HixYtJJGL707m+IdDzRiFhfki/aVId4gMEBeB/T+4PgunF7RINNlZR2GUz+JeUAGIPMHBrHwEBDnQavg6tBv7E+58rgKp9QKxa8M6iVsnKkQiUEVoQ0RxSIYpF6lA14P1Iez0RfeGQRxgExdJK+4LFYp8pvtkkHOc8tlOghHiYccwyhgdbDDIc1CtVFC7yLMxltjBTMvmWzk3wCXPtu8IflixHKlNG+Cxh+9VKorPRoF4G3wWqo8/qQP0fGB1n1vfeZEq1FhOlkypuC9MuL6iQFRw2UutJGSWDL6U2M41GBeME73ZhPjoGKXlxVruUlo/KkVEkEwsBU7hFlEhFuGOSjkmcZdxPA2hwU7cNt6GCZc70bvhThzL2Y1T5nghgwiECBUo67wIEZAsLFQI4mpUiPtilIyuDZD0ILxgEWMdCYNcV+pWIOyxyz4cAaJebOIWcbChxI4oDDnPJspFnoH1J4wltpmRaOzybFxrpsBqwU/r14srpMWzTz2D1JT6Sol/NvCmAmHaYuGk9gGpmkiIr/JH5tOoMQKRiKjHiiNf6QNSHf8m4iD4vsxcLdu2ETVhRt14IRC7AybWI0gmZ58Qg2wRJmpBMrVBIxlcFIC9zIHNuzYi0AhEBJtFEZiVFpbs4y7ERCQLWZTAorMJecjvhURMdIkk0yvNsCIXKgzirlRI1jdIxmdfG4cLZaJsrHK+TpKjTY65RFFY5XumTqF0WMT42SX35MJXKnHoqVwkgwdImtLZ7Fi56yC27juA66+/Hn169T1r8jgXUCtQmQeq9QFRoRKHmiB9OmHWJIGknCsF4sffg1qqOpwOKb1tUqJzPlM9nAEiCYQkWDspfAErO2hJpnWKVQYJkUi0ZWdl4HB6EZKjTZKbi6GpZI8MDTq1b4yC0jzYSkXV2AJQIdexiIoxyiXZTYNdzjnHRwA7qcm9yU2cIof1IVohB0c0Pzphtou6EDKxyTM4eK7SsU2eQwgjwKlV6mS4DAQrUDVCXOygZhWlkpaTix/nLUS7du1w9dVXK+/ojUJBDStvgORBYyeyalBv4vnA3Fc/n/2LnCPUaE7mBEIkj3NBIIxo1c5X8NkZNr++izusVPv1+P/+jurveT364Tm5uZJ6xU2RXGtnES9J1WEStSC7/GDmpEGSSTVlJAItDuWWo7C0AuPHtBSXQthBVEVkqB4De2tRlp+p1HFxskEDFY5cs1zL1hu5BvOIuP3KzOk6iX9WAYQLqZBdhFnY09Qo92GzrIgQiNBQRu+ycpSn042h22Nn/ytWwjIIRC1pxOXi4LoflixDaXkZK+uRkpKiZFRv4GzCujpUAuEo5qo+ICo8CYL76mfPfZ9EjRGIlAZ9YmJilIRLN8ab4PWqm9rXpHrG82aCOFt4PhOfl/NWsHa+qKAYx9JPYMfWXUhPP6aUWEx0XIyITcpMhExV/N1feUc5ohzLys7GrFmzsHDpUtjtNuV4+tE0xMREobK0EvpCcTGsTnFX3B206GZAPiszqssdS0VVZGRWIC4Y6NHVjqKSIOzJMGPd7jqIjmkIh9GEYqMBpU67/Jotq1ohHZ1kcCoGtupIcpOo17EnqsiQADnGqWh1QlJcpd/K7uiBQmxCKFoJj0BJni6LuDxCHJxkiL/RBctzCXFo5Rj7uRv1WpwqLMWajXuUBbfZPZ91Wb4KulWMx9/pA6KShee+J850rFZRY7lp0qRJrp49e6Ju3brKhEK1CVXacqtadZzpmLfBe3BI946dO1GQn6/Ma/Huu+8iOiIWBoMRJ0/kwGDWIjjIDIOU7HFxcYivUwfxso2LjUUst1XGpliFSLQkC8mEVaTCe+h1emzbuR2vvvoaNq1fB5d8d/W1V+KSi8diyOCh6NKxNe4ZewlcRTY4zTroxV0xSAFezhYQuQa7uGtESRw6nI5JX05B3RQjbujpxN7dIdh/QoPDxyRDB5ixLesg4mIiERMZjoS4SESHhyE+Mhr1ExuhcUootOKSWC1CgsFCJzbJ/OwXIqSgEUUfaNKiuNQBvRCElvUt8s9ic4LTeRjFdbFqnEoTr7J0g6gOjRCRXn6rD9Rhx97jeOrtd1GvQX2sWbNWqaD0Bhh+LIy8Bc5CxrlQ16xZgwMHDix++umn35LDTGj06sh6EkLK/KecypATKtPX4We+ECWVd2SVF1GjBMKJlOnGhIWFVR31XajEolp1nOnY3wFLyZkzZmLthnVYt2w5Co6lS4axKX0jgqRUNUkJzPnqgyR9KaW/KIF8uWeFHOccHsFcElTMLPucoClQtmER4YhProvYmAR0bdUBzVo3VfpBULHcdMtNmP/jPNx309U4cDgDqzZuQbEoG5LDDVddhov6dIBekqmdS+LLfdhnwyn35HKT5XJOkZz74edTsXdHFpIMjdDGdAEGRreCzqFHpqsUJbp8fHX8G1REFiIxLgrZ4hody8pGgNmMRo0b44L2zVAvPh4RQhSx8XWgF2YwiNKwyb0og4Xz5P4kPLm9kFWlpEw27ZpF9TiFOHicY2KoZCw2h9J0a5ewchVpsGrTFrw5bTIGDOqPadO+85oCORcEcvLkSSxevBgbN25869NPP+W8/0xIND60RUwlEHU+VDptJBaSB4nGp0BP9JxD/FIuJnUd1yllYvfmTOznCkw8NNVFOJOp53ie73nsj0CXpP+A3ti3cxdSi0oxUErSlkYdLpAM3CVQjwu4ronco6lk4BZ6OS7Wy6BH7xAjWklyS6woQ1hZEfSnslFx7DgyjxzCJlEyK1etxfq1a7Fl42YcST+KzKxMLF2yHFMnT0X39i1xZd+haJ6agMjAaGzdt0fp2XnhgL5Ijg2TUt6dSpWKSSEPqxAKM6xDVNCqrXuxf+UJjIu5AddGXY4u4W1Q156EUF046gUloL4+CjutO9GkWzLuuvl6HD+RjbzCIqVvze5t27B9xz5kZueL25OHeFEmlcV2ZBafQmF2oSgTURRGUU0iL1hR62JzrjwHCYNhyUmINCQaeS6tkAbHHuh0GlTKMbPQz5Yje7Fh+y4MHNgfAwYMOmtyV6HGs7fA1pfCwkJlJvZTp06t37p1K6fuJvjAqsKg2iBhqEZiYXDwHO+8mBdRIwQydOjQPkaj8aImTZqInxqojE8436EShSehVDf1e5VQ1N8on8VOnDiGjL0H0ExvR0uTU1lmN4KZQ4KHGdvCCkdJPmb2lhLO5eTDXN3NKP5FlByKERcgRadFstyjkRBQjJSWxRodiqUEPpV9Elu2bcX61cuwds06KccsGNhvMMwBogAjdWhQtz6CDMDRzAzYXTqEB4YiwGGS7yVLSvGv4/B+ua9J3J9TOaX47Otv0aSyGYaEX4gYbbg8Wz4qJW9VGF1S4mvxY9E8LC1bjK4dmyM8LAqfTpmKbh1a4+FbxyMxOBJJUVHKOBeuiRwQGopKeymyj53AicxTonbk9eS9TUFcmkEoq5xuk7guYiJKOBTHvWiUEAv/ueyiXFg/I8cDTTosXb8Zx/IK8NADD6GesgCXd/KZZ9ydLfhMVCD54qpyMuV58+Z9kpWV5R4G7TbVjaGROKhGPJWHd17Ky6gRAhHXpa0EoEIgVCDeXMrBV+FJFp6kohrDoG3b9rDJ/nFzMPY5DHAYAmERdeaU73RaPQKkCA4MFJlud8Ih5RJHyzIV2R2SiSQImanYwYvLRHLejjjJiCFyvUopsf+vvTMPsqrK7/jvdffrBeiGblrB3kERBxEMiiO0IyaoUUHjQirExJSlM2OJKVNqxdGJExPK8g8rWhkjOGWUqSylmUwmVVrRzIiKCxnRYhGlWcQGutkaEHph6b07v8+lf+ZweWDEBzzg97WOZ7n3vea9e8/nfX/nnHtvTjJXurQXTtJ9R+o5mKMwWLxshazbUCeV1RUysny41JSVSlVZuYYJhfLObz+Rpj1fSn5hsRzobJXkoKQk1PUkupLSl5sjazd8Lm9v+VhG51dJWXaF9CSzJb8vCijkxabnZFXxSpl2w2Sp/Z0LZP26zfLeihUyc/oUGafgOOv8KrlwzCjJL8pV91kouYVF0tvRLrWXT5JJE74jw4qHy5DsfOnq7JGO7s5oarlfY5qkAoWwBrfBU+hYSt+lqSdHQyz9y3wmxndefed9GVo6Qu754Q+jSxDSJY5TugCCGAzncQ48VGrZsmWvDQAEGUCAReg+bOzDAJJxEDkhAJk5c+ZfaNhy8fkaC+NA0hlXnspiLIjn4/zx7NnyJ/fcIzPvu08uv/1PZcy110tV7RVy1kUTZHBljRQMK5E+7UHJZL7kDSngEuKD3yGrZ7Uj5fYpIPQ8Z8CxSF3BED3dkllJLnyVIRoC/a62n6tO4ZysPmlpbZNl6zfJmvUbpFPBM2HsxTKurEIqK8ukvfuAvLnobXlj4XvSnjNYCvNzpKV5j5SOGCqlw4qloWWzrN3ZIGW5ZXJeznnRVGpdx1qZf2Ce3H7LH8iMaZOl+0C/vv9a2b67VWb//s3qlhLRndhzFTgjS4bLUD3+WdlJad3VKvv28kDvwdK7t0/yhyUlt2CQJPW/PAVXX7cCilmYAg2ntP/07lMDoqEU08F52qmZyOF6mYR+B6+99b5MnlIrN998s3b4gS83DWJmLF0AYfbFxkCAyEsvvfTiwCYDA6DAfYQhDGXa2JaRAEnj131kzZ8//+clJSV38jhLZmDOBAdyvNRzYL+0bWmU1sYGadvcIM0bGmTPjs2ya0OjdLXukf5uro7tlY86s6Sst0OW93TKpP4uGdPRq7ZfQw4FzJr2HmnUGGl3fqEUjSqXP599m4woLZXBCqemPS2yZ/sO2a4n+fYdbbLu8zVy4cVjpWJ4mTTu2iq/fOM9qe49V35e9bxs6t0mzzc/LxdcXyA3TL1BQy8933OSMu/f/1N272qTuXffJ31ZbZF76GJwWHOWqedqKNOl3WNfW4sUFg+NBk37tKNu3dUiWe19Ul5eIk2bdktyaFLOLihU58H9RNQNlGpIpY4kj6uF9btgxqmlpV3+8qm/lzkPPiDfv/vutIUvCEinCyBM3QKO1atXy6pVq3iYlD3fkITD4CMRtuBKbBCVWRja2MY+pIzSCQHIvHnzNo4bN65m/PjxEUC+5kIi17eR/tK1bG6Uzzc1SFdjo9QraPZu2SQjtK35y+2Ss69berN7ZH9vj6xvbpeVGjY09vTL2O+MkT/6wxmS15OUkaVFUlCQJb3tubK57UvZs61DWjt3Sd3yZfJZ/UYNcXJkSsFV8mXnTtmQ/EJunjFFLps4WYpLi7XD9cqTz74gI0eWyY9/cIe07W3WHpKQni5uIqX/PgVY9Bhi7Tb5rBHRPsGyd+48uGnrRvmobpXceMsMWb5kqTqMHLl68mTJ7umRnlx1ItGSenVX3VnS2d4reUMHyb+99WtZtGS5/Oxn/yiTJl0SfQXpUjp/6BhAZQp36dKlLGEPp3ANIDiOOECYkWEWBhdyZgOktra2prKyMgJIOuNK1zfXgZ1NkXvZr+5ls0KmTiHz2Rf1srx+g4YMBVJVXCrjx9fIhDHnS0FhsZyVP0TDm27Z0dEoO5u75df/9b78z8qVUlKqQUZOnuzaskNGjblALqgeLcOG5ctrC9+WW6+bLnfPmqnOoV261BWoiZCEdhFuDMQVtb1ZXOOiPFGwcBf4vTwPRgHxm0XvyqWXTYwucNy+eZtMvPAC4fk7PaxF0f37+V9nIrp3ayJ3sDyx4HmZOPm7Mvdv5yqg0jdjwjmazlAbgDQ1NcmHH37ILEwcIIQouAxggesAHqwDASDmQAw0GaUT0pNZA3LttdfK8OHDo3UgrsxWW0ur2u0dsr+tTcOj5mgcQwMISfQ2S486lk312+RXby6Uq2snyqBhQ2Xx4o/V8TTKgXa16btbZOeeZrnn9j+T6743SfqTvVKQmyv52kX6shUECpN+7Q5J7ZtcKMezeHlQVFtXn+Qls2SQgmPv3k7JKlKXcaBDCiVXEgXZ0TNquKVAtsIETuTl5cjy9evluV/8Sn7ykyfk1ltuTdsCMpRugDCACkDeeustFpG98vTTT7+izXGAAIw4QHAmZ64D4UZCGpduBCAsZS8qKhrY4jpV1a9hUtO27ZKf3S+9nQfUDbA0e5+0Ne+V//jNe/Ivv/yFVJx9jlSePVyKS4bIheoiRpePkJJBg2RfV6cktRtoFKWOo096WDbfl9CQSkOSwQoHPSV7Owl6tPdkd0phb1J7T3Y080J35spcxkCGaHjzd//8srTnDZL5/zA/OrcYqEznFG46Q21WHG/btk1ef/11xkFYRPa2NocAARQ4EOBhYYw5EBtIzTilz/MdQb29vVfxy3A87kTmOjlK6HE8p6Jcis+pkNKa82X4mPFSMeFyGTftGvnrJ5+Q9eoM/umVf5UfPPig1F59gxSeVSlb2rpkydoNsm51vRxQiCTyC6LwJ9GTE91AKHuw/gTr6dGZUFzkq9/JUTfSP0g68pjCVeIoUejO3DWeR0O07++R1v0dcsXltdFSfhbmpXMANZ3i38XqWMIY1kDFHiZlEEGWm9PIzA8U6LiPZrIGRMFxRq0BcR2couaq2AsvukgumjhRLr5kskyuvVIumfZ7MnrCpTLi3DFSUlklw8pHStFZxZKrBEkmciWrh0nbXElqiJKXq85Dz9Aswh4GYfdrv1KAJJPZUr9xuyz87UcaEg+V1tY2+emzP5UpUy5P2zqQdK8BYQp39+7dsmXLFlm0aNErsTUgJKCB08CJWKJOyliQHPcQZt68eX+jseTjN954YzSAyj1BXK6vU19vj3Tt36cdr032t7RKt4ZIe3Y3Sf2atVJX3yifaP7Fpq3Rg6vyC/KkqWmHPPDAg/LYY4+lZSwknVO4XIsEPNatW8cUrsyZM+emgU0GDsITQpVUIQwfBoiwX8aB5LgDhDUg+mt05/Tp0yOAnA7L2F0nX4QEjY2NCo7tGr7sl6VLl8u5554nt91222FjIccS2qQTIACNNSCEdnV1dXGAkABECBCDiA2iApiMBMiJGJSIHiaFJSQG5GByU9nonhZY02M4uC4XHXz06NEydWqtTJ9+rfzoR4/IrFmzok7P4CfbLRE2k9NuoUk8xZWq7VgF0EhcSBe7kRAKO4ABJUwoLGeUjjtAFBA1xMOMQK9cuZLLmGXNmjXRFYkQedOmTbJ169YoRmS1HqPVAIZfGIOMy/VtBRCARxwuYQoBk07xfpzLAzeGit9ICBkg4glZnpE6ESFMPwcGEHCQAAM5g13kjIkUFBRE2wlv+LWw3MqsHSHHwVgbB9pOiHQfcJcrnWKGiDUg3AdEfzhtDQgCDjZ4SgjDGhBCF9aAkBPSMAZiIUzG6bj3vOeee+5O7eA8E6Zaq6wJoVwDSOj4gIMcmAAH2oECF91RN8Agg0eYh3Aht8R7Ahj2cblOpnDVAIQ1IKtWrYqvAQkBwpgH4x/h3cjYduYC5EgaeFJdjVq76Il12uG56VBUVk0zwBA7hoCxNSXclAhQABh7WBX1VHAhNLJ24GSOx94T8TdcrnSL86y1tTWavl24cCGDqAYQBBTiDiQcRMWBOECOQQkFDI4lWoimByGhgJgWbTgImahMXAlgLJQBCAAmBAlwATJsTwUXe41BhbUqtPO+7EdyuLiOVZxHzc3N0tDQEF0H8+KLL34/eB6MAYQwJQ4QyhbC2H4Zp1O1ZySeffbZyK0oGGr0INWEgFEQRCGTuRgEZACOuQ7agQawILf1KQYZAGNwIZzi9bymsLAw2odtAIcy21yuVAIgrAFhwoBJhGAKF4UAARapAGIOJCMHU0/Hn9boMz3zzDOjyNWBAJJRCppoDEY7e3UcMJYAArlBAUgAD+BigAnhQmhkq2s5UdgXGFFnf96f/XA/9t6uM0ucA6wBqa+vl08//fTrAGILyEiMfzhAMkTh5+RARJZBIVOjHTxyLNS1o08bAIz29cSVtOFakDkQQAAQAANiNglYABbaQ7iYswEoyBwPYRXgYbqafe29HDCnnwAItzBkBaqGLqseeeSRHw9sskFUTrDQgTCAagAhrLEQxgGSwQIoHKBDvo+nnnrKXEwUHgEYcu3oOJgIMAAF90HnBzLUAYKVQ8BwJTIwselotpGzH9txMOQGHiBksOL9XKeeCIGZgVmyZAkDqHYfEJQKIOEULjABIGx3B3IKKvxuUpYVMJFz0Q4+CucCWMhJ2ky92uBiMsAACn6dAAVuxAZ7cTxAJQyd2I867bwuHIcBRuSAxpV5YvHYzp075Z133mHp/dEAguMIAWIOhBCG/XAhGScHyLEp/r1Z/bD8ySef5KHiEVgMMOSaqkLAABZEHRgYOAAFK3nJ2QZo4nAx10JO4vW8xgBjLgbxt1wnTqwBIYR54403GAMJp3BDgHC9C8BIFcKYA8lI+dmUPvFdHqTA4ZcIxL9n6lHb3LlzaxQI0eI66gqAKwELZYXN98htHAYZbIAHQAEMFhpRJywCIjbOQhjEvtRpp4wMSgYYyg6X9Is1IFyq8eabb4aLyJABBIeRCiCENA4Q11cKv+tU5TD/qvz4449XKwSytMMTGtUoACKoABlNVdpWBWCAAG7EAGPjKQCEkEf3i+ok3IqNvwCQMDzifchTAWbg7zpo/p/iONgakMWLF8uCBQvCNSDAg7AEOBhAbAbGQhi7J0hGhi/Iz4TMUAgN01cQGchR6Gyi1zz66KOs5k0MGzasWt1IlLTDAxtCpK8AA0BwKJzUccBYWAQocCjhYC/7GGAADwpnmgw8iDLv7YA5KL5vnkTHFO7y5cvlhRdeSAWQ0IEADoMIdcZGbAyElHHyI525Co9N/DhZPVV+WHrooYeq1VHUKCiASZYC4QqFRZVuAxq15HT8EDDAwiBi4RCgoIyjMYDE3QtwsdcBIxIAo43XoDMFMHyPDKCyjP3jjz+OrwGJA4TwxQASOhAcigPElVbZcUt1/CJoHCwekscTwtEk7r///uru7u6sysrKK/SkTwAYNgIZ7fRTKdMZAAE5MAAW5mDMpdBGTngEQNiPOtsBCRAKwUM7+wz8rah8OsGF78vWgKxevdoeJmUKAcJYRxwgjIEAEAtzMlKnz9FyhccyflytniqPly1Msjz73nvvrQIwI0eOrFIHUq0giFwLgNHQqFLzCtwLIgcGJMrh2IuFSsDEprBJbAvXvhhcSMCI9wJIwIfyqSI+Cw6E8Y/gWTCmVACx8MUAQggDPA5+uRkoO3lcp7fC4xw/5lYP87BsILH2MLEt66677opmjUaMGFENYBQEleomqrSzR3AhhYABKoCAMq6DOnDAoQAR2g02IXhCuLAfssFeVvXae6FMcDLcBwSAvPvuu7Jx48YjAQRIhA6EWRjKoQNxgLgyTnbsOZENCKZU5TA/UkIRVDRZW1S/4447qgCMQqKSMKmoqGiqQqOCfRQI39X8kOlqQEC4BDwMBja+YoCxKWteFwLH4MK+9hoAA7QooxMBmH379kUA4T4gDQ0N8RsJxR1IGL6EDsQB4jolZedG/ByJt5OH+1jdUgiTVG3EJInZs2ezqC4xduzYqQBGncUUcu3wFQqHy3SfCBRAID5dTR0HE66HYaAXmMTdjEGERN0cDO04HN7HXMy3VVtbW3QrTxaRBQ+TQiFAQgcShjC0OUBcp6Ws84dKVQ/3C+vWdphTCcqHtM+aNasKoJSXl1ep86gkTFIwVCgEyrXzl2vHLwcwdH6ggYABCVAAGcZZqAMLgIJwK7Snggu5ORhe903GYYAbN1HmzvEffPABj7T8q1dfffUz2zyQDCC4jVQAwZ04QFxnhOLnUli3cqrcyiE04ikOlggq8fpNN91UVVFRUanuo0I7cFZJScllAAbwKCQuBSw4F3MwwAZQkLjojdwgQwIuuBfaDS6UU0HGAMN+lHl/LuPfsGFDNIW7YMGCu1esWMEaEP69BhBiNnMg8RDGAeJyBbJzLX7OUY9vC9uAA7I2g0aYDoNJLEXtM2bMqEQa6jCom1VaWjoZuCgIygCM7hOFSeZgQmgYYICKtVk5FVx4BhLvxTQudyKbM2fOzOhN/09HA4gNohpA2DcjxRfrcp0s2fkXPw/DOuVU9aOlr6BxlHLYFqXrrruuErAoYyrUVZQbYNSFlKmrKFMwnAMUkI3HAAscB06FMRSgYs6FWSWcyOrVqwHI9foy/qbJAAIkgEUIEBaRhQ7EAeJyfUPRqek48XPU6mF+pLKBwlJYt3IEjyPUD2m/5pprohkkA4wColydSxmAAS6kcIDX1NHRsfLhhx9+SIv2t02hA7FpXAMIU7gOEJcrTbJz1aASP3fDerjdylYHCMjaDBBh+RBwpEhHas+66qqrKqqrq8uHDh1arnXWxlxSV1f33y+//PInWg3/Bp+DBCQMIJZsDQiAcYC4XCdA4bmcqhzPEeUjJevo8TZL8frRUqrXkgwguBBchyXgEQIkY8WHcLlOV1knRdZpTfFzP9xu5Xhb2PnjZauH+ZGSvQ4BCHMhOA/yMHxxgLhcGaj4uR/WrZwqtzIgQNYWgsHq1mblsI4oAwgbTDXnQTnjwxfEB3C5XIeLvhH2j6OVrW7lMBk0UtURgDCIGEgMHhntPpB9CJfL9fWK9xerh+3xNvJUCZEDEIOI5WE5o2UfxOVyfTuFUAgVb0+1n0HEEsp4eKD4h3W5XOmT9S+gYOMepjhATCFEMl4OEJfr5OhIfe+UgYfL5XK5XC6Xy+VyuVwul8vlcrlcLpfL5XK5XC6Xy+VyuVwul8vlcrlcLpfL5XK5XC6Xy+VyuVwul8vlcrlcLpfL5XK5XC6Xy+VyuVwul8vlcrlcLpfL5XK5XC6XK2Mk8r+3p1Hso7XfgwAAAABJRU5ErkJggg==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C:\Users\UserW10\AppData\Local\Microsoft\Windows\INetCache\Content.MSO\C9CACE50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68" y="440897"/>
            <a:ext cx="2671413" cy="2380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 descr="C:\Users\UserW10\AppData\Local\Microsoft\Windows\INetCache\Content.MSO\FB3AF747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44" y="413107"/>
            <a:ext cx="2704801" cy="2240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Afbeelding 8" descr="C:\Users\UserW10\AppData\Local\Microsoft\Windows\INetCache\Content.MSO\2E94589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976" y="1702078"/>
            <a:ext cx="2034260" cy="240810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AutoShape 8" descr="data:image/png;base64,%20iVBORw0KGgoAAAANSUhEUgAAAV4AAACGCAYAAACVMeLsAAAAAXNSR0IArs4c6QAAAARnQU1BAACxjwv8YQUAAAAJcEhZcwAADsMAAA7DAcdvqGQAAG+zSURBVHhe7b0JkGXJdZ53Xr39vdqrurp6ne7ZMYMBMFhIgNgogQTABSAJEgtFExAjLEoWww6LCIVEilaIYTFkSWGHQ5Ipm5IVDNLmbmIxsREmJADENjOYfaZnn57el+raq96rt/r/Tt6sel3T24AzBcwwT3fWzZs3l5MnT/55crn35foiS5QoUaJELyb9Qi6X++3M/zwayq6JEiVKlGiHKAFvokSJEu0wJeBNlChRoh2mBLyJEiVKtMOUgDdRokSJdpgS8CZKlCjRDlMC3kSJEiXaYUrAmyhRokQ7TAl4EyVKlGiHKQFvokSJEu0wJeBNlChRoh2mBLyJEiVKtMOUgDdRokSJdpgS8CZKlCjRDlMC3kSJEiXaYUrAmyhRokQ7TAl4EyVKlGiHKQFvokSJEu0wJeBNlChRoh2mBLyJEiVKtMOUgDdRokSJdpgS8CZKlCjRDlMC3kSJEiXaYUrAmyhRokQ7TAl4EyVKlGiHKQFvokSJEu0wJeBNlChRoh2mBLyJEiVKtMOUgDdRokSJdpgS8CZKlCjRDlMC3kSJEiXaYUrAmyhRokQ7TAl4EyVKlGiHKQFvokSJEu0wJeBNlChRoh2mBLyJEiVKtMOUgDdRokSJdpgS8CZKlCjRDlMC3kSJEiXaYUrAmyjRK4j6/f41u52gS5X73XTfK5SAN1GiVwi9UGD5XgKiv26UgDdRokSJdpgS8CZKlCjRDlMC3kSJEiXaYUrAmyhRomumwY2qa3GJLk0JeBMlSpRohykBb6JEiRLtMCXgTZQo0TXRpZYSruYSXZoS8CZK9EqhXHa9ZnrBCRK9SJSA94q0kyP2S1XWteRLnBdSfoy/3SX6blJuswmurV1yWwmuja4Zp4kY3U7R9jpfyX336ZUJvJeS9ZXcJaknx0OuLzVFRijrxXZblYy+rbvBeN1t95ejwfiDbivnVwQNVuU78cf76L+cuwxd4dEWbc+rn3PwzenmYte7yMU23L4UcFFWl3PC0uguTxF0vwM3WMAl3PaaheCMu5zqlZMuDricdHPLxVpsySC4naechA8nL296Xg2igNUq7kRXq2UWLVxpDMAEGlJSxqcY4cWlkKs6waZivNgE76EOW1IJnXFL6cJV3db/BjdYZ64hdX8zHS7mOKQYeV1xL+exnLpkFAQV6CJ/9ATqdjvW6/WtUCjIggzP+h3JZkjSzOs+ZjmQ9UWUZacsrNfVH+WRkwhxMQ1RLi5VdMn8CMxcTNAPbSuUdRdaLj6n3ShMN3JohZfPIxE5RSIshKMD2X3IcotIzlUy8mtIcGkaTHcJytgNeWb5ck+vRFbc5wsxm55q4U/cUcu+6i1wk0Oe0sscuimtV+JuV897PaUvWD5f9Ey63a6e9axYLFpX6bqdrvtjm16KQtnPpyzFLyjtbwfv8+nl3EuuQFEkXLeJJwZdyjnFGxoxNuZLS0GVY5nX6mKaa3GBoo/ytsrcUtjt8S/2DxLhxCdtdJeL+3KhWHfVy8FKfu/5mdv0X0x00E67vfVoMKqy6QmEHVCz+35HsCDXjyLDQbo6+NLpuYagi9wmxQDyUz7k12sDJjGWrgIRFewA0xeo+H2WcBBKoibwNEDWVosqW2vjFIjjHpsZaPGhG7DWAIPzgQbQxoEquBD10i7GuYwD7+ALin7nUR7ky/jHfYiT8aMHHdW5o8Gw22NAVP03Y4WYhPX0nDx6AuBut31RHPfH9n8JiWq+8oiWonG306Asg5wDXSruZoSLFdWnclm6F93fV3Nci9uupVd12ysYw4LD6nHL56LwgXvnM8bl+kojF/6WN/qhAe9F/ow2gW2AhgqSJ4AklGg129ZtdTxtX5euEKytewdf8svEOSRRF4pKI0UQVG89Q/yZ2xR9dgUfANzORsfaG20HEn/mDwQuAAxOPAJKFDKElSdXkKU3JJfDuUWoGRFO0QD+CLawruytiVM1W8oet4FTvE2nuO7k57mGIlOSi5wDup5vOt0ryfPEKmy0tlxHidxxDy9cdd9DHpJXTM9csW0Fa0lILWXc6uQEvHnFK6pOJeWPVRtmZP0eOp23cqXidW02NvyaLxStWFJc+Yckp1LpytbuX5VeGUsN24hxa0tktFLmHazpoJ/IMYEUP477YTrOA81ptiLIkRhHI0Z/fP5C/Nl9bILsclWK2VwTbZVD9t6BRcFG8JAQwAOe+W2WZjs/nlaBAzIKkYDjoNhZpJcZUZdI0U/bbiOXx8Xh7VZLQKFpaakso0/PMtFB4B8WMSCcz+uZ2pnpLNIbcstQETezI1QWm+uCnuk50+UemRCkq2etduKZIJRYQXWcL1pEFl5O025FDNYnZfIfQM+c8uky3Va2gE1JILOZhYgy4n1WDSf8DbmFlQCEjDVtIWFL9cdtNHVtt9z67wgdg2XZ9fqHzENuMU94FzuhLr4MIJkM9a1eLluhkNfTIV1LVi5XrFSpOihqvBAgmlXqZtWKWVmpAHSyJwdEucV71G+1qC5dgTFGfw9+JKlyWWCsK3wy8NA+Uea0AwR/WxxHGrzf/ixQFnrFpYaXPfDC/GAFqDT3USSborlcLQcjizYX6r0Douz4adIY6eLmDfSd+rN7t2SD9yWjrMgt4M0Iz2DZ0b/9Srwskefh/qDE3ASLeSDSy4qoZKwo9YGozyXIZxxb5EAql3PwCDTE2i5iGJAhnTmcIiD/7EEmKu7ohkAn4BjkKekCXhFZs2WEIGk5rFc5j0kaPW6z3tzvhmf5guIBYCE/UrsVKl47Mic7sgwBYMrtyt8REncElIBmK3NtgWhbQMX6J9wtr/Xs9Dk9k7VOWEvPWxsbtiHX3BDw4gTCDryALk4mM1UA1Jx0DXXAm9VBwAeH+aGe1YtDVtSMgfBisSKArFu5WhfgVnRftlK5YJWagLfes2pVmShtsVSw4VrB6rWS1colKxVlvbpVLycQp6yoncxCcgJXBsmiZhgqxtY1KwF4y6UwACBH1u5LRclQ/EYgDjlk9dj0x/stykJeucAL44MO2i6GS4vmakRugAqjJjSQg3c8PacTXdafxb+Snzw9TRZGEO6losG8syKdBv2DcS7lh2XiR5bVUSKQYIFtqffLjahgrOQ1AG+s4oBc8ANSAI5PUzE7M+oL2NjUyQ3IK5ilPMXKCpawUjsIuTVMuP+DkwCfkS6697Q4hWBVK31IFeLEeIS09Ee46A7r7/zcBTt1+qwAs2vr601bWl61hYVFm59ftAtziza3MG+Li0u2urIuYO1Yo923RjcvPpGBWhwwlQvWewApAG1IdQNUvexswIBiWLByQ9wcg4SnEev9jjXXFq3Xbnr8Xp+6ZBvDXZYPNHBoYNEw4W4o37OJiRGbmh5zt2/vbtszu9t2TU/Z+NiYjY/KjY3b9FTNJkZzVpW17NBKPpKBcJVCbXGpoTbL20gdG9pU14YGk3Wr14cF3vAAFkCDEo1X9GQwfNP3ygfeTJWdtqofCPUNYYPV3B4r0JY6x1yzsMGk1wKqL8R/GV5eNFJRF12hwSIH/cQZjHcJcrY3Xdi8CLcoYFTClxsNVjy0e6jLpSiER7B0i00gAnEPCBJGrwIAWRoAe4ivPkxKj4scAWdSEg/L1ksGxPwfIBNib0lV4fKQTbCvQ+ggYdU29Gdl1Wx5ecWWBJyA59LysgBmXeENa6xvCHw7tr7WtDUBrgORCmv50kFboCMnK7ApfxvXwRoOwM0abkflei2cP/eJAs8OrRlbAGqpwFppqIfHcMDNWZ56OuAGxySBRfBmY0kWcwPUVZnIDlkiAdVY8enNWPVdxe33OrKGh6xSLcgylpPlWyrmBZZYzUUB6bDN7Npl1x3cbwf2CZCnhu3w/mnbuxtrmDpLXhpM+tLjIfXJvPgoKn1P+bYF/oRjCRc5PpHVM+h58AXHPbWO95v01wN4L99d4nIBazdRNM+PheCC8KAgkk1hxsyh8Chk9GL5X0qK5cQrBPBHGvSDBpsDwqVpy0iXUDgr6cJBUkDB5sOXGSGDIIcM/lQLOnkgarTlD7rjpw/Uc91ikwN8Y7x4ZAkgzrMEAfIIZAHeGAfrjauwZFMbuY8OLnAeRy5KFgf1BK5tTelZU2Va3FaGy2ttW1rtCkyHBLJrslrnbe78nM3Jsp2XJbu0tGqra1hzG0oHf6HdWCZxEJTflyh0P5QriDf5scDl9Mda4qihsrA3qb9v2uEyfzbaiHQvP3ky7feBiWcil5NcnvIyf5AfsugL+IgTZg4d1bHTHXLwhR82A+GvJ50FHDuK0LOm/C2XQUtWarOxpoFl3eVSEP9Yvbtn99me3Xts1+SoveE1h+QO2N7ZshVk8jIosmTR0eDSarH2OyRQRsoamDaWncdKCUsYyMfxLLbG1vXicKe/XhbvxRSfxhgIDtFsCkcU7rbC8OGP3UF0+QL+6kRRMe9Btl4sCtUeIG5UIQ6b41eZ4TGFcwOAbgZenDSLEtLLXMB5DOCIzYoIvi83og7RdkMu0OXqEcLpNr4GK8BxIBkSKGRJwCBAkY2bcrmkZy60TaIc9XGTMem7+xX160ImcmIiVSzLom6QKETW0d9QhMX5vp0+c8rOnjkjgL1gSysNe+a5c3bq7LJiFJ0HBgCsWVpnSKhfyJcENiVZg7rK32y2bFUWMHF8w01mLcslvgYsi9j9fhyOtWZBXG/D1jqKD6cOmly4hsHHLVmuDqSCKcmoo8HJ11WD4iiBZgTy+vozV5cZ0/meFWSxHrxun9XqVU/XbjHt79mGLHGxoDiKLDCFOC7W6Qpw+y3l07VCAStXuTKLoG08PZZ7S9eedZVZr7Nutxyetbe88VX2A295rb3q1hlZwZKV8uMURVtWv+BXVnrOyrJ0N3rrKlGDAQOPrluzZ5jGxzX4w4Acwz3W9wDwvlQlqH5kjeC4XlxMDOFpjBGujE8xNiILSoHjyaBQRTEbKF5fLKIYUWgC8TZofV6JUPbMe1XyLPUnZu09MXMEKqPwiBzVAeK0zq/hGU+CISzFUzrW1wBdDvGEGGxgYBVwbCeT28uJXO4vDHghwAjgpf2wHFnbxAVrF1mxjpi3Nc39z88tya1aQ0DSlaXZaHbk2r6JxSZPQVPcvCww0rDxtSHQG67XfNq80Wpau7khAGnJL7fWtfW1lizbVWvKuvNNLYHG0mrb1tdZ/qEd2cUXkDgv4tX9qqWuqAB17bKEIMsX9SPclzuoD3EUl4040pEBpyXa/Q1rtteU1m3eIISMvBeJeaTjYCw5kNeG+PbNR/1z+SofVEnw7FfqC3BTTE4ymJqdsfroqBVLFVmsVeWRlywAcPEo3cIKZ5bBJngA3w2lbUvuLBWofMrWM9bV2eTbaIhnyb/ZaFhnY8XqpY7t2z1sd9x2g73n3W+x73/zzXClgUlaLNf1zUkB+RADarYEoecqzWtAPcQpKfSX2gZ3MW5w/W4D70uZu9cPFQidJo5HW5SBi8eIfoA3XCHEtCU8RBz8F025Q9QXn7IiWLPCXRvw0qGDdXEtsV1ZvGdxtyUDOkA4wRFDqDP1J4WufSzYTRYz3pTerdzgtoBX00Cr6frXC3ghUgWw0hO39CQZARprg4Aw66aPPfaM3f3tI/bE0/MCYU1li3WBGmuqACnAoW7LDnx2drSr/HgRYHh4RPnkraHpc3NtXVPohqxUTa1lvdFKrGNyLAqrulDgGFZFZQZrlzzaMuN8zVZWH9Zto9EUADV1LyDXVBywyIM4qrjX3a8CHF0BGO9XDCroj4CoJ+DtdNcV1pLD2ud5AGeu+uN8kRd6g1yoY7B4szIyHcwBoiooAG+md6rrULVu9fFJG5uetcmxXVYq1VWXIfGbk0yIrDggpGQLr2719toqGstaHIsP7+sUA0tsbGLJqk36PdV/5Zzkt2BjwwV7x9vfYj/8w++0W27Za2Njai9lK5F6XtS1jAUNj56Z+id862+QTgRbeB8EXpzryCvZ4iVjpKvGDhKRXw0iYIqEGtAQQR1CayBImi0QQkRsUYhygMcgz54dAYOBscCr0WAaaDBdeMZObRfFvUYKwLtVxytTqCudJyhQKDOAbrgPMWL9GZaY+mkqqChb3Gbx3dKNoEvnhV4ZwAsFPcFdrh5b4dQ9pArkVqVcR+YZYMgU/ehzx+3/+cRn7A/++HN24rQsqfIum5k9aJPjU342lSn+BudfZZkGHUZ/yVdaKY+3ne5xPpVXuzOdH7Tu/JlSNtYF0AJVwBvymugPqsXbc3T1aNG6tS6rGufHvjptgVs4DtbSYOCuLStbAN1jsZVFZQGu+asTDLzoTnRRCly5j8Q9vDgnBIhimsBjILhnoC/Jmq3a8Mw+23X4RrvuwA02OjIpvguaHfSsyeafW76eyOWUy6v+snbJ0/WbOgK+8uYE1PRr1qyRWYHNsn7Duq1FW148a2trS3bTDQfsN/7Fx+3gdSO2smICYHLmOF3byqWcFZU333mAw4AZ8A7Qhn9bwIs/OsK+y8Dro1A24kFRKVxbBq+RXFMylrY/gwbDmC5jKWqEgnwRQUJmSqIiXan9TKWkBvSSMoBuGL2AHBwtmNOoqgmfwjWVUQLvXiFB1hGyuE6hew76iBr+MgUK8XzdC548NMQN8eGFf5Si0Vz1Za1vkEJ+AzQQ4Cklhxj0vLgXEWUpc/3nGv7RueExtot3b7mgXvEeGXpVdJUBp+kXTCI/5M3GxkYG6FK0bkk8ycnigoL1keUPr5KFhyuMN71yslo2deGFUCZb14OYPupLRoALeccyr0oZ8HpXkJ+70DaXoq16AFi0MZ0a8nVSNSRgyBIDywIPPfSo/dZ//F377d/5lCS224qVPZpKz9jExKRVKlUva2V1zTfHCsWiVao1t+jayru9gWWpcM6kqgyvrurmr8LKIft8trZZEgCZrDSctN/jcC4Xq7evvDsC2PV1Wc1rqwKephVUdrlcthJ5i9eyrO1KpeSuJCua3X2m76EB6cMCLfnLRU4PZOdk5Srlilv3HaxwDQZxjZc8yqoPognigb9wRT75gvRLwLi+umGnTp20E6dO27GTZ+3Y8fOKU7aR3fttcu9B273nOpuanLWNDWYBLMdUlZ4MM/2UIRD6ZTAfxKjLDOD1fu0tqXQSHssGlYK0XOC7vHTOzpw5YeXKkH3gp3/Y3vWuN9mrb98reZi1JK9Wu2dVB14ykgyFM2HZAYGg1+Qb+wy+TBf9/nsAeFmwpxO6qLKO4tfMn7XKFtGxIksxTrxCg34AFNDtM9VQOoFubqis8lhnY8E8LNjzsRKmdgGs6FgAh8pguu3ArVuAVw2bY/eUf1kxGHC8ZShVVjTWzzzU/0UftCV4ysUaFFBp+qgm33xGHiEfmot/NBDnIoMSbZKiD9Zy8BHEs+iuRhfFVUZBRbM8swxiCxAeiecReBERCllEDp4QJRcoyDGQecIOVgXT3RIRHFyx+CIAArSUBwh0ZU3k2e3e3vbXQlE/0IOYflCF5adcnvmU9FpIHUoJlVTO/bB6Kd6CJPnL4MoyAeDDkSkovpDga73iD6vpsceesD/4w0/ZH/3pl6zR3mUrzaqtb+SsKsDirayc0q6srSutCXRl7Y2O+/ICoM2aLvlxD8h2O7whtm6txrr1VDbokhd4Vmtlq1eHNH3OWb3GZhA63RfodqzR0OCof+jcyuqqtdaWxWjb6jLtRkZHZFHWlb5i4/JPTY3b1PS4BoVRPRu2alXArIYH3KlzMV+0WqmmspSmLOCulG2M9ViBcbPZUL152yychKjX81arSlrYMlGUQcxb96KNJbNHHn7MHnjoYfvWfQ/a5/7zN+3Ys6ekTyqxOm6zh262m2+5Q7pVsaFC1YrluuTBkoxmZgLWVndDfVuWuOrrmYMD7ghSvVHY7BFxqqpPRc3V6zZscfmCLct1uk376EffY3/v7/64m168nizRWVXxwqanLOAeA1rfyqqbA7wcMxIqAy9b/Z/KfQ8ALzxSRGTLaRA8Y/FccYMd6lJ0EbuSEGuOcqx7+ZS3UFecuIpLRxII64ZdSwcS/WNNCEsYS6HgQkMQctk/51nx6b/6b2pzzw/IhDy++6Dg27oPcaEYFuPH8MErjmYafD5IMU58NhhHtQ9OgdvHK0TI4EG+wEKAhlCf6Eg7mDf3zocCmF3K+DFV3Z9HCFtrUl5fg4qm07zpI6XvqSOXhti9VylujYg8Y/2BGTIdJBiOOrA9DukiEXalfC5HMf9rje8UC47XSyXeCkMGjQYH77H+onRD0RxlysuKxPrD/5ysuK/f/aT97h/9pX3r28/Y8jmB34bi1IatODnlQOXfSVD+eQ1c9JdOp6O8y54PAwlT/zaAu6r58PqqCmLKL5LlasNVGxXQjQ33HXzHRys2MjxspWLFTyYAjpxnHRPY7tu31/btnbXhESzXvICSNeecyhoSmPINA4VphA3r1TgKYRjCUmVuo/bt0mdkNmBtKy2zIZYy0EHWq2Ucuxow7on9LQWHUDIoUxPuO822ra537Kjk9Ief+Jx95s+/bA89eMSs0bWJ2UN2w6tfb3tk+VqubPOLqrv6d55jb8qctXD2R4LhJYMAXXEXLj7oAJDyE8DbaBVZ4xXVfX7hrJ0+c8wWFs/a+9/3HvvFX/yI3XyzBj/UWtFhGUe/b7Qa8ncF2hqIJAfaxI+sYflrIODYIJuqVAzeRN8Dm2uxiNCKz6f4nCuIsT3aIIeDcYEPzpLm2rYhpRSUWqk68bxyEEcEmuhod8SDTkQduBRhu/IeDTYyAO7KpcwclOX8Xr0trp3xz6dC4o/jRnQgf+Zs6yl5SEn89UxfXwsfTfFG0zOeey7y+PlId6GM2FTE9XU5MUQem0eAOPoDQ2SkkcTFoDQo2oisGvxYanz2jh1rLDSAgvLCVQmkpKyJFQsVmxirqhNX3erB2u3KDFhdaVi1UrCZ6RHbv2/ULQI2b3Lih85Jh3U+5bh6B5bDAuSe8rGGmVbTkTn2g2WKg13qFZcK3GIljeJQc7ecFY6L5PeZnzhe7uD1mkgyo+rySRIeEqAmEPl7bpKNd2SVSV02LXq/B2jEryKzk65AgVhJ4MY6rtmxUxv21buetK984zG7557H7dSzR2X5yqKt1F32tCO64iYi+qN88rSFymZPCYOB2UVJuqPZsb8aOzI2YmO7pm18etKmxqs2JptjYrRgu3dN2NTEiMC3LHDq2XBdwDw8Jgt22GZmx2x6VDyKJ18+8hq+cIprrchIWOTLEIPkWqg/GDAuFioSSeGqbiYz9T86YUbfuvek/emffdE+8enP2tOPPC1dKNq0QHfXzAFFrshCXVdmLGFwugGJoGf8VYboPJlkjMFbsEoD+LpPus36+4gs/bX1ZZufP2PLKxfsbT/w/faBD/yI3X77bg1SdcmXpZeiBiOseI7+yVhTjmUNNEXpIV84Y008LLmIH1pHDQ0H3xvA6z06K0LKeBFtv4cUd5AhjzEYL+blwkXYKGvL1tfWFE3TrvqUGitMFXjjxpcJ1CAoAmLxhvLkNFjWaFzF5+ZV2Vo3lNmSf7GZ868zKTsJG8dubdcPorP5wEHucG4z5EUH5ErDbKhz0aG4h7gCLr55IauHfNbX2d1GE9V4KKt4Iq/otu6dc++klEs+5O3v1Kus4A/nR2N5pKvKKuIVSgX6YMBbPxzFAQSjXJA0SzRYE4V8WZ11WJ13yibHx9WBOdoj2XXWrLE2r449brfefNDuuP2QDdcELJJDzqdiAlFyI1+VFWURHfwGXts2LIsMUEaGfPcUBzg3OdyvevCs5F+L6oedfOVJmMcDgMUxXOPHQcQlnvszHq6FVHOJXk7+zaUGtcVgan+qMBzhzp944ROEnBzA4oM3joT52qz+8RWwWqXmG0OLq1Kg8qjd/+gp++KX7rX7HnjAzp07L1n0bL254ceuuhzsZdagjpwTKvbXG9YHobCyygUrCchrVVmz9braZsxmZ3dp8Ntre2d3O9CqmWykmtegOCmgLWq6n7PhUQZS6W67L30TdgmIWWM9d446CcBrWb2pHj4949VmXD6vgVOg6Bt5LJsJtIi4ON8RWLXUv3jrTWAkIBsX6vsSn7eTCtR/twpVJ9aQGbw5Godu+rE42lnPkWO1WvXvLOSLeVtZz9k37nrQPv3/fsG+/rVv27nT8yq/LFgtS/QsY0k+0k+AN370RwWrPLBAj3FUKBJttvnAwcCXd0bGRpWW/rIuvWzaTTcetDtfd7vt3bvLdmlkmpqsaTCr28GD03bwwGQYpJSFjHy34tEvDALW8sMav6SX6R5H3kTfReB9Xs4KICwWqat3DjlCEI0fSsdEkFDpiLFj+XogDeqxIlHRli5SWgk4rxHR1DirGhTPz3Xt3NyqFL6p6bEsYgFTA7DraGrc575ha40VW1lZlBLxPvqaNVcb6gC8DaRs+KxcvyD8LVhHeXYESFiIWJVtBzg+BiIlUmQaIJzdDBseZQEdHQdAxipFxK6L1EVDP/BPHYOVw5etquprAWQycXheEWxZh3b9Um19TVoywMraIvz+NMTTHyTqa1wqB8UAFMgYa5uzivrrgEuqkB5rUkoEf+KZzwxWShWN+JrussHAWtrGmuSzaNft32W33XrYrjswIxAes92yfq/bO6G46uCtpuoM+DsHShtAFwJ4fbCSXHiHfkgyWl9bt5I6bpmve2X3ADNTbMKgNQ2qpCUfOinTu2BlYtXT7iF/7pEZYQ78WUe4OmXxXKYxjfSNPPgXhBQImSoAa7xaqbi+MrgyiGL5MFiEtgkDJEfATp4+b88cO2vPnVm1504t2ulziwIY5lG0C6CC3qtkplTKn70JZkF8J4C2c31Rm/Ht2A76K33D1mOZoOZgLINDFhrfOOixcaY0Gw0Gq65NTk+o/7BcIcCI6+/okx8dRAOiwcD+hfziBtDlOwhsgOVlyhb8yoBXVLyCLfHqsfoLxgOgjFVPG2IFMhBRdyQAKFUroV0BY1699a+ASbT+tp0bD6qLAtBPX1rJ1xxgO50h9UneSMsrz7wdeeyof1OhUhuVLFgOKftGJOXxFhsDhrcdAwfy122wcbOrt4n6M5s2Akb/ngaRBL6c261WGBxyasewjKPqaIAr2ft+/N32sY/+tEmMbtmjUg5DqIl0HPmQj28YcwJCsg/H477bwEv2lyvCH4Vn/PX6ABoeFoDX32dXZYLgBog4EjKjFSNvR6Ztq52TUmzY/Q8et0eOnLLjp5ZseVXWqZ71UUYp7IbitrvrAuCGrKtVWRsrsjhlyUlROwJdyU95a3TmhQBZ0D2UQKOsur14CxZpsCjV2D4HpAWUiAZ1vml8Cd75xQ/vNDZBbN6pPq4kek4nVlrfkFAn89E7qIOeCRjl8SDlE8JCnsgHUEUsdCqmNihAsPxwnkgEf+QB2OLhNvgdUODDeQnKwhKDfOGfogcnPjoylSTnjuTVWb9gs3sm7eD+GXXwjt10/T57w2tvttfdflAWlyzWxrJPyxhYqKt3NF0BYgarpiw7BqSJCQGC6ry2uuYWExtNACggS4cGxCrqtIh0dVXlKg1hIyMj3mmoG2BMnUnnZVAv1dU3XviHAK+JSMNVf/y0ByQ5upzxk5tfXO4Q8ZE9gEIcgBI99bbUQ/gBeFdVv+MnTttTR0846C6uacBW3oDYUJ7jUxrY4VM85whTG3Skp41my+sW8megFlBJLs2mBr/Gum+ytdu8nMCRPgGl0m+sy3JutNSkDGBN6fUGT8STgFmWd7Va90FiXYNBvY6REqbQAYgj8NLoGfiiX1JlnLcl02rxDFgie+Q8OT4mqzm8aebfOFA7cSStrLisp9ImHEtjPRTJ0XacPWaPBcD3ZSTFYVDAil1cWBGI121yalbNAqCP+L7NY489ayurbVmq08pfvEpOGDhtDUSAr7cfVi+NJL/fqq3gO5DkKCMKjFZxbvUiNxyWfVfGGN+IaLeQqyw34YPp+sEPf9B+7Z983K6/Lnxkh1mv50YxchBH8TpqG+pVRDfp799t4HWrg87gpUSJZMLYFIoo+knDn0jxnk6gxiY/fxtHioLN1uqqM2uk52PN8wtNe+Kpc/apT33J/vLrj9ipsxr1czUrVcesMjziHx3ZkOXW7fFlUVnKAg4OhjtzdBopflFKyvpmcQggqKqEsixlWa98KQngdJAK7DpY+cAgP9sODIXKi48rYwGzSeEfnEaDFU6Du7TVuelgWINDavSWrJSOlDMIyWFPV1o4FBREwx+exPVh8mANlTwEvNkAFTZEQj4eXxfK9bVVFQ7kuq2LPJFrjKt0ykl+dQ7xPFofkQUlC2ZDspKllc+pg7bXbH3prE2MlWUNFOzMqaP2ulffZD/+nrfb9915o41U+gLSC9656VQRFCE6JtYuywb4x8fD7j1HnLB2ONoU7+m4ABhhUADjljptyQE7hmMxUUYEO186ycrd6nDXQN4TXVr6g9wJiwOgHDJEXh4Q8qUcysfa8/O4bq3yn3jMcMiLNeyezc0v2Jlzc7bSEChpsHYAUFy+DdDkgzQsmEofmPkwiFIPXnhATuTl51Qpn+Uh6Qn60kZnWg3FEbi6ITCkNDQVgFdXWM6/MvbQI4+5VT27e68N18dkqa7Lclz2AYw232BNLtMHuHfgxZBwOShcV0IdjOWKsn6xsGu1itVrdbv+8CEbGxvxD/EAvAyafJynLjBGNiuryypzSXqhwbPVFi8FP4XBoOr9Qrkj6ZLalD7z0IOP2NJyQ7LQINHgp3hGrFqftAsX1iSzotVHJmQkSY6SK19yA3iZdUjgzmPoNyFPBehf0Gn89N8+S3oAgWaYHjday8ITotZHquKra23NhpvnTtgPve/H7dd+9eP2mjvq6hP0I28KzxWnpnK93mis2fBwTYNBGNBE3wMWL7Td+kCRMud+BdFZ6GBUxEdDAQzH0fjAMkrO2hDPUUgcZx17nF8sayQu12x5pSfgPW9/+qf/2e69/6gapy7QnbZSbVKCLttqoyHgVQeuqWPmUS4JXVMqlMz7iZQ3OAFsT40kS7dnLDOoo/i5ACypwDvknVsOOeMP96oqrSM/a1t0JJ5TF6wLjlJhRRLRLXnflaCDodjy8iTzAKKbVn8Mk8NSxMLBmohyQo74Y3MSj/RkWpSSlSUfuhDLDL4T7J2V9V7F9zTUg7rLp/ucgISD83mVMczmXFWDUq5lK4tn1PnaqtCaHXvyUXv96261D37gPfaDb7ndRqt9W14671YtfACkgCJCo/0azfDmFW03Ojrqz7kHeH19VPecFOBVT5Ya4hovYdSxIqXevXu3XwlHT+i8pEU+ri9y5BM69bUSlg+tq78SgGsjABkebiPF4bHKxwiIfLPBqSCXJcDJFR7KAlP0dH2jKQOBGRd6wDQ7nBVlH8Jf0xaIAAz8QgVHyfi+LW3MUgPNSHVw8U0qXt1mPT2AJGwV1TeKYq1m9eFpBRTsscefsH/37/533z+48cZbbXpqRumkz2pbpunM0vycLwWQBVULCqA76RVDtNofizSvfrK2Mmfnzx7zdf2RDGRuuP6wg+zx4yfUlus+SF44f96BdXp6Wu21S+3U1Ex0QVZ6w8sIA23J2zgsQeT9KB2lPvH407awuCIeNBuQ0bMho2d1VfJrSi4N6W5TXA0JNCUrJ82oHAGzgWLLKTcyhDSIKkJwMqxMhhXHG90oFHDLUtIoyNKPdHZ02LPuaXbXW3rO3vbOd9sv/8P/3t7x9hmbGg2YTZclt0i8GcfX3jj7nGcXOtB3GXgHOVSDx/OdTD1YK6UT0lkiaMQPK+NHgXnmcYgb/Vl835lnxbuihqyP29Jq3x45csb++I//wh555IxVanutOrzHCtUJ00RVwCvLuNeyYlVp8ox0cpx55OoNpXA6gS8hSPry0xmkIa6c8OTCiiKTFnn1smsER/jEx9TMrS/5qUusR05+J7dSsaLDCO25kBcX/mWAG6xYQkS6ep66BtCNMpT8dA+PHldxYrySn7mUFaTkWAcdTU/DGjLAG0A7VExpJAM/a6vO0mdjROKYGK7aeL0oCbZtZem0LOFVazeXbE4W7x23Hbb3/cg77L3vfIPvqi9eOCuARYlDBwM8IQdeAWgE3mpVyq96ER4AmuWCcE/7wjvhEIMtPNZqNT8OVRVocN/QlBuLfxB4yTtawAr09FcjLDqwxvuv/KGNB9JueuVBP5CX8oY/llJYRgmDjfJQm3GlbeCJKT5t4Zak7tlrWJcMWpqiAYD08jxgoGk2ViodmM06gJw13vCGovLSRdk4zrDmnpcVHN5eC/n2Bbwbmpr3h4atPrpL7Txk3777Pvsnv/JrapMl23vwBhubmJEeCFgEapTLKSDlptyVqcuK2is/ZgAM6u6kH6pLXrPDtdU5u3D2qNUqsnpltTLzuOnGGzWIjti5s2fFsyxRQHZhwer1mu2ambZdu6ZdR9fXpDPM6iRd5MYRvCFfO9bgxLISnwhTJY8eP2Xn5xZtvcFJlrItLzZt7vyqVWT1SqOsuY7hNObyAicKAng25VgmIW+MCQajoNPccw11g7rqy/wkEPfeT6if2qMn15fu9GSR+1qtZhKdxVN25xvfaB/5uQ/ZW9/Cixxl1a8li58BkcGao3p1X7bBkvem2tSV7/ZSQ8xeFzYFOplFGx0dkc5Gh9kEWYALoWQOiiAy6HpSPE1qbUNRSsOajix2Zekes9/7/S/YkSPnbHTiRgHyrA0VR60lK5Yf7msxHeKAmKbONoTTiJetDTH993VYKWOexpEkw1s2tJ2ACutigJw3/w8/3CN5ph5NB1qWEjbBk4jQ5sUT6K/S0HfU6dziDBl5NPdn10G/dwiAVrKlg8dBKz6no2MpuWXMFSXPl5QuTMc51UCHCg6goaGUFg4ELG7w0A4otuKM1TW1VF8d6jWssXJeoLsoDdZ0UPK74cC0vfn1t9qP/s3vt7FazhbmznibwgeWKZ0TP+0K8NLm+H1ZRMUEgGKQCHX0TTk6flYXKAwwXd9YO3jwoAMwYSxLUL+4oUW+OIA3pr02AmjU2VyEdCgotCW0mZc/DwNwLBdCf9fWWL5iA4vjRQXnFx6Z5lMfHGuAhDekH6wJM9QO8aUwfxuLjZ+wNEFTsmPPPzWQ8gntFfhkUJf8pIssNXGPtDRHsIam4t1CzafmfIQH4P2f/8W/snMnTlu+NmUFAVZez7GGNzbQ64qvpzJBC/sX6AdAq7JwtIM7/MzU1uVWrKC+w4Yb7XvLzTfb7O4Zl4GDj3hqq35jY6M2PDKscJadwjou8pPYvK3DTC74eXuONf6e+t6p8/N26swFO3d+2dYEvgtzqwLfhgaOW6w+tkt1zdvIyKSuQ7a0siLAFuhpxuvfanA5i3/WqvG7LskhIEkMPecbw01mzRr0SpoJ8vKLb9BpFoJro7vKY0g8r64s2MH9u+0Nr79DA8x+f0ml01qx0REZIcKNodyGvepVN9jNNx+yvXs1MKAy6EhQl6sB7/Y1gO+AvLBLK/rq0rIqsOq8uCWlSrqlq0q6FYvlhZLqGRCAJcwz1Ur/1SGVL+EACW+ChfCglH1ZSatq2EUJqz6xx5bXhuz+B0/YH8riffypeRufutmGSlPWzdVsQ7qTo3FlRDU761JsKVIegNcVq1el0MH83B9WjUZXF40AN1/Qc4343qg0ZOageI1EHtFSC0ocnrOzG4A4Axxpg5/HVUcr8rk+jhF5rQJl9q+70AmjHxEEYEWf9Ai4dhnxnzjBH+791AjlSsHYGBIWKJh/xAoJJFLnO8g7yHxIfLcEbP3WRvg5Fs0K1F0tr85XzDVtcrRkt7/qkO2ZrtvB3aP2zje/xoZLfZuXxQvwIgPWAKuahpIn1hDhWAwoeljfBnC3AA5ZxgEWP8AFkX5+ft75vVEWFkfReOZ6RccVACIPlnIAAAde/Qttg4OoZPBtqnxW79AzkbjuM7l5+fCj55w5dvJkgd/IH5Y6SdgAhCgbCxwijm9GSQ/asqBYoy2IX74D66gjPfPBsCsolS6wbu/tLmuOjcSQh8IyEAzghc4Ga4vVen7MkhkWP/SoYVIWW83KtRFbXm3a008dtS//l6/ZqRPnFUfT+fqE0hQlI/ItSq+rDr7hZ4DQlaAvlANMeT+jffy/LM1cy6rqL53mivRWM0fV88Ybb7B9e/f6iQU1qQNtc72hQZK33ooaAKRD0jVfMqHOunOrlH7v9aHNlT8Wv0B1qdGyM+cX7NiJs3b27KItCnQ7nbzN7Dkka31MoMmpoZr4liHhDagsJA83jABfz3cLeF2HdOWoG62si8+UAWB4xvmgoXYrkSezK8mzLQNhXkbERnNVbabZVkXt3F6x1up5X63oddcVv2M/9mPvsve/79321re9PiwboyMo0tWBl/kOJOGrQO+AkgQN4Iqoe8IhGsIzDn/UKJK0C1PhUgAHUjkHUVWODnbh/Jymp6zZKF/FIw9+DpqKkj+jD8ru5ehKHny4w38ymkZR+LCmMgiRZQhaKQhJI5WeramMdSlsfWK3La7m7L4HTthv/9+fsceevmAze19tjS6gWxTglmxIU27mzh3e+hHY5gSmbj2wyebNIlLVsD45bqPig5JI4Zi+EIfOBC/+z58HWQTCH4Agyi2AB/UTWApoolWMckfgdStJCuCdjvLlOH/sfuIqL64erj/ERQYeLoeNjkJBOfFGl/RlBzm3ICXLnAMEMsViCx3A43seXENhsCc49CWHNkeS1D5VgWhBylxS164X21bOb9juqbK9+U2vsn0zwzY7VbPvf/2rbLRWsPXVpc1pN/ViScGBS/d0SqbRyCWuf2Px+DIJnV2FwwtpWQaBIZ5D58+fd4t5165d3uFJQ4cJ031OAghNRJSJJYYeAvSRaCfKJS7tQxnx/DVnTAlgSQNJM8WnDJY04GNBU2d48eUQ6TwgAthxdpxZBeXVZI0jS8rZHExoG8UP/UJ5S8bFfNB9gBXQDUcSpQe0k9ISxtEtyvdjahr4/LiU5IMs0CEXifTSv8ylOjCL6Ul2DI19oUJJM4IL80t2+vScgGtNgwL5oCOs77Kco7rrOjSkAZ/fMlO/QB7spbixoH9UAd1lzZcB0r9RC//qb221AwDHtyampidtcnxCg2zN2w6Z0k4AN7qE/Fy/0EEPRS8xtFQOZVEwuiedw4plE/vU2Tl75uhJ/xYvJxmWljj6CZ4wg9MMSgCZF8rxi8l+xA6gFfAGwygAOvm6PFUHslcQHKk+Q94/NqSH0fJGV5C3H19UO3Csj43AleUlWdxzcuet1dDA2lyWEgvL+sxuluRa9pa3/YB97Od/yj72sZ/w7yp7dYLKXhl4e/22mlqNIs549xxFCYotQMoUh8/IkaP/BEZWGYjK+zv4YrYps38dJ6FjtWLZ8CV4Dodj4aKgKBx50xF5jZGdzKWlJS8HZSeeL3iLaArK5dkNN9zgnezs2bNeq+Hhuh/wX2PnlzUy+Ssj4za32LFv3vOs/a///vfs4afO2cEb32AXeMOyrc6h50zHVFmVjyZQDkdcqGeYurnQssLDz0CHaWVXcnG+MolejeD5BZErHi7zQijqoJ8rfMlDm/hvQclPuCt0VqQrGX7Sinf+qRpqpxCTTz/2exr0iERcKi2VV9eXA7yyDFR/PqU3pGtVnbmsp2VNrer5pkB42caHu/aa2/bajYen7cZDs/b6195qu6Y0sIlYv+R4HssKgBwbLVx9MNagCgCiBwAUftoWCnoX7jvSBbdkVU/86Mni4qIvL/CctHEpgzosLy876LJpNzk56Zs8WMmkpz0oO56gGNzYW2G6qnwwFjj6xUYk65Ps+u/Zs8fzueeeezzvmsId/ATAxCctvBD3tttuc16oM3WIfQQA81/a1T1vkAE9/q0K9SUGReqG5Ub/oAw6fTgimHfApwzi0LB+IoBzzOIB4IJ/gA51y/tgIk1ANzSzO3f+gmYfy+J5VBbiiDgp2+Jyw9r+czoFARqzPqzgYRsbn3Q9WV+XJSuQZ41T2QisWQbkJYmen7tW77X1Rd2rOmWBNWu71BcVGhkZdv6QNfXnG8IMpsgW/vAHMEQurnguHyj0F4dqlVuyU6fP2bHjp23vgcPiqW0PPfS4fe3r99rC0rpNT++WLkuXBKAYIb5fIb0NVm+m71tZe5ncex8B2Bmw+Uykx1Sfd8AmCv/ER07GgC+3yVCSn7cy15Y0eEn/+FLZcLVozbV5WfVzym3VZneP20c+9C77tV/9BauVhCbKK9t8uzLwNttrLgIqj+XEfySFf1MgElbwhym01wQhMiqIoXPnztn8ufP+UWZAtaaRECVi9GQRvyhFqKthKtl6H8par9d9rQ4r19ci5bCyW1KmDeWDUtGZsELYyUbhQsft2LAUvTY2ZufPnLPVpqYJmlpN7Z6wCxqUvnrXc/Zv/o/ft/uOnLTpfbdZtzBqnSFZLkMVW1tt+AsUhSoWKerOiUqsCawrnEsiq57qnzlfd0NfEAFy4RLjOl3sd6vW5bUtjvLa9BPut/gZg4NCxhikv5Sf2IzS0aoK7bKNCKI42giPdyR8SqNOl9MMQForP8rIP9RQgx4KDB/if0jdrNMCePM2Uq5bVeVh8Ra7Gulb522s3rI3vma/3XLzjN14/azd8aqbfaPBl5KkFx21E7xypAgQoRTC4cmtROmCg6EG6jggM61l0KbjUj/q5vWTO3H8hB199lk7c+6sTYyPS+FnrazpLF/5wtrkN8VOnzolK2XF9h3Y78eXAN69+/b5ETSs1GWBGL/YsLiwaIevP2y7ZmbU9D277/77bFF6vGf3Xjt8+HqbEHBjjfF93PkLF+zIkSN+/A2AXVtbVecNgwJ8nFSZDAqHDl1ns7OzDuoAFScT0F3WYZEF4FuRZS3M1HN0JLSbt1FWT/45UODT45UVNqRaLj8cfYqrzwIUD/lh7bpRwL0PWgKKtYb6oSxZNlQ1cLK8kMtX1IdGBbyCi7UNW1het4r6Hx/K4bjbwtKCAy0fyilXNAD0NdORfBcW5uzEiWN226tebaP1aTtzXIPfGm1EHUzymffTKgxWfDSHdoRHeAM34owl1ItrBrwinni9s7b2TUqOYko3S+L9ukMHZblv2Fe++k377Ge/ZM8dO+0DSYXvUDDD0ADIB3IYLBx05RigQlFBjt7n8MqFDXIsa5XlII2xge6Hv8TXfFJ/QT/aig1l1Ud9oCUDsl5Rm6PjrWUZmex1zNnIcME+8JNvsV/7lb9lFSEuc2dQUqVeGXjXWiuSiXNqFY32ENZvQUMeiuD3PoJtCP01RVdUntExOgLH+fNzdvLkCVtU46FQKB6vp9Y0TePtLdZiSgLemqxUGoUGAVSxDhgNUTo/ZqUyiOcfoJDy0EmI56cAFMZzuMRSpuOi2OsajRotTblU1YndM7JuO/bVu5+13//TL8riPWuVsYNWGJ4xK42qjCEpZGYhVNgF3wa8USFUFo2FTALwAlY0mItCBOBxgwvgJwnJbfmxWOA55HnpOFt+FACQIgwXyNNnNOjfTjy71HP4d6d/4TC8SiBeT5amgBcFpE4s87jaYfXnZD2IZ7eaZFXwmumQpnfDpbrsJSlUr2H5zqIVe4s2Pdqx192+22ZnSjY5UbabD1/nli2zFDZROdFR0n1NbcrgSudEedGbcpV2Dq8LrwrIADCmrehBnOWwMQNYebuL7VMnTtqTTzxhTz79tO+kv+lNb7KDAjuWpThmuEvtD0A+9cSTdsfrXuthF2T17T94wMs5L+OgLh3E4mZw37t/vyzjCRf5k08/5eC4b88+6VbQUaasAPDK6oo9eP8DDtIzM7vUpF23Qmn9WYXNzV9w0ObV6pnZ3Q7Q1N+/LiZd46iUd3GF9XVP/ZmtUAaA4/sWNIvqSV19TVXyIi0/VIkxQp/iLTn03vNR4Uz/fblJfIRfWtD0X23nfVX9YmR0wo9Ynjhx1p546qidPntB4DiuAedWO3zjzQLdvJ8eePzJ43r+pH/Fb8/sjM0vnLfh0ZpmmYdscopzv4t28sRxu/mmW2Tp9e1rX7nPTxpgjFCHCxqYaFu+cMYRMT+toDrE6b7rpq78c4L56If0OOow8TnVUa0Nq+wZtc+sgHfF7n/wiN3z7YfszFnNYDSg1AS8RccOmSx9YQf9l2IAXi8plqVAFy43+CVbGYISsh4FwA3arwgeFeAFNsE+lsd4e5LvNgz7q9t1BvqRuuyYpjVWz9n68mkZED37ife/2f6HX/35YPEqK06UKbsrA2+js6YBMwiR3UWE5uupUhxnVcywWD53/rxbtpzvRAmwVrEWmL75xoKEBpDyBaRhgS7AGhpAoKn8Yhk4BAwIQ0zlTp8+7dYt5/6wGrAsmFZi5VIOzx999FG/vuUtb9GzBbvvvvvt8M23qAFqNre4ankp1dmFpt378HN2z0PP2vHzG8KYKY0mU8LNujqiCisKPlTHYN0yNknR+2GZIYAk5C0Q9AO/TzmipQ8BmFF5Lu0HeEM+5Ek4tN0fysFPh2H0DekDucJmNOiHkB9yhOKzwTg8j1d0zwcZgJfAntq4pwE2DiZZ2X2O1Al4UVqAt8RuPGtqcmVeFd0QILbWrJxbt6mRnu3blbfrD1atsXLSluZP2v49sz7Faq6vUbA6T81G0QXNbJjhYJGyRo+lWFMYy1C0OUfP9u/d62EAGJYq30CYVRhTctYLG0oHIGPR3ivr9M7X3Wk/89M/bT/2vvfZPXffbQ8/9JB9+Gd/1p566il74L777N3vfa/r3umTJwUio/a1v/xL++Kf/7m96fu/3976Az9gr7r1VgHqqq8brwpEX3XbbbZ//x6VZ/Znn/2sA/iEptZve8c7HOC+8NnP2dSuabvxphsFtrsEtvNuOXN0alr3M5qRcSRKgpZF2fHPNiJaZn8V1Tfq+urqshsWfBKS/oVliI5DyAhDA/nQbvSrk+IfMN4rWQC+1MmNEYWRlr5Bu5MXshQDfnxtfHzSB5Cz5xfsm3fda3/8J5+yP//if1Ert+0jP/t37R/9yj+2215dtc989i77n/7l79hjjx+xN7zx9fZDP/Qu+z9/+z9okJmyX/qlv2/jE/y8OeaX7MChgn3tq3fZb/6b/2SryxsCnKpVNHOk/8K7L4F438LCbztP6Gg81eI6PqiXro2EeZDLi/rV6yNurQOAylYDGB+KV29FbwsVDRBsCBbD2WjO3wK23q3Ij1yyDKHNW0UQiCIf93tXUXz1C0/vfh7zjA7DkipOA6OAt1QR8Kpd+R22OkdXCx1falhdPClgbsvi/UH7H//ZfyfrV2mVFa8by3dl4N3oNTYHiPCjbnyYedke0CiP8PzVTgEnFgECxmohnm8mhBq4wEcFliwfoDjUBQXD6gF4OQwOOJMfjcCUxI+PSHhzc3P24IMP2vHjx31Njc0TDmYD9ORHw9ERvvKVr3jH+uAHP2hnNQB8/otfsO9701usNjJmx86eF8BqGtgu2rmFtq11pNi5MesWJmwjN2yNNms1UoIxTTnVCdY1ivOOth8jY+MiAz1vA9UpvBZKY3FlWp9ZsNdIIS6ODGO6y/jV+GEwEjgGBjbpeWXq1rtBNoCFLEKcwbhRwSH8AC8vivimmqZNOVm9KJWn9U6g+gt03aE5qi9nS/vE1dS01JcV2Fz3jYVqfsNmJwq2b3fBZqd69swTd9uRh79tU6PDSiprS4BBmZw8wGJEL9Adps1sFNFBGVhZr2cNk7gHDhzwc5xYT0sacBnArzt0yAd9AOW8dARLEl6PPPaYvemNb7KPfuzn7W//1x+1z3z6c/YXX/yS/YrA5Nlnn7W77rrL3v8TP2GLyvsJWcjveOc7ZbGdsC9/+ctutV538KADGTpGWSf0DPDfPbNbVt3NduLkKfEx55bbzbfcLJ3v2Le+8U23qPft2ycQZS+irYH/PvuP/+G37L0C+Y/87Ec8/pz4p158JpNXR+kLWKNcWXLhI+RYqRgua2vrDp5Y4bQpRxBZdvGZouqNpX3suWOqcs8OiOeJcVmwSot1iTxZ5/c1Z4EF1v2S4q+ucLxOlqssd46ozV1Y1ED1sN19zwP27NGTshTH7b0/+n57xw/+Dbv//rtsfaNrS5ol/st//a/VP1fs1a++ze791jfsze98u/3z3/h15TGkPBcFtEtW1kD81S9/0/6Xf/Vv1V04j1uTRV20zgaAzyYmoItOQeif9MiJcIiwqJeD/i299fQCV9dN3/MXHuVq3reLcpzC4K0/3yCTDDjuqJFBjnIpD5flK10JXvJXHNf3jD/C6WsOvDj8hOkP4Os8hzRDkmNBg4yX1W1ZUZhRq6j89pKMB82iKj374E//kP3GP/9lGRnqm+pKlWsA3vyv/tqv/DMsOkY0gJDpHor+1a981Y4ePeoj74JG+PXVNW9wwJNRHb9/UUlpUAgsFjYmUFR2exkJG3pOx6GD0RGWl5YVvqpRO1gwgDHA+/DDD9ujjzzqUyumhQA863CURT5PP/W0PfLII3bs2DFZxVN27PgxX5dj1J1Xmieefsbml1dteW1DykStNCgUNUrpyi5ppyNoUUPSAVhz6kjJXUI0lF8j6Lo3czQAraGrLj5KX6Mjg0uFP99hbco58OpeKWP53PuVW7/PwrloIMQFxnSBBq6eE/cehj+7YSChXu5iWv5EpQ2yCNnKItb0irlT2GiQDSKlG+pr4C20rVLUlLDStXNnnxN4HVXSMN1teLsHq4x6caWt+R6Gn0oRASwMrMvq0GxS0S5Mz7E+WWJinZc1YNLT/mdkXTI9B6jQLZaymPbPytK8+6677ZGHH7HDhw9JL447+PLt2UelL4DwDddf7/GxprCmifPMM8+E/BRGmd/8xjc0ozoiPls+Y2OXno1e9PWMZlnoL5Y77XX82HO+1PC0jIBPfPITdqus57e99a1uGaPj8/MXfMBw609yR/+jhaqpn/pIwS1hfnyR535sTFfWvxmYqDdxOf3BwMAAOzISlhrCEkXQVcognprK43QzHecbEKzlLi6v+QYb36GemNSAc91Nssz32v4Dh/xEw+/+X59Q+mH7gbe9Xf3viAYc1VN9qS01uOmmWzQruE19sWXnz13QwHVK/LZV99N25NEnVEbFpianbffsjKy8UavXRjW7mRSfrIPjNOCOTils2oZlGI2MKmxUYcTRdWxsysaVfmJyV1hSmNqtGcVum5yekZU9kVnPJc2axqxUG/blBT9lBE4pnBkZ/YPNXwdeyd4FAQGerCu79YrTcwdwHGvJYT+JPIjn68vx6uGyrPMF+eUwQBQGZvCrHb2Ndeto1lfIo9uc7Fiz4VreXvvaG+2H3vVmAa53nMjOp37913/9/sDU8ym3sDTX57OBTIeWV5ZtVYqNhfCZP/szn+5PTU25xcuaHKcQsGAQDAzRMelEdJwxKQfWKYDM0gRXnq0KEAForF8XFiAjh2LynKnk3ZouPqTpImGvf/3rff0OiwmLF3ruuefsqaef9ukdG22A9dO633PgoDXEw3Onz9nw9F4r1qdl9Zbt9Hzb5tc0LbMR6w6pw+QYRZleI2Dx7XOBALphjRdwAYAENhTIHxra72lEAgAmf3pVol4vhALIXiLvgXy25+lpMuLZ4HOe+VPiRN6pr2unACFbavA1bD1z8GepYQhgJK7i8Vqm5ni5jtq3rNkM63cC3Y0VgWB/QRZu115965StLZ+wcyeftukRzXaUGy/I0PboB1Nh2hA/4EPbx7X9Cwzm0jWeMY0mjDgsN6AfzLTQAQZfZkMQ+bLchb6hB4dkFWOxsmTwute9zgERnX3DG95gD2gWxTLEhz/8Ybv99ts9n29/+9v2wAMP+GbYe97zHrvzzjtd7z/72c/aE48/6VP0dyucc6kYHafYrFOepXLBX9wgLnpHJ8XKPHnqpH34Qx+y973/fdLjdbeUiU+d0WXqA2jTbwD/isKYKfIMUKVlkBEgisHBgMV6N8CMUQIPDFYsZZAe2fnRMeVLGwMU6uMOxhxJY0pcrfEDmVW7/4GH7ImnnrHZvQeUblSzxEX77Oe/aGMTu2zPvuvsE5/4tF13+Ab74R9+tx15/HF7/InHZa2f1nQ+L0Acsz2y8FlykKK4vPhK3Zxmlo888IjApm779x/wDUUGNOL48Th4k+MeFUILWXagntSRuOHEhqbwslJp++gAQ9QTPDh/YcHOzs2rYkWbX1izYyfO2emzC66TU7tmHRg5LbUgvjitgwsaj+5yxatw6TeMcEIpHKGU9otPvp9CXNZ5e94vlFrp/I21DJyzowbOL1m2GjI8W5pR9Fs2Psysfl1G6oLNTo/Yh3/mh+xXf/XvWFkAHXuZ3JWXGpoba30UAaGwgUbFUZbHNaUDhLEK1jRNXNZoiOXLJgUdekSdxX8HSv9IOzo84htfjM4sJfBWCNMqzoPCPEobGkkDvxSHMiHKYykBJUMp90jpmXoytQTgaUimoHQwpnEoH/zhn57dI2BV46w1rD45q3YatXMLHbv/yDE7ekaA369bNzfs1m+hNCwlkIABI5Xt654OvKzzZsqixtFfxZHYMuBV++me5YgQ59pIiZD+tRI84TYTcdU92jvg598WD8EfAFdPuDjBP7yGmK6QKJcrmOTva1dF3QaFQg6+3sb6bq4lJxNJyjdUKFuvJdl0c1Yu1K3Ke+ga5VsC3tLQiu3fXbK3vvkGhS1aY/ms3XRgv40IPDn/yOFzAILOxAkX2h6RUkc6GcDCklVTMw8sS6bhABDLDYAx65ikHZFO0WF9A0ttjqOzEQb4hiNZdPawKcX0E1AqiQ8sTfR2955ZWWeTro/kA4jA46RmTgAk+xTziwtu3VU0nR6bmJRMhvwMJxtb5M3viU3PTIvHuufJdB8dP3zdIbv91bfLijygspEdHTVselFP5M/H4wlD39Ez9lEwQpbFB7qIPtOGzPJwDELERQYMKDGMQSjGpc5xIIPCKRoNbj2m4WXpekVpF+y5Yyf9WFaj2fUXD46fPGvFEnIeseeOn/T10pmZWR8Y2ORk74Rv/vJVMaw2TgsAkiybsCHZVNt0JSd+3WLP7KyDL6dYkB2a1pH84QvrH+scFeUEiBs2mYJyxWFFxitvjJJGLWlrmhlxymJ+YcWt5pXVlj359DF75AhfJ9uQBT3uAw4fyWHtX4nV9gBvpscudZXjfZhwruIlAm9mxRI7GBzofgBeosJmAF9O9og0qHFWutlYsV67obCW+oLCWsvSo0W77uCMfeQjP2b/+B/9olU1AMABNZW7MvByjtfBiBuViqAYfRlpsRLwc0SHFyHYrGDEJ5wRmALoQAgLNmkQ1mgnZSUzNWOTpKwOzPqXd7hMISnHDysrg8HNNc5f0qGguOyBArLcgZUL4LI+SFzWeWf27LVCVZ2hbVYcnrKGLLkT59btrgeelBW8IlAes1a/JqyR1VUellDCVI03iBARm2p5KW8Ql4iGcvAFoNRYunLshJ8KkhoSgVhXJ1rPpXON8aHNqFnaCJR+j3KgDPI7qIY4YU04xkfFgt9f+sj8KHMAXuKSn+rFyQbVz5UTOXCWMbN4Pb6AIp+nHRRfwJvvqt0At86aGnxBI37Pbr5+3H7wHa9S2AVrLJ21O2+9xSbVNmyIoRMABoNWVe0M8JInlixVcOtG7KBja7IU6QysVzKY+/lvhbXUiesCYgCTbxucO3tGM56zm8CLQdCUoeC6pfv5pUWfjldU3ulzZ93PLOyMwItyXR8FlgzmJQH23MJ8WM4SD2yQjSounYyviGFtortMewHN5cV5P4lRl36TPzND1ojfIIvZZ3KS7S7p7uzePbIWJxzYET/P2FxjGQE9BgZ4CYN1WQwOgNMBWZJ2S1YuziaRH3wAZvQJQJe48LMdeDFs2ExbXetqkpKzqqb/OVmHp0+dt89/4f/zEw2sj/Jlr67avdXmIzl1W13nVEnDZmXA0Ca8ZcbJBOGYeJZFqXoDvBMT47Yi+fLRpPHhuvpg3Wamp23v3v0aOFsuQxoW65alIwZB/06twgK2ZCAn+W693EBwBEvpmcokFnp6bu6Cn+UtymBaXdOM5+Q5P33BixRFDSqqjGJKt12ls7QYEFlZUNBtyicIIw/dD395QsmhPMqXj/6ROfjmH3JQhVSvlu8L9TqsoWsgxQBZlwXeWbZbbrvefu7nPmAf/+W/Y7XCCwDeZmvNOaUw3gajMQFff5NKXHMWF0UBCFEGsnTLVc9WBYDsNHO+kk7BWh6KAzjy66MwwLk8vshPnbAEGF1jHBQMEAXcUSqWNbB8UMpHHn7YnpUVDOBSLnHg8fBhDlWv23FZwLP79mn2UbfF9Y6MuBFbbeXt9HzDnjmxYMtNAX19Vp2zaM2OrIGcLPBy2IxoaeSi0bFJ+PqWN5gcwg7HrGierHHFuIYAVTs00DWR+HxhpPiuKJkfh8Cin+Z0ZYAv+NXFH2dx/Jn8lMvgQXwexbTcuMbxXIAr4OULbMxGAF3fZBTw9odaqi9+2pjdeIGvLOPmiqw5PkjTkaVXatn+2arddvO0vflNh2zx/NN26uhjdsdNNwp4h6WMstwENOgNVgMAGJeZsEghOjlgCBitqS0BFeIVdfVNE+KJB/QDR1WwEJltneYlGqV1MFccdIETEpTB8gMGwRnf4Arrqixp8OoqLwAAbgAWZZMWfXIQV1oAHwOD3sayBy/oID7qwvo0b6phnQHI8SNALAuwEY31+/a3vs1e/8Y3yArc7+vcWIvUk2W8Fek4ek586grBBwQPkZARfYsw+iHLFhg51CPGIw7PuMawYKEVNUDJ6uyXbHRiWrLt2HPPnbSvf/MeO3d+3toaBTnPi/XLV9HqAmcMDF4XZpbKL3/waUdAHit2bXXFQZU+W9egw4sUOdWJ3yobF/Du1SBz6NBhbwf6Lud4ERgzBH8js8uZ7TCwoH98a4I684w41CFcWTbhGBaWcs7XjfnF4a9/6257/PGjdu6cZlTiud3BaNOgyUeHCiWpeThiCsjTZuEomWs6QpJ+0yfw6q8DL4aU+PD2p0zdeRogmD6CTgQM8KuyBUbJno34tflz0st1la14GyvWby5I5ht25/e9zv6rj/6M/dLf+6hmgi8AeFvdRmBRPCAEgGmroXEwF/1wMUCyBJkaLly44AC8oCkCrx16XqogQIzxRZ40IG++uVIpAtYIAEyD0zhMNxEifl7EeOSxI352060PKevU1KTv7PpPwwiIEdyQgKGXL/tXmdbbQ7J2V+zI06fs6eOaUjYELFUpYKekNFJ0rOL6mL/hw1oNGTC5GZJyhFaghli7YVrCl/apOY3TBZTcakSslyeyQUyxQ1wzOdDTebi5OG3IK8s4I4ADyz0Cr8fx/yEOnRIXiHj6L6V2Twa8mx/DkQz8WxUsNQh4/U0exUMOfECbN9hasjTU83xTYaTWt+nxITuwt2y33zptZ048Yk89co9NqS1rRcA8AAMAQidmikybdgSmYfBkr6DkusEAy3lXX9fUoM/sB6uJdKzx0rFIR/24Al6nz5zx+pM/YQHAcgKAgg/apF3JLFb0C/DiOZYcceEN8qmkOkqUnf9Yo0CBfPm+LptczLggBgU/hyxesVgh5AtAzV2Y832Pn/qpD9jb3/423+Rjk4y6YTAA4lwZZMgzAisyCW17MVGnyCPyCvULQE0+uChf8mDgoL146aDTV3sN1TSA1TUjvGCPPPq4fUPAe/zEGfUBDValmgwR9cuNjmYYo1YT+PLlOjbEWS7gZEW7EY6HUXNmEt5vVed2SxZ6lxNNykeW3YgGJma2/JoLM6ySLFEsbwj+WJ5h8MViRscAYf8OhHe3oJ9efVzf/7iO1oZrstrZ4F+wZ586bmsrGuQ0W63Vp/xoF/qb97PhMuro2AAkwKscXKGVrxMX8qVvKY1HhMQr+hNiYfPic6bCVX088KV79QVmlf1uyzpzJxUo3KAfddEp3JC97V3vsI999EP2t3/+g1ZQQv+qnOSlWFdfaqDDwgANDegyffN1QqXmGSAKNy5YmEaBxShHs1hbguFVTdtYI0LpW42mLF2Ox/Ald02vBLh0CBqSA+ycv+PYDO93Kyc/1wgoryq+W9ZS8DOybthxZnrCyxcHZEnMTO+yp559xoU0PTnlpxjajGbFui03+vb0sXN29wNP2b0PP2VnLmiELk9aq89X6tVJN6QEWLxu1WdnlFVnwJeNNVcIQgQ0NJS4DjH8/CvAi0WoSE6kHiBvqS3yu6gA255dRPGRK0fokNspBPEny09+FDt2Toh0g/Eo2hWKJATJbQGvOiuvDKtuqprH929V8KU2X+NV3gr1/g5IdyUhWRxM7flplFqxbcOVDZsc66pNynb2xKN2/KmHbEZtVFWHJCG6QXvzywT8nAsEcITOFnjlVxB4ywoAZPYDccoB3gFQZj8RaAAZ6gt4Ab7c06EDEIZvu5IvZYRywiusw8MjHgcw847vMkOP6YTIKciKtEFHw+vHLinlj7WLRccgACixBxIBj/RYwmySsUTCGdjXvva1bglSDsDLT54za2D90ptD4VEGyCfWCyIMgl/qwD3PiA9RB57RRwmLfNAujMGcXsgVht3x0zj86sU9377Plxo4Ssaph0J5RBYumQm4K8Pie9yXHPhwOZYoIN5cmlMERSrIsszWQ+n2bT52I+DNa5DudjUQS0vEgf6qjxubssgURz3iFd6pH1ecS3bA8VdX6YBjkHSvr76Zr9RtVLw1V1XflvqfLN1afVK8aBBj6UsyFbsBeAFIivP8FOjgm93Tr1jv4hoiiTJekCudPvqdHa4IUlePJ91TU/MLzJVeWGboF9R+qv+Q8GBssq52f6f95Pvfaz/8rrerrLDOXdYMS3Rl4NVoRQlO3sjIIXAxQEQZDNN9TMVV6VCqTcXPlB/FmTt7zpalnK5IPgWRFaOR0AcUhTEoYRHT6BTBuUc6G9NCMudZtIR5C6gjYRGXjoKCAbwbApJ2TyCw0LRHnzhhn/78l+3xZ85aqT4jBRqW3MsCX41G67IglD+Yyg/v8c67D8jwKjF0NAUTe6qLAMd/x5+1SUBjTVEAJmdaCeA1c8rDFUd+LCgofOEIJSCq/9nyR+cUQMjb3xesYvjViLgvkFzv+FNUKcHiZSDklVZfbpBS9WTx+osWarwWn3NraPYi4M1Vx3xGIrvVOs05G662bWrCbGqya6vzz1mht2Yf+Ykfs9kp1gIXXPmw9LA4FzQgA1DIZ2ZmxnWCkwnoAXHimj3HpwBq7gEVZjp0esCQpQI2xQAzNriwookbADSAOg4iDY49BDaFInCFS/C73l10zwxHYWoDntEmsSkog/wixec48o4gyFt7DAC+ROf58peGJaMMbDkKpbIibfG2dY0OiqAcycN5Hv0Z4Q2/JSaLsFBXG5ZtYWnF7rnnXvvNf/9bdkpT9xxnYKXXbv0JTQqaslNnPrzu4OSVyjLDK132wZkw6QSfSSzm+/4ru60WM5Mwe/E1a0UKHy1ik41v9dZ8XZg2oi+rAM8PObncFMKfMBhqoGa2IX9HZaxvNJCW5FmzyYndtsIa7/EzHKEVHxXVr+rjgqen87o4yRGmdXVrAqYpSA8RISCD38FG98TXzEpMyykClSQvzgP7c4VrAJAFabWxmh28/oB93xtfozppxtBckQz6Nj5WtX37dtsdt99iNxw+IEOBH89Elj3XAdG1A+8LJk+pP4M5ZMoRw/jxQiwVwjiriWO9zK0ZdTYOo9NRHbAVhxGdkZ1GdSVXRnHjAXBX622WoSrKlfw7DPnSuC2v9+2JZ0/bH37i8/bgowKEEr9QN+yNBUh319SoyttKAlZZgFgLvJmjkpzfHh8QweLNFfVMHRvLX8rW6coSZ0rlSw1wRPH6ixbhJxRes3vaDl/oIjEOHcq9HurXzMPgEuNtPgwZBNru56J79MiJZ5fxwxNv3fAadnjAaMzBr8Cvn+6gXozmvEAhq571M5Za8uqQOZZcJL8cplKbs4urmnkUbf/equ3epXitOZMO2ocEvDOTY74RxeDJd1IB1rnzYbOKjrdv7z5v51OnT7ly8p0AgJY4tDvf4GDaTltfmL+gNghf/gJAeeGAtd+x8bHwdqSmug6sWBkqryU9ok0YlFmzpW29PS6SS3bjbRe8rAUGOSKRLA13ugT5xPtsaUJ+lp8IVojXC030z5miw+ioC54C6YdbViuf/iQ/v1MY4dFBDHihNB6zlBGWRjb5iLxkz4kvD//FgWZpOelsiZ/KGVX/6tlDDz1q//Z/+00/2VDSbI84fPeX33bL5RmUxAttzKzV86ZPBCCFS/AohPK468BbEuj0+EVpqSwAy2vXrBGzJOEGk3jmI0JsZrL2HdZ6VS9lFowrcov1Dv0ag0x3woKWzS/Mq98VbHJql83OHrSTp87b1/7yLnvmmeO2viwc0aDCem1OVi+nVwBr/7CPaheZDW0mR8O6xYsLfYxyHCDFpwSosCw+M8KsLfn2sPHR9s6S3XjLrfYjP/Fe+5t/4422e/eYsGldcjAZFWUbG6nbtIwNfpHDy1Zqmj2U/1ICbyRXAC6wLQ/Kp0oRzNEhmQyhkoQDvHKMjmxoAMp0OpYXeA2QtT92SVEqGoWGBJz9vX2lY7ebKwruGwa5shpa09zalK1t5OzJo6ftjz755/bgw89IkCP+nYahEm8DaUoG8DK9rbBEgoAY6KRsyNzhEmtFSjmkaaDx8yDZUoOmFV3WQDUSurK60gQ/FXfF8gyzPKXUwRqj0xEH2WylFfNIKXuGxYSyY40QM8TPbkQhTqABP2mzzn1Fv9gAdDuyFmGOj3/4mWavr+JF4PWlFDa/NBtRvfPlutqODdKSdTbUKfjpZildudq3vbN1u+7AsO3bU7RaqWlTo0X7wbe+ycaHa7a2siwrqhuOFMrxDQ8GX5R6dma3g9P5ufNWr/JK8agfIeOYItPGCr/jpXDa/MLCgnPomzdydE7AlE+E+vEqzsoypZNe+c9DSUd8SYwq+TRGRDtdTjRyunXC73sbzCt9EOQZGQXAA4C8hUnvibJnnonK4N51gid0XIGJbhx0cTzwZOQaSvXlLeIM+LNYTtwDZIPAS0ov0mNQde5CuRgWlq/5G151jlwJYJ966hn7T7/9Ow68vInIyQfW7cMPbKrOuuaLundJh1wBRzdE9N9/08+f8Iz1Wn5zjTrx/dohbz82NHnVn/bAamXmwjp9mCmQWswhKGc8cg7P1Fy+rO48It3ps6c1oxm1w9ffYLv3HLAnnnjWPvXJz9k3vnmvzZ2+4PWSYslir2qGUfE9JT6P6T9Jr/zIx4HPRcM19KvYDx3oZWVTKxyzaR8QINqNZUUGC4C3O29vf+e77L/9B/+Nvf3tt9nuSQw9yUWOq7Jy7PB1YKrJvywr0dWA11vvmilG98oNkgejPPoHlsd4OI/qHOIRKQ7AjFKqs/ALqg6sqjjWi1sPEo4vOwiQOTbEmjE/Wd1oCZgV1m3pmfJgCYEPJRfLsrYaPXvymVP2yT/7kj36xHHNTDTdGZkWCIwov76tqzPzI4HlYZlo4g8BM/J5B1LD9DQq+hsympL1+ZAMSq9RvqARrS+Fo1EYOakjdYjTRqq1ZaGTJZ2NDsNDV2NRjM+dWszDQ0O5UuA8In4u/icLp5mvxS9iZL/IT+dm3TWEDWlgyQt43VrTvVsK1EvA68sN7tdTQDfPa90FzbhUd7VFUfnyWuRITZbncEfWDseoinbd3kn7vjtfrZG/bOvrq5qlKa6m3Tg+hM8SAd8E3jXFz8AAqvM2PoLlKkupXPZ1UgZf/6iOOhQD64XFBRcBltRQUU6csvdQFbizscNpgTzf0XXg1YAsHcJPnSiLF358/dPr6GIIM+oBP8TM1D8ehAwVmQuxaCn3y6nrbsaXreXh6ADncmkl7ln+R0P4xzeR+efAiJ+r/vsxOjLUPTyQlhxC/JBPAOHgZ1nM02Z65X0u80OeyuNrqq/6FkvDVihzGqOoPtG3o0efsz/500/YiZNnBIQyBmQl8oOa/DQ6AxmLt7yM4HoSSnCwdV8oVn4448qmmjCvmLO1VV6XVTvLmIif0GQJiPjBSmeNGgMkHCGFb3Lx/p7xHCjoP4Vhp7BZeV4znRkN0Hfc8Vo7cPAGe/LJo/apT3/O7v32I7a8sKLJ64j6s2Zg4h2MUKaePhgPgfdAylv18p+yohZepPACrBGPbuzwogR9EiaUHCTV/EkeDDvpVGPR3v2j77Z/IOB90xtvtKnxEosQXgbfn+GnjPhIE8Adfzqf2UK2AbtDwDtAUdH8j/zhBQXusjS6bKoP+Xh8mkT/UEIJABD2NWF1Kl+OYCQVILPT3FEY1g26w24uQFkoqQOvdu3Ik2ft9/7o0/aVr99rzUWNWnmN9LJ4+6y9KY0SqlCuErB3VgQtHqSYPo3hjS2swq6ExwBCg/IqoO/8y9EjIsG736o2EniUiXdkHvA/83vU8CdLwpV7+VEOlxc3/lREwF/BD59+K7/QJViBlCgrh18f0AATQmgbKRqfhBySheX/0EGeaoTXANRtMaiwuSaLU2NWudAU8MnSnejZ3t01u/7QrN356tsFyhUNkOsOGPzKApYqp14AVerLkS4GJD6Yw5oxa8CcIGATFeuOs7GcIKBjEAf2g8WraSw/lSO9AJxJy6kFeithwYoJliGdPZwTFvAxAGYi4YKEoOf7+SvQYdDNAgfj8LtmITxrO5EDiMqM+WMVO3nacEMah5yYUbgbuPdclE8I8LwG/Bgj1I/MfZikfM86lODx6Tfy+Gkc6S7LCfy4JbMuPg/JckNDM0t+tWFIMsPC5Yx2WFfNBgfPKDisNwddvwu8hGK6VimzhFC2leUF48crOenBwEg78nU55M9JBs69wjdWrx+fU7i3EwOVO8/W4+OY7PkgqbQMypMTE3b99TcK0Cft/geO2Cc++Rl7/LFn1P+lR0Oa6ZRVltJjRCmh9z36NBgqTgPvWZ386n4XlVvHUlA9Uh+nB5AIhfe6Zk75oV7tjVX70N/6Gfun//QfSsd3WbUcJYLcwgycr7SxVINRQMG0T5jtvkTACyG0KxFxnVXSIHBANaZ3JiU0OslmNnhi/oN5kz568Wc3XFifwt4X0S5PPbtkf/Ann7Ev/MXXNNU6oSky68uCFwkm58ohuTeW1QJsgAlsAF8CBdAcMs/pCuB0BbzSeykoz5Wxj4RqIZXtdch48K7D/8i6rn0pY6YFF1PkO7Ab4kMuR8V3y+PFJAqQo09qaujdV+CSE/ACMpSmrqK/GfBai9NjPpp31Xn5kplxRKkv61fyK2gAqhR7Vq/1BLo527enZLMzNdu/d8puv+VWWbw1zUbCb6qFqaZAgGUkgSrEphgcce4WoGQtlo6LRcw967k45Mv5XPQL0PWXKATo/uq58sTxjHgOutItoAjryjdh1WsA71ju1Ul6qo4IIIVmzBqGi7eV98wBCnKNj2k+mps6+0axrt43/H+4ElmsOs+b+ccH/j8LC7fBq3pxE/LynC7yQ57OwQUL0KzZ7jrg1mpsQNbVHgJMtUt9dETpWAdmRsdmWCY7mNrMbYsC+EYQg5eOwLtgo5pxrK6t2MoK5+8bkllBgMynX+k30h31F3QA+UO0BRTaKaxZIwPqgQt6EgZMwpc006lqcOV7Ds2Nrn3jG/fYJz/5WTt27JR0oO3fbSj6txt66u/rYYON/q+8fdCQC71I+UsuytLlE4BYfPjxN44oYomzrMgJH3gJ+oohwI9XMsD0+hv2oQ//pH38439f9SZXSVvlSHLuJ12/S7jaHD4oywUmd1XgDQtFz6eQ+HmEcDYJJbgChadec/cFKYRrzCUqUnYnpWAtdKthBp9dkjwj/UHzdWk2e/b4U3N27LSUY63tvz21uLjiB+lX+Ih1pylrT6NVq+FHZDbkfH1ZCtri5IP6KkdYGo2uRnQ2/7DeJGhZuyziY2nzggkKxtE4n1rJsQEI3ygWr8ICPl5dFBsrG0V0ZaTR4jU0IJtdbmW/ZOSMyCFDobCXFxQpDCjwA0ixAUcYz+CnoiR19Z5RPVZ6KSLx9h2atte95oC95o49NjFWVMcbstlds77mxjILS0QURafyJSTqL2Fg0ZI96/soOJ2SOL6ZSml6HjswIEvTc1yMo1fBqlG26IWucMlAHqwoNoLovABvAGYceUPEvTKRXmk16HpcAG8wlQoMeh+dSGGRl0HQDZtIhGX6y3MiSKYhi4F8MwpBITw+JSUy8kHGAyiLPKN/izyNRkzWcAHUxeUVybbsn+bMa8AtylJl4G1u8E2IjmTbtg2WjkpFgbPaRDlEtjatXV0Jiv5wh/GkfiJLE/2mfmGwBHg9prc/PxnPOXMsWP9Wg+QZ793i9ZjUJQJvAC5Ak299MNBWSlUB/Ibd/e0H7Auf/5I9/fRxW1FfzqlenHQhr7X1Ve+T7L2gw+GEDoCIk8xVkMuJdSJmxnrGLxIXxW9ReVQrIzIWRn2Q4vX0sdEx/6Lerulxm54atfpw2fbtm7aDB/l1ZtqwFaxu5ePr4xqo+ZpA+LUaDDXpjZ6VKvSx7zLwMsoNAulmikvk4yFZRwpxFa7/iJH4sOrlcyW2GpO+xQaZW4vMWaTkHO9bF4bwq8KrDT5zGb6S1m5phOy3wgApxelgnbFeLLQFIFgX42MjvNnDcaoWYQJL1gyD8ghUABaPu3UFfHHwRhwsOj98r3tAx8FHz1FWANt/Uw4QzurK1LCtfMXWi0/U1de/MoV3i1dAJnlJR+RQWimvbx5qFqDOxa53ga+7+ZG6YU0lJzVQ6WljTfyv2E03zNiddx6yW26ekvVLNbuahtXVDprC0jzZIEQbcvU2EwEiEDLyM6jxXrIgLksTWMEQ0zjCQscESAOwKdDroUwvyptwBz8HQPkHgPfqFDoq4BvuqIRcbJCsCMJZmuFWRcjBD/UMftdZT5OFufBDYj5lqKEhJNxOsQ7bCP5DniHN9usmKTly4DQARW40JDulLRaVPojYh13aRmJ1YETPmU1UKlGe/t/XvMkd3eDeSyJMHmwIgNU3MRXIOmlBQMYs+3mkNKG80C/cOfCSq8jrxSW0VxhYlbcGZT5iw5IIxtDx42d9meHChUVrtlQvtWuxxEeX+rbW4HQF67XiBzBUoSFPlbFp5cKIrhTLRemZvRVLWOpVq8nxli17BrxbwGmZkVGOLFY1cHkS9WHxVCQD+i8GCrrG69syYLqSH8Cr/uRHYOXlc5qK8t0DXqjDdF4AEzpEEHLMgdSbuSlf1nUvFQdV9zUiNbqv/VJBtSodnqMdJTWEaq2YBQmWb3aGCTTAq3YPS7WSRVl6iY7I6/lenftAiJoiqTo653nKORv4uVK8nhOHt7FQOG6wyJxvRYgAzWhNHaJCLi+t+AsFwTJ6kQnAlSLy6jMMArys8XKOl07Gm2YoFJsKPYGvOJNiyuKojol31q04aTCpCuY1GDXUqedtdnfdDl03aVNTSDBazFjRWS9/oQQL19IY1xrvOyXaMOY/WBZ+iHv36w/+y/KSKQOktvd2VlzvqNfQZyIxc0BXfMARAbiXYgs9o4xg5QPuCsMpAnrK21QYQKWK2j0rP6bdzEMU8+W6qYmXKjDeX5EuFTnKhbDBjCPJOGk0FTxkfMCHK1swwmINyMhPUZREmEeV3cBiEnVN7AwQ2kqaS/Y2WIykSGyydTHW8qzlwnPkm9RihL0g9SlvV4Jx0IsOvP4vkI/oGUWWInks/afBqU0EVP4RL6bkhYgAqhK6/LzBVlbHB2wh4m3mK1Y9XP89vfIeGuLH/trWazRkJSk/WWma1PqUhF1v0gK8KD5pgIbgsF54GjmB5CcoUvYoBm1eyS9LGqU3KEVAePOeuOGPX0N4vEIacByMwzrli00Ourq6DHQFbPMSBvYXqgPwEu68Ka5sEg3esjI1Ze9kozmvjMIZU3tmChy70ixYVu6a6rHuu8tD+WEpJ+/rS7ICG5ZjUC2+/xGPd7HpBnjw6UEnFcyMAF7c4slAIYajF8gkL8uMWYNbxgzgmXOmBknl+cxF8QAhrOrAeHj8PD/E/Xfq95vtRNiWc5kx+OqOjU06bKzm1cj14RrjUhwzNzdGOGYHAJMYmWSDPLMJDBfuaQfnY1v+bjUqLuSP5eeO+CwXhG/+huUBt2a2E/n7Uhz9HqMoDjYhzy0aRDgoi8OxQLWhspE+FnQb9LBWL4V97wEizqVYuBrBidcpc5sUWRTrwJafD85Ll0regwacUjHD7kmebV05885adswwuBcXeCMgQoNAESsTnqJswfmai0cLnR0ij8Ab1UA5FaIGRSn4nJx/8Dl7jot+0gc/eVESdxohuw01Fj81gqXLBzQ0WqqVfFqRdVDnS39QJA4ZFWQJslu9SfJylIwjZQGlcQrnErK4iMhvMGz78+81Cu3ywvhEOqTDqYkkO80YEI/8DBRDQ8u6rktB9SDHd3drciVfJmCphQ7Od1z9841KxAszdGC+1QCRR0dxGZTpyN5WIvSGjgto0QwABrMGrD8CfBDPgJr8YmMQH3DmyBDA6zvNmzXfjOY06IeCRm6R310uspPKgp+MnI+M0PlQKrodffyRPg7Euxr54HIN5P0MmWXrqfx+GoMPQMk6OmXqsa5DLhvOywfrGFlmvDmpbxBR18Dl1hPuqQpVhi/Pk1DPOOTtVdM9cgnr+qzRZ3XmWZZryDe6LXLMUB2UOOStvtztMoXXbBVrXToSyg/xMSYg+qdfwRryRFFR0hCaFUV+yh/99fYJRoWvjesRT3H+x/WbuooXXirKM+fFyFPZedKRN8ZIUcCrAY5ZpHTNm1rpszFvZyxeiHAXGQLEr2t4LdXrshmb6SyyIj0CIBxHGk9J4ynAw3Ub/IBtzCf4fUGhp/lGZ10trNoyB/HFhKKssJw1WlIkhXunVh4hDRJtO0+4kGNGEiCNwdfJfJeSIP54vIsJqQ1KzpUuo0H/5ehyaV8KoqigyluyRq6hchkR4IEhRoQU+GTVpMW+mkRVLdOZFMO/W8E7+2zIqU07dPBwSD8CKuDJcaIIIBx2h4PBnW5OHoQ13ItBKQ7cCCdOj6HNcBHxB9NEIl/oWoELIsssW6eLs5XstpUDD2wcxWeDvPg1CpienpG/IfYiUpAFPtVXQOPFhj++z8AmJm8Dsh4ZCJ4D8GIVhxnoIKEj4RrcduJp1i+EMoPn1Tm+xnUrQzwMhGGWE/naooF+p3heovLrtsP3MDi9gCXp5WXpWHZQdmFNWUFsowQwDPfBLIOfAf5dQHroQfqTdXxuAXWOTSIH9n0uYg+S2ctmfLstfJGRxpo4G56+PyO+/ASUn/xBJrxP4JfI31WAN2rxC6CsKs8jr5tceBaUwuWtf1uFBCFvpQ8+/oY4g3+3wmP86A/3uvNtRTlH0SAAn+7qyhlfGAg8BAqcMIWF8EdHiFwmxOe3wvOJVJtJty7fcxRrCMHjJp8xMNIm8F6cBuMhGhA+w/RMeArwhAfMFtwKyMwPLFwy2Ox0okHAhAJwbAHXCyFyemEprk6xJ1wrK4BOoK0EW2nJDBd18qXgONCWXGOZgiAsXvHHbGNr7yDI21/Y4Wy3Ql44R7EulCs/MtAlbBzG8qEsnvPmEa5AMT/+AGrSB9A09sWMwnOFZEFYmO7fzJ6ALNIgbd7GBIHC+WcBqPxboRcTR8/6vEIscj0FZ5wROsIAjwqKxWTifvGB9zshCrlc5b5ziqxfqgpXFGd2hQb9V0rz8qdLtkGs/iWqfcn4FxHAE2NFlyjQFQT7ktL2cgfvB1s0hv9VaDCvmP+LScpzMMtYHDRYlefRC+FjIJNLJfPH8QHXWHBMp2t8PJCV6IrAG4fCl5wu5unFoigAqrHdXanEmG572iulefnTJWsXxXAJuro0kBmW7itfdi+criDYl5S2lzt4f6nwv4qLFP3bn/9V3YA3u92k7fcX0WCiq7kBuuzjeLNd37MIA95rJXJIlChRokQ7SAl4EyVKlGiHKQFvokSJEu0wJeBNlChRoh2mBLyJEiVKtMOUgDdRokSJdpgS8CZKlCjRDlMC3kSJEiXaYUrAmyhRokQ7TAl4EyVKlGiHKQFvokSJEu0wJeBNlChRoh2mBLyJEiVKtMOUgDdRokSJdpgS8CZKlCjRDlMC3kSJEiXaYUrAmyhRokQ7TAl4EyVKlGiHKQFvokSJEu0wJeBNlChRoh2mBLyJEiVKtMOUgDdRokSJdpgS8CZKlCjRDlMC3kSJEiXaYUrAmyhRokQ7TAl4EyVKlGiHKQFvokSJEu0wJeBNlChRoh2mBLyJEiVKtMOUgDdRokSJdpTM/n9jW0UkPXTZ2wAAAABJRU5ErkJggg=="/>
          <p:cNvSpPr>
            <a:spLocks noChangeAspect="1" noChangeArrowheads="1"/>
          </p:cNvSpPr>
          <p:nvPr/>
        </p:nvSpPr>
        <p:spPr bwMode="auto">
          <a:xfrm>
            <a:off x="51752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1" name="Afbeelding 10" descr="C:\Users\UserW10\AppData\Local\Microsoft\Windows\INetCache\Content.MSO\60DF9574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142" y="2621717"/>
            <a:ext cx="4395392" cy="1117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C:\Users\UserW10\AppData\Local\Microsoft\Windows\INetCache\Content.MSO\1F5E473B.tmp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741" b="47599"/>
          <a:stretch/>
        </p:blipFill>
        <p:spPr bwMode="auto">
          <a:xfrm>
            <a:off x="8567877" y="4185920"/>
            <a:ext cx="2220196" cy="2076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Afbeelding 12" descr="C:\Users\UserW10\AppData\Local\Microsoft\Windows\INetCache\Content.MSO\ACCC860E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36" y="3738901"/>
            <a:ext cx="2611059" cy="25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 descr="C:\Users\UserW10\AppData\Local\Microsoft\Windows\INetCache\Content.MSO\C08C9DB0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05" y="3463083"/>
            <a:ext cx="2271395" cy="23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 descr="C:\Users\UserW10\AppData\Local\Microsoft\Windows\INetCache\Content.MSO\EE826A27.tmp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10" y="3866943"/>
            <a:ext cx="1967230" cy="1965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0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712720" y="680720"/>
            <a:ext cx="645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FLOOR PLAN  BALLPOINT PEN FABRIC </a:t>
            </a:r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</a:rPr>
              <a:t>​</a:t>
            </a:r>
            <a:endParaRPr lang="nl-NL" sz="2400" dirty="0"/>
          </a:p>
        </p:txBody>
      </p:sp>
      <p:sp>
        <p:nvSpPr>
          <p:cNvPr id="3" name="Rechthoek 2"/>
          <p:cNvSpPr/>
          <p:nvPr/>
        </p:nvSpPr>
        <p:spPr>
          <a:xfrm>
            <a:off x="2184400" y="1142385"/>
            <a:ext cx="7995920" cy="49942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 descr="C:\Users\UserW10\AppData\Local\Microsoft\Windows\INetCache\Content.MSO\EE826A27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459" y="1311280"/>
            <a:ext cx="134112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data:image/png;base64,%20iVBORw0KGgoAAAANSUhEUgAAAMAAAADfCAYAAACgXNxJAAAAAXNSR0IArs4c6QAAAARnQU1BAACxjwv8YQUAAAAJcEhZcwAADsMAAA7DAcdvqGQAAGx0SURBVHhe7b0HtCXXdR24X87//Zw6R3Q3cmAmSJA0o0hKokmKlkQF2qYVrbFnNMvD5TWjkdeMk+xZlCVbHlOiNBRJUYE5R5AiQGQ0Gugcfs7h5Zxm71PvdTcaHT6A/uhG/zq/b1e6date1T7n7HNTwRVXXHHFFVdccWXjiae9vJKsNZ8rrlxP0movLymXA3bnmJbnr7viyvUuHeBref76c+RygPYy6bivvexsu+LK9S4Ce/O8ZSc9Ry4FaIHd95GPfGTnRz/60W8nEgnb2Wq1npcCNJsXveZVly1btrTX1l+q1Wp7bf3kpbhGR+r1enttfeWl+k21Wg0ej6cl7D3wwAOf/rVf+7Xf5+5GO60JkAK/nyn8G7/xG++amJho8eaJfVdceXkIlbp17Nix1m//9m//B+K4S1huY1rYfpY8Z0dbjPoQ+AFZiFKpJOvvHHHFletcCoWCJWI3wM0gU4fGP0cupgDKaF5ACqAdjUZDbkWrrrhyXYsMdYfWtRUgxNSx/s8B8WU9APmUTnTFlZelBINB4VdKsGYPoEyd5KU2XfQkV1y53sXr9aoSRvjupPOxfVYu5wE6BbjiystVhOMOhp8F/I5cDuAeeYByudzedMWVl5e0GUwnXVRcC+/KhhZXAVzZ0OIqgCsbWlwFcOWGlLW2W7kK4MqGljUrgNsVwpUbUVwP4MqGFlcBXNnQ4iqAKxtaXAVwZUOLqwCubGhxFcCVDS2uAriyoeXC5jJta/CAhpHFPvCBD7z9937v9z41MjKC7u7uqzYqTAOWNcrs+pMW/L5peLyHuZ5ydpnod8tWdJYaY6F1jbHuTDxw4ZhrrTNPQ4l5eLhe414ua3UN3vag0fSgWmmiWmvxmbTg8XWjb/S1CIe7nSI2iKjvvs8n2L14UXtVKpXC1NQUPvnJT/7pxz/+8X/P3WmmApNG5utFnW3U0ls8X7T9LAX42Mc+9qlt27ZdVQXQeE2N3r/exOtdRSz2H/gyvsIHmeeezu/V49DIOoK/xXUPFaAV4TafqUfdxQV2/Z4Kk87R8+VzFvirfqDIvQR6udJCNstcfA0pvpJqtYV8jm8n3TKlSJe7sPuu/wV33vVhnrBxnLPf70c8Hm9vvTh5vgqw5qd8NVuCr8/xxbT+/kME/yNcJyrt0WhE3fmj6bhP997ifg+fpUfPZC3PpWXPT06vRV3xs0glDV2t0fqr1zodAL1BGan5p1ApZ+wcV9ZfNo6ZuYJ4PBUqwENcm2OSkejQmc6kAhLuM/Br2d5+jhM9X3SMGQl+6Y2XSZ5ezk/K4PN5SH2cLHXSoUqljvTyKSwvjxlNdGX9xVWAtvh8ZxDwP8W1MvEqwOvRCOUC8Xkg94jqEJymBDZpxkWkk98BccsjT+IxLyBHKiWg1zcvEA57TDkUG+hYJjWO06d/SAV5aSaS2ujiKgDFrLPvBFc61l9WX49GQJYStGdPE+DFV1o81mI+T4k7lV9KoTwd4Eu07mx7mFfg1gg9L0Ev698Q/VHiuox9nfGCFKNcrmDhzGle3fUAL4W4CkDxePK0/o9yOc8tWX+BXtIBvxJBLutv3L8T/HaOyVoLsJ3zOutthaC3oO23PeYB+NSlCI5S8DCzBQMOTWpQKworU6hmFpxzXVlXcRWAsPT6noLP/xjXiwSkYCqrLhAraV2ipWp5OtZeS+3Teuecznna7pzPRGB7+aSlDrL2Oiqwd2iQ1g389AJeXxPF+gJmGQe4sv6y4RXA0/DB7znCAHWaWx0gC9QdQGufRMuOte8ogJJALmhfeK62hXZuE/VW+0MGJdAHFBJQdFaD+wMBxQfOvhYzlippFAuzCIZU1erKeoqrAL4VgvIM16oEXwfIEi3PTwJ6B+DnewLt75wjOe8cBcpKXiV6GhavpKOhENf59IMKK4h+n6+FAJMUoMo4oFopUEHamuLKuskGVwBSDv9JePxPc12cXtCUEihJtN0BuJYdr9ABf8fa65jk/PPaol0EtocKoN1q3xINCjHODhD8qgoV/THlsLfh1BaVSxW3KvRFiENlryxrVoAbcXJcr7dKEB5lUCr6IzDrcXQeSQf4SuevK+lZKJ2/rjzn56MI7UoKeH0NKluT13Osfcf6ayklkPc5O48T/xWKiyiVV51yXFk36bztDSdemtxIeJpURHX/6vYQopL7zBpL2T1t8DpQ7lhi1RDpkWkpeqJlZ58SEW1VqJ0lj/m5P8hl2AdvzItgDIhGtZuUx99ClDTf7yfZYRbTFSYpRbG0QgVQi7Ar6yl6axtSMulFHDtyP04fP46J41VkVgPIUw/KJS/q6r/D4BhNb1shVEXpVFOeS1ISP5PyCPBENZJM6sg2yDTMTP1E9BD1YTNaoS1oRUfh6xlErD+KSMJvjWBSgK6EKFELIfMOpGVUznq1iUato3iurJdsSAXIpDP41ne+h//4B9/Av/tYGp//L6O4/9Nd+PHfhfDo17pw8Ae9OP5wHGcejWH6SAKzp8JYmG4hs+xFOetFRUpSo4K01EGu01VCSqAU5n4qQYvAb21i2sl9Bxhn3ApP8HYi/W54kzchNjKKeF8XuroCFhD7qHNhKoG4q/oIGYddI4915YWL3tz5Qtt21scHb7755t333nvv+9QTNBwOm9W7GqKeoNeqO7Suff/99+OvPvN5zE+uIl6JI17oQ+ZUCFOH45h6Jo6Th2I49lQCx5/oxpmn+nDq6Tg9hR8L4wksnAli6kwYc5NhLC94MTNTRS4bQncPrbuXSG5SCbxEsJdBtYe/0aNvVolayVNEmMiBvAkqQwj+oB8+TxPlYgmVcst6iWYLHpQqHvQO7MSuvW9COOJ8n+1GFnWHDgZlSK6OaELnTCaDgwcPPvnwww8/oF1MnYabZ1mVDeUB9KBXU2k88uijKC7P4vaROl6xw4vukA8FRLDa7MJqOY50Nor5uTgWl5KYnU5g7Eg/nvnxTnz/C1vxN58Ywaf+0wj+9PeG8fF/HcIf/O9efOsLt6JR+TU+5g+jlf8ptKo3o1XfDFR74KkE0KwsM51BvXIa1fI4mrVlKkoT3kgI0cEA4l0+xGMthENOVajigKtjajamPJ/asysqwI1UFadBFx6vj1bXj83xEPYNjSBb9OHwUhrj5NtVWtvo4Ci6hkcwMNRNbh5BledkyyXSkhKKxQKyNNOlSgmLVKRjp1tYmR/B3i0/Rf5+HxXgrUDh3WjOfQTNU/8ErcM/j8Zj70f6wfdi/sfvwskfbMX9f7OCJ787j6nHlzDzdBrTE/QC0UF09/aSCvkRi1Ix5H9dDXhJZE0eQJbzRhDx6ngkiNu2D2NrL7n9QhGHTi1jPpVDPZdHcXUVUxOzOHl8DEdPTODM+ByWZpeQS2eRYp5MJod8sYxiqYwaac5Qbxw/9a434jVvvAvIZ9AsKIquwquuQqs+1BfDSC9GkJ6OIzeRROnMLpx+bC++9JkefO3Tm/C5PxnCf/5YCJ/8ix144PAbcGr6NnqoEbQ0Oqx9z66sr2woCtRoNBloerB/ax+i5JxHGQOM56pYqNYwMtyPoe4wVpYXMb+4jBUCfn4pQ4scwb4923Bgz3a84q59uO+N9+AtP/VG/Pwvvw+/+7sfxYc+9E4k4340MylG16sk8WkqQxbNYg7FQg7ZbJZBdw7Lq3mUyO+HujfDV4tjbLxMetXCxIkWfvyjAg4e7cHJ+ZupjPsZZPfbABlX1l82lAKom4Gn5UWtVMPiSg6evhHEN29H3efH6FA/j3uwkC8gRSu+mi+TmkTxMz/zdvzqB9+DD7/v7fjHv/BefOQXfxq//Kv/EB/44Fvx2tcfwDCVppnOqOIeKDGK5fkNpmKpgAKpU7GkVESulEMqn0bQU8Lm/giD3pyNAOtLhlDJ5rDK+ynW/ExJVEubeLdqZ3C1YL1lQymAxBMIYfDmV2D/O9+N93/kw/hnv/6ruPWWfWhWG1ghCKu1Ohp8LDkC99Z9W3HX3q3ojQbRH4+gl16jm0rU3aghVq/DR4C3cuQ7eYKfSoNyGa1KjRa8jJIS44VypY5Ko06wV5iF1InnJOhVEvEu6kqFN9SAh+a+mF7lOWnkyhVkqkFiX5+mdRVgvWXDKYCaWwe2bcfbf/Z9uPe+NyDgDyFES1spF5CjFW/R8jbhI62J4jW37YavXkMuR+vMY9nVFPLLq6gvr5Dy5NEk8Fv1BqCkcY5c1gn2GpWjzvUy14u1CkpUjEaziSYpWI10q8Zlb28S0a44QoxJQt4mCvQa+VIFBQbj5aYf1foAb/XqVQ26cnHZeArQlr7eXgs0H3nscawsziOfJ8irVTRpdZvNGvbftAO7t29GLpOhpS7RktOyE7wVWvUq83UAb/2cNZ6R62rbqNWoBEya5qTJ7Wq9ikqtSgVowOf12EQRzWYdiVgEfX3diIYD6ImQBhWLjBFKqDLIbla9aHm3IhCKOTfryrrJhlUASSAYwM5dOzA4PIyMGk9IUxq0+CEf8Jp7bkVfPEZWUzQA1whwNcx6+GcNtGrIU6RqiUqgfQR5U3GGxwOvGr50zPLR8pNaVRhj1GjV5R18rTrivJA8QzSRQJ0UKk9lK+sT/9SSSDRpjY+urK9saAWIhEJ429v/AV79utchX26aB7CqUvL94d5uozxpBrh58vI8A9lsPk9eLyWpG6i9HiY+QfXd8fp91s7QomeoMLgtUnFyzJ/OcklwF0h7srUWSk0fmv6wDX1M0Pq3/H4EeT1vvYl8Lo8Ky275PaRGEYSC6mrhynrKhlYASTe5/gDpULHcouWl6acCjG4eRSDZixRZThlBFJgyBOhCsYrFSgvpqgepYg0rmRLmltP0HnWk8kXMZwpIV5pY5Xa22kQlkkQrOQB/oh/xoS0YGN2EkdERbN57AMVgwpSuFQgiHPRTGdXHqGT0iJqEAIN1n9cdELPesuEVoEl6k1laRJGWvcYAuFxtYHTLZtx05z3Yfsc92MHl6E23YHDfnRi87dVI3vwKeLcdQL53C2Z9CXz3yeP40ePH8N3HjuCHxyZQ6BpG1+5b0H/gDtz05nfh1T/9Qdz9lrdi36134MCtt+PO22/FTftvQivWjYmFFJZXC8b9Y10R1Cp1eEiTwtEYevr6rN+SK+srrgLQ4pdp3cXdG7WyBanxrgSSDFL7h4YwvHUrtu7cge23vQJb734dRm65CyO33YNNd74Kmwnoao3UiVSnosCYvD86SAt/8y3YctvtiA5tRmxkKzbdfBuivf0IkCZFgkFEA14M9SWxebAPcVKefDrHIJuxAmj5IzHs3bMXO3buZqygQTqurKdseAVQvfzK8gqKpYr1xb9pz3a8/u47kIwEGL/SIvtqCIQCICnH0ZOncOipp8j3PfAF/KgXi3j1Hfvxcx/+afzi+96Ge+9Wp7gSfJ4GalSk+3/0EL71je+h1PAiloghHg0hkuxGKJrAruFe3L1nE+571QEko3EsLqSRiAVx55234b3veTf6u7vad+jK85W1DoeUrEkBbsThkBIPI1hVWSpYzZXLeBWD4d/5nY9i/027+WSa8AUD8IZ74Y31WGvxk08exCMPPmTVoWVa/qmlNKlLHKiWbb4sT9CLaqmABqmU1xujZ/GhUG3ZHFpBfwDBSALeSBf8kTjCsTgKDI6T8QRuOrAN73zLq/Gr/+hn8T//1q9h16YhhHPz8FULaGlKaVfWTTauB2g24SG4iivzCNeLeO1d+/GhD/4stm3dhkqjwZighVzdgzRNeZYYrEhBXvEq3PumtxLpfhRzOVRXl8nXqQDmIfxcKJAtYHF+EaVcFnfdvBOvf+UtqKeXsTA5gcXZGaxMjWHq5FHMTE4iEvAhynPlbe7aOYz33rUXPcVlRMYPIbI4Bs+pJ1GbG+e9ih658nxlLRRyTQNieq2rrsbMXh1PcC0HxHSklV5F/uRTGD/4GILVEm65aSd27tzMH05OvryAzMoqlpeWsby4gBWm9MKMVXkGCPRcahlzBHBuYRbb94wilIgyeG1a+8BKKo/FuXmszM2gvDwH5JawOn4cy1NnkOF2K5dCrVAwr9FLSqQYpMp1T72Kzd0JePIpVFJLaFLh/I0qXyK1jwGz5waeI+hqD4gpkpqq9f6JJ5548tFHH3UHxDxHqHz1lWnkjj0BpBexfagbwwkq+NIktoTq5OcJbBqNYftoHDs39WDHQADb+n0Y6WugP1FEdzCPkV4vDty9F7H+HrSCYbSiMYR7erGTMcSO7aPYsSmJnd1ebA1Usa83jLu2DuLA6CBGGGAPRIMYJNj9quZs1ek8fAyCy5iamUV6dRVFxiVVGomWGtYKWVQyK+0bd+Vqy4ZTADmxYIlWeO60TUQbDYcQjYbRxWX/QDfCvQnEh/rQOziI3pE+9I/0oH/LEPo2c7u/C31Kw90Y2T6E4Z2b4OW5Nqg3EoYvxnKoSEP9YQz0RNHX24VkVwxd2h+NMNiNIEarr4kiGC2jRvCr5796qcpdTy8uokDgq/5f3kT7m9zOUClcWR/ZeB6AyPJXigjW6sgWivSJDFKbYFAaQ7S/H4h3A4kkvLTU3ngcHtEbLWPcpqX3+QIMjoMMZCPcJvfXaHbNd6hObotLaJBaqZeop1I1yugJEMwaiUYr79WMD0S/R/l1K+oiYX2I9MmoJulTmu6b1CcQ5HW8LDaAgJcqUtdMdK6sh2xABWjCK3rBVKrSClfr1rUhFCLoRGUCtOhUhhatdSvMpH0EYos8VdVrrQattpI6u1VJKblPtUm1lTTmDj6DuWOnUEvlGDXrGk4+BQ9+KkAgQOWhEgSpFIFgxBq9RHXUBVtDT9V9OlMsUUn81Cufc45qomyMpCtrFX1yaa2yJgW4Pj9o98LEwnha5hYtrLolC4B+AjMQpgIECDQ9EQLPZrKltbczVMepZ6D6TALVEq2yJ59jytoHv5ZOT+Lpg0dw9OljyC2Ts5foBVi2RzUR6iFKSy+Q12tUCCqFl9fUi1Kv0U5vUaoXCoU8r9i0RjMP77GqD+npewSuPC9Z61j2DfdkWx4v6qQwaqgKmSUOkv5EEe58pE1ArJByqPaFlt6W9TLXuSSQNdkzybu+9IfmwjyqZ8aRPnwEM1xOraxiYWkFK6tpVDS2gOU0q1XUGOBqkEw+X7QPBKqWQt2fqyxTxqXOVBaForLk8yyXyiKvIgqlD0yGGV+4sj6yZgW4YRrDqACVQIy8vgfD/T3o6e4i5Vera5vikL/bFHEF0phChimLFsFqo7005FE9RtXtQV+6JNgXj5/B7NGTzJ5HSIFwOIACaVW+XEWJMUaZqVgoIUfwZ5knk80jneEyleJ6DkUqh7pEl1hmoVxDgdfQmING22v4SMOSA5ppzpX1kI3nAQjyRiyJ4OBmbBoawiiVQEMUvbL8uQI8qqMnDWllMmiR2rQyVACCtkWwmlIUO4kBNIGa4/4swR1icKsu1D3dSWsTyFOJUpkcVtNOyuRyVIoSsqRGWXqHAhVKM0yI96sfUYWAr9b1KdUK8lQaDbrJFqkIXYPwJRmcu7IusiHJpQar+BK99ALd6E4mEVbtDC2xh+DUoHYQmESfkwhubzYLD5XAo/G/tN7IFtAiqBvk+AHyeOvmwGC1j96kr6sLHipTqVhgVln7LBWkgBI9go0oY+BdrlUI+LpRH6sC5VINYoqXa+T8zUgcWU8Y5eQwfP2b4fG7QyPXSzZsdOXpHUJteCdWmn6slOpIk3o0aHVNCWi5yUUYyJL2UAE6HsASaQy5DBo6TuDGGT8kuhhDREKIMIVJgVTrUyENKmgcMT1K3aOgN2gzUkiaVJCqVX8K+AQ8U0CHuD/Y1Yvu216F6B2vQ/TW19D699o5rqyPbFgF0PRr/qFt8Oy5G/Vdd6JOb9BQTY1AScveLJHiEMBVgr1M0JdlxUVNSH1qpC+iLeLuClYDBHfAy4Da54ff57NaI83snM+XjOZouhUNb5SX0CNX41cnotLS1mn9VU2qwTjJzdsR6HZpz0shG1cBKL5QGKGeAYQHNqERSjJYVW0N6YkATm5eJOgrZVIWbheLXPKYAtO61e873/2CR3P7C/yadpGPk/RK+ZeXVhkyFGzYZSwag09VrVQAKYsomKRhBTRBBmbzgYbUOa6vDx61RbTzuLK+srGfslpqCVo1PBXjPUg1vcbVNbNDsaKGsjpyBH2e4BeVUaqSx1s1qOryiVwfz3fqnDUQ3oMM44MjJ8eQWs1ihFa8ryuBkCgQ8/moKCG18FJZBH6rdWJR1uDFe4jFE0gOb0Kd+55Pn3ZXXri4ZqYt/Vt2oBpJMnDN2Wxuqq3JEezFBqlMuWTVldPzi3jokadwbHwWWSoIUYumKE8oaMHt2DOncej7T6C/FcD+m7fTq3hsP0mV0apWk56D1l5tEY7XUADtpBAp0o79N2Pb/tvEhlx5icRVgLbIE0S37cFSM4A0eX8hk0U+l7VpShSw1htk7rTaoVAA2ZlZnPjREzj80DOYOHoGE08cwePfeQhTY9PYftN2jO7dhlKtanMCycvYF5YI/mZd3ShaRnnkLdQIF6ASRUTF6C32vP7NiHW7Qe/VkLV60CsqgKb62CgSH9qE7gP3IIWQ1cWXiwQ/A2E1SumBJpNd6OlJItmfRKy/C3OnJ6kIj2HmyWNIxOLY/erbCf7NKHsapFJ1x8ob5/cY+DXoXXX9rVaD1l+xAx+/L4BgTx9ued2bMbp7P3z0Bq5cHVmLErge4DxRoDqwZz96qARVX0if9qXlpyUn/RH315xAqrIJ9iQQ2zKCA2+7F7e+/23Y/8F3YN99r0SivxsF1RIxr3qMapCHuvzXaf3LauGlIpEMocH4ocmCPCI74Rh2veEd2HHXa+iFfC73f4nFVYALxEurPbj3AAZvexUaGsPrDxCwdWv0UnBcIPdPr2YI5pqNAe7bNoL4cB/KzRrKqQzqtSbC/qDN/iALr4oeWX7181GHt2aD58kD6MPAoSh2vfqNGCXv99ODuHJ15PkYEVcBLiJ+cvLBW+9CfN9daHYNwuN3hi6Ky9vD5VPLp1JYnpjEwuGTWD52GrnFFX0PG+FgyAlurUpUHqSBWrOJKpMUQJPnSikapD7Dt78SW29/hdUOqVrVlZdeXAW4hPhDEYzeeg+G77kXkcEtCIcIbFpun0cDWhS8BugtAqhp6hRSGQWzPn30LuDlfjV2UV8I6rqAb1GwGo4ZF5AT+RI96L3lFdh0+6tM2Vy5duIqwGVE4wS6N2/HABWhe/cBeHoGbdCMBrL4ydcDBnRj8jbQRfODWjVn+88+Pt/kfq6qMshDShUZ3UHL/2psvef1CMUSdh1Xrp24CnAFUfVoYttu9Lz6rWhs2oGyWmgZGKsbhEQjvmzAUKe6kzFAq+Ekp0GLCsKVpdUsSqE4eu58DQZJfQLhG3eWh2stVz0GuFEnxlqzVMrwTU0hf/AZPPL405hfSiFb0oAWIl6Eng9ctUR1BsYV1fhQQbKlMjKlkg18yc3MY+aRZzDOcxdnF1DmMVeuD3E9wBXEU63C+5OfIPaH/w19n/sKUg89gxNj88hqPEC1TKPfotFv2dddltNZqwbNFIpYWlxC7fgZeB8+BPz9QcSOTmLq+z/BV//wT3D80Yet050r115cBbiMeLweBCfHEf3bL8P/wEPYm8rgPVUPooWSVXVqNFlfTy/6u7qQjIWRSMQRiUThz5cwNL6MzU+cwfBTpzCylMYQY4buWgOeE8ex8PjDKOczrme9DsRVgMuI+uhHHnoS/kceBYppRPxN3Ena88blHLYHo9iyYxt27tiC3Tt2Yvv2nRjZMoposYZ9T0zh1qdnsHM1j94WYwiPHwM+P/b6fNiVK6D00OOYfvRB1HKpdgjtyrUSVwEuFFplzeTgzWTR/MrXUf/GN+3zpw1/CDUCOeBvYVs6j+GxRXT19CCwZQjBbQOIJqOoPfYM8JXvI3LmDOKVNKIkSDH4EGOZ6t2/j17g5lAIPWMzmPmvf4Yj//2/Y3l8DE31MHXlmoirAB1RNSV5ubdUgP/Q04j+t08g+v9+Cp4jp9C0vvkBEP7wev2IMV/sxCSqEwtAMmGNZJ77H8fAtx7Fzrk04nXye03/FvTZ137DjJP1edVRWvudVIibqnXsmJgFvv5dPP0H/w/SDzMmKBYsmHblpRVXATpCvu85eRLBT/81In/0P+D//JeAU6fhbdRRI4pVv+9tOt8FU29O/8Iy8OQJtBoeNJ/geV99ED2rOSQD+uxpgDDno2WZLSYfPUHE00C01UAXt4dZwGau71xKYcePH0H2Tz6BpW98Bc2VRemhKy9SrvtqUI2Yup7EWy8j/OCPEP3vf4bwX3wO3icO2TQoCAjpHv4jiPUI9LRME/z6fAB8i1k0phbR+PoD8C6uWktwS89KNEqZ9R6oMH5TAp1Mj8BjcXqDBMvp8Xmxldl7jxyF788+jfLffQH1seP6mIB5JFfWX9akAFdbJiYmLGWz5NnXqg+MQBrww0PqEfzqtxD8r5+E/+HHgOUlAreGlmZmMzALtgK0c46DTMeyq4tz8+kTwKGj1Amv6Yah3sl8dtUjCsX4wc6ndfIxY6ApxfJCh8JUiMjsIlpf/DoKf/BHmP3c51BPp93+QS9C1tqN/7IKcDXnbD9fNOZ2YX4Ok5OTmJmZQSaTaR956UTgDq4sI/q1ryPwyU/D+/hhNAW6kM/AfxbElOc4VAHT0yL9YfB6+DR86SyV6SIP3BSo84ilDY5GSFGkFPIKAe7QNI3WX2h6BrUHHkXxf/w5Up/9K2RO0Bu4sq5yTTxAIpFAOBq1mRXGx8dx9OhRvvsZp0vBSyEEuG9hAYHPfh6BT/0NvGOn0SDVsWnOPWuzHJq305sroHV0gkDWDimL0vki1XHURyMAZM+bpETmKehBpIT0AajTA6iMIL2IH1X0zs6h/pnPYerP/j+snDr1vDitK89Pro0CdGkqQg8ikQi6uK7W0yeeeBKPPPKoKcV6ioAbymcR/Po30frLz6F54gyfAuFHQDoWu53RRBvP2uGIWfU6vFQiTE6T3RDaTSnveUDl6jncWtc4m4q9SrBrlHCDiqAz1JKswTENvgr1nRMtUm5PNof6D36EeVXFaiCOK+si10QBuru7EQwEUMgXEI/HMTw8bDfy4wcfoCeYXj+LR4D7CjkEv/MDBL/2LfgyS2hFRPMYCwiOnmd7IN2Fens+RzTLAwNn3+oyvOUCmn6/TW51oYjxaPYIlSpwS7WVKryPEktmpMFtjTXmTj0Bxgl1eqASU455EnUefeBBLD30iDM/qStXXa6JAsj1a36dM6fHbDbkgD+Ardu2YueOHYwLpuxrKVdVeD0FvIFmDYHv/xDeP/sUGs8c5r4gvNZX2eH0F0JYrbQXa6nV4HhGwSh5A5gNxZDxxKg7PPts1naZXtIeehYpgGy4wF8j2akzlVkyCRT3e9v7qRC8z0b7LjRzhCCfPX0aE3/8X7Hwox/SyVzl5+LKlRXgaleBSvSRvLGxMwR/xgJifQ1Fs6Zt2bzZOold7WpSfZElSGsaffRRBP/yb9A8dZLg509vtfm++HhT2xf7rRcqALepAC2CeCYYx/cZz6zwNK9Hrblt8NqfrL6n/WW2Nv+3Y9r2oMKVMlOJ61WeVqICOtuOh7CyuNTHOApjYzjxtW9i9cwY97tyNeWaeAApwPziIpKkQuFoxIYNStFisRjCoTAVQDC4OiIo+UtlBB98BPiP/wW1J59ATZaZ4BeMz7Et5jy7fgXhvap1WMCWN/CqEPMk7QLoHZpM6i2tALfG4w74pRAd8HM/91R5TNtKeebKMV+FeapMUhRNmNVFj1h96DGMf/7LqGnuUleumlwTBRBeNGCkp6fHqlrVlUDg0AiseDwGfRvraomXwaSPfL/xn/4InmMngIgfVW8MWW8IRSpehRxdc/7w8jLjzkmXFVplcnW1Cu8upfH+1VVs00c02rVHArqISl3cXz/UgCxlc0QeQYGwjigOYAThUB8mfRsmb/ulXE5kIuUKaFBOtYSlr34ZBz/7aRoQNyi+WnJNFEDfcE10JakAvTZ3jnFtAkDw0zya0WjUyfhihQAPPHkQ4b/+O/hIe8o+0gxeR5/GK3tILWi1i16tUwns6mtRAArRWyNwBeMwge7nsm7bojeOEph34bWkDLL/ArwsukUVvIy+UCMY67jOkbKU2qU4+VVL1LJuFQy5TTkjuTzS3/g2pn/8IzRrzkf4XHlxck0UYGJi0mZLlrU3YiAOThCq5VOfLNVH5DTHvqoWNanUC3nRmmNHNtkzNQlMjqHaqNpwxhzRJ6uba9WR5bVzBJ6Gtaha0iEqVxAiudl0vttVa/p5huiQA+wO+AV2gVx+zanRco5VuG7ejkmeQHRIgbA+gqp7ctRE5zkD6fVyvPyz1gJPwFqQKyfHMPX5LyJ78ggzOvldeeFyRQVYjypJDRwZHh6yj8Tp86Cizn6/F9293eilV/AWMvAvnEZt4gS8lRJpUqh95tpECiNqFeN1mt1RG6FV8vqNX2d4rVWCc4lpjtBKk7qUSTEceyuYXl70NFSPL+vtUBeBXmCVEjiY1DMzlXW0wJIWArh4f52JjsNqfwpMWZazQoUtUWU7d2BWX+W2GtajVO0D+kRrkHQt+/ghTP/gh6hm05bXlWfL88HsNfEAff29pD/OfPx+62UGzM7OIpXJ2GzLpdkJeBfGcPKB7+HEE4+YFwhHIm1P4OS/tDjeJOCvwxv0wr9/FAXSLVn6RZ6/yBxTtTpmee2pSg1jxQpqBJU6txlgVX15GVHZNcLU8RqEKPNXSadEZTpntuTNmJqkWKpcOv+W7Ysw3FHnvZgiMFkAzHsoMRW43mQeP+83aGqll+QolBqr1cWlkclj4gc/xuLhQ2efnysvTNakAFeba+q7t2b9SXF8XNd8+UvLqzh06BBm5mZQKpcwduIkxk4ew+M/+A5mjj6NsDgwYwN1ctLdXEwZtE/f+40w0PUjA6RPEXGE2903Y5qKNUtvM82fvMgyFgm0XDwC35ZRNEnHFLS2SGuItQvkudZEoBWf18MToDXVocCs++mAX2xe1lw6JUWpE9CyTNon8AvS8gYKfvVVyHq9bts1Pouq9qmWid7JmUKR+Xkdr9oxWJZfXuvMJOb//scoLM7Du8aOX648V66JBxDX10uVOdO0IgECr7enD6srKTz51EGkSmVkyzWbMry4PIfjP/omskcfQzC7iFB1Ff66Gs8I8kCAoBc/Zmn8JcKB5pkKNEkslmZQPHoUy+OTyGzpwfRQLyYJtJymN6Qi5OIhDL3lXux91zsQ6E4yRtAEuLw5cRMD86VFaqcHJ1X0Mh6QKsiWd0TlWFkmyu0kK543KvArt55CjefWebjEAtNUcsUDKZasmqAcT1A7gZSIT8pKCfC3BukKPPRc6ZNnkJqbc4p35QXJtVEAB2k2L75qSgSEkeER7Ny5G0tLy3j6xCkUySkGenow2pvE8pljOPKDb2D+oe+hcPppFCeOI5BfRTjoQTQeRCji5XoF0XAe3vwMGqcPI3P4OOaOn8YJguREOYv8jn60Ng0gNNCDTXt24Y73vBu3/eovof/ee+HVV1moPYoC2uy9LW0Ua9FePSv8DV6adoHfa9WnAni7DsfynitH2wqU9aeCBP6zrb8sp8Lzsz4vpnjkJC39IfL+o74mygHFJrqndmn8zwbl1GrwJSLw0oNZmKHeqa48S9bazf6aKIBafdUBzvps8+U3yJX1+aDt27dhaGgYE4spTKTyCIYiGEgmEKKln51bwPixozj+wAOYevJxLB96BL70NAK+GsHfouWnLc0soXrsaSwePYKJYydxZnwCU/PzWCqV0HdgN277wLsx+t53YMvPvgev+chHMHLHPaiNDhsF8gbUD4cWmRZaCmmI18KQx3UCU6DvwFHLAFcDQqAQzqWqMu1rj3aGY/ElArEokFGi9rb6AKnBq8RrqmlLAfoi953ki3uSnup0XxKt170SlR3bUBTN4jHznKSNyb5ubHv1rejbOYJSPoNq1W0XuJjog+RXkgvJo163492J03379u1+wxve8D51Xgupq/BVEnmAxcUl+1RoUH3v2/toBBEKhlAsV7GyuopIwIdkxJlfXx+pSOVyWM3ksLy0iFXGCtXleUQLqwT+ImqTU8geO4XpU5OYmp3H7NIqqVQJ4WQPBnbdhN13vQZ773sLBl75avTfcQdC/QMG1trJ46j94AfwLSzbdYRnLoxyOI9Cj0SpLQIsOX6Z587zsALWKNedWhvaeGZt64NTEP8Z728n1f9XmVeQVYe3AjOkeHaa5WSpfEs8OcvyRu+4Fe/4rd9CM9GFhSNH4JfBYJ5wXw+2vuU12Pq6uxkwV5EqFNA1OIpoV3fbs778RJ+PuppjTwR8DbZ65JFHnjx48OAD3KW+NU6vFMcGnRW9tZdc9NGILZu32GdJ9cUU4snGAsiCStn27NuP6PA2nM7XMVtUTZEPUU08y4BZ3SYq9RpW+QNPHT+Fk088hbHHn8KpJ57GsaOncPzMOBaWU/BEE9h006247c3vxB1v/xkM3f4qNGM9CIajNnuzpjtXYNnMplAv5FHkttMo5VhqdU9+1pMSlo3qOF4gx7jl0wTsj0K8L7VcO9VIBn7nqXKFP0y/SeVJlEPexakx0kzRmj5RyqQu0k5wrCuoV0WTvzXU24c9734nEq99DQqxOLxUhsHX3onBN9yB6GASvV0xJBjkF+en7Vm68mxhbKhHrkd6SbkmCqCgNZ6IY8vWLShLCfjnDGGjBZYSkPtvpxJUCdixDIM9IsZD0IprC1+Ot9C3eKsYn13A8VNjODE2gXl6jRZp08i+W7H/9W/CHW/5KWy+41WI9AxazdP5gFYZ/Gd97VtUKrPOAicflxqhHGUQUO2KTM7/ts0TVTcf4f34GQQ7jVu6+w7PZ1JU7qxRnDLkFQRyR8FE/Tw0TapWZbm6LpO6PWjccFVtF/kcIjQId/z2byD26lfAc9cBxO/ej3AiRiPiQ3dfL6K8kblTx5B7GbcJrJfnYrl6CZct/IoKoOrK9RCV29vbi57ebhQKYsBNqAeQAKObGh7ox7bde1EKJTBR8SHbZMBs2BO7blMVAkgd6/TlljLplD8aw/a7X4s73/Mh7Lr3bQiNbGGQSYCSN1/+ITu8vUKDYXX0XBfQOwrgVG06dtwBux+D5Gu/SU7+rqo+fFFBnfeie1dq36jW2k9fx6jg3JBH0D7RIKdGiEe5T98WCHIZYjlBll0tlFDMq2cQ0DU8hNv/xW+h651vQ4replKq2vfFIrEouqMRNFYWkJqbtXt7OYpTpb3uctGHc008QEf0w3vo2v0C8OqSBcMCogJONfrs3LIZO/fuQcrHILjSBNkQAURFYdyg6lPdfCQUQDTZi8F9d2A/6c6e19+HViRGpSqiWqF3uQwoBDwvaYh4i/0xq67foNLUqDSNFn2B7aTSyUS3i1KPfj+PxWo+NAlW1WTZoDDLwj8tuU90yKnpEdWhonC9QdCf8yxOtaaeg6y/Q2K4QpFia8yERGMDYpu3oefArfB3D1jQ26DChyJh9Pf3YLC7CytHn0Bubkq57RxXniPOg73gAV1TBRDiorSsB5IBhBdmkF5egEfgJiDUVz8cCGHb9u0YZLyw4gliuaVvbtFP8Dx9oCISDiMc70Ji537sfu2b0Lf3djT9YetesaZqMOapprKo6Wvu8iYsV3TEanAEaEJVU5xrlJamOZfIqxpHZ66qz6k4FSHSUVXoKpsUQUnAVnwjkVdRUj7lEeCtPxCvKR2TBwhphaV15FmWkevdW3fCz2A3x5uq1ehDFDxGIhjuTaCnlkV+btJmqnDlsnLeQ73WCsCXqtr3bn8dfc0iypOnkUulCEbupWLIZkbp5g/s3oOewVFkEESNihAIhhBhIE0yjOjOW7HjlfciObrZPl4h8Cu4XYuoBbbIgLlCulGlYqmGRlZbZztjZQhp0iLHcjvxhz0/IljrOiZFsM5q3CFvoz0dEd3Rb7Tj3HaevPJIaUxdzBtIdEz1bHohqo26mKgvUNeeW1FJDiGTK/IGGKqHQkj2dKOHVCi3tIDqdTbn0vUul1KAi7+BqyzWxyfgR5WWv4uGPZxdwomnDqJUKiOkRiDRECKyP9mPm/feAl9XD1YYC5T9Ufho+bt27MH2V74OXf2DxBmpiFnQtYuy18nhm7xGg9ZU0LX+Ofr1BLmUwYEq/6e3MGXw0ML62laWx52OGbLoLQtwOz1DJeZRmFSmumHrmCicBsmon3/nbjtLjQSTdxA1SzGgP/zUU3bdjkixg7EuBIa2oRqIoEmKx1MQiIaRiMdRW5jGzPHDG14Jnk/ceikF6LyTdRVdJJUrYDZTwCo5u6ojQ6k5NOfG0CyWGOQSlMwkQPUP9uGm/QdQi/dioeEj7dmH3a98PeI9L+LD0gSP6oZUBakxuqqZUb2+FEn3JjA6LdXOPei4EKf9krZqGDBNmzrWn+sWLGtVeVQO1zsBto4op5PbKUVFRniOqJBmkivxeZzWlCiW59kS7RtAIxBFscLSGvQCDIgT3UkMxIJYPXUYpUyqndOVK8maKNB6zddjQCONqfSMohKne0/GcOdoN2LFFaTmptGsEZZ+r9XOiA9v37QF23bvQyWcRC6QpBfoserNFywGOFEcpx7eAG5LWXtC7yzQ+acnZcgXmsXtHdiagRb+ldH+t9wsQ/9rS+c4vfotq11P6862nqyjFI7ld85RhzfSw0t8PTKc6EKrfxSFUgV1eQFVnUaC6KMShEo55BfneN76vLOXiyg+0piTK8kVFaC6zg0sgVgcvQfuRM/t92Lz3a/Fnl3bsTUZRl8jg65SCmEqgbooq8FI3RV27NmFzVtG8czREzh69LjVlrxQqaeWUE6vOIGo/QlsgixBa5a/A3TuI/XxNQhs5lUrsHpqOkMjCVcmq9Jk0vQoyiMPoHhAcFdNkEoWFZJySQH02dROgNwRxRl6IaKGokiZ5bTjWC4QDfYJD25C2htFiZ6SJ8ATDiHexWcZ9mHp9DHU3LmE1iRr8gDrKbJeAfLayOAuRHuHEYiEMTQ6gL27N2GkJ4wefxXxegkBWjRx82gsgt07d8Ef9OLwUfLdaqXdiPb8pUqqUEytEKyy0KqTF9gdGy6xmh91eOOmvJVmhpa6VXg82Kqhu+mArOL3MYBun8MyHOsu0DvlSRnkETqWXklKIoWQf+gwVmfdqd71MZivFYvW1nGhqIYr3NWN8I59aPiCaMgL0Fvo2XXHomhkU6RB7mCZtcg1V4CzQkAUcnlMT8/aN7citGbJRAh9/hq8c2dQW5zkzdJ68uV3dTMe2LcPYbr9xaWlF+wFavUGqjU1ZDl1Oc5MDwQt7+VstSf/BGS1DVhwzDz+pg85eoMlQZgAbfikJDqnY+HlIZygWg6C/xvYHX/AcpSXVl4kxfIoS1t0XJcxqmSD33n0uTpghiO5dReKgQSDYf5+3oc3HkOytwcxKuPKmROoX8XZNW5UuW4UwKP6/UQfVhDF7PQismfGUZmeRnVuhoHdUaSnTjJSzUtPGJO0sGXTZgwODGJubh4Vqw25CEquIOrGIHyVCLZqS7BtA5K7hX+VqImtal7V8BDUbW/Q9ITwDW8Qf+0J0hs06Q3qfJB+A3TH0jvWX55A8YWmPXSAr96mArnojuT8qlCdJ3E8hNolPMiqNdiU6OJS8wSQWlqxOM3TFUWkr5teIIBlPrOyO2TyinL9eABKYnAYo6+8D5VYP+YnprE8M4fMwrJRnHqhgHJqFfpSu77SEmBw3NfTjc1UBI0Ce74KUKLV9JLDx0m/6uTU6pGkUVwSxwM4uDNaRIokYmLKwVTzNrDsbWKZGTTHkM4jESOQ9TjbVIrHBO4yYwWBXeCWd3DKlBI5gKcu21naJyKnJNVp8TeuFhs49MwxVC7zCaXI8FY0gjG0lIfPyZ9gHNCVQCOfQnpp0SYac+XSsmYFECjWWxTcRbp7EBnZhpKfAV6tYeMEhvt6yXMrKGQysDmDCI56vYZINIKtW7dYtP987k/KMkGq9dgYFSzSRVegfkay1efKcMJWXsrhPXZESR3m5AbexPX3MIW5U8B3GsUEauZl+aJOxvltvW3pRYsEfAXNTM6fU65dhb9B+axNI0BPuJrDj3/8CApU/ktJiEYjsmkH6nxWTT4XxKNU6hh89EqL0+OouWMFLivXlQdwxINQ7yBC2/eh7I/Y1ImFXA418lmzo406KuTGohGxeLcBqV4nw34eCqCq09PHj+Mv/uab+P7pRZR8XviIXqeLgygKH4v6KgjRNoMck6w4QS5A15hvM6+/ndsO15fVd4DcJJVSHyJNelW1Yx4LmmvcR6LmUBvGHLpnBcJ6AQZ6LsX+ffQYNf3uYAjLK/OYnxmzY5cSzW8a3LQd6VIZ1aZoZBK+7gSS4QBy0xPuzNJXkOtQAYBgLI6Bfbeja/tetEIxNAJhdA0OoX/TNsTjXRjo78GWrdu47GNuWVPHWq9daI3rZRw+/iS+ePgZ3F+r4jjBnNF+Lp0vt2gKwwZqPs34UKXlJ0ypJb4mfYB5C2eK8xKP1AV47iuaAjleQGN9NeKryLJEYFoENrPb3ED1gB8VJuoCSyGIqZDqw1QO92LRl8BMzYNMeRnV6go9YIQZLq0C6spdIwWqh7rh8UXpAfrhDYcQjUSQS6dQLrmzSl9OrksFkPhCYcS27UN9835gy03Y9rq3YHTvfvT0dCGZTFhnuBcS+DrSQn9/P2KhFiZWTuNHpUV8KZjFFwJ1fJdgf9pfwTxhqxnjBNIw/wsyDpAnUDygoZCiTFV6H1l0dW3wk3IQjQS/Q2xUnSllkLdQ8FvnhuiTus05s8nxN3oDqBL4eYJ+wdeFM8w8nlnF7Aotd30BgZAPQ8PbEApTCS4hFq+wzPjAKA1HD/cw4KbV18i6QLOC2VPHjC66cnG5bhVA4qe179t3G0bufDX6tu9GKBq3gFizSb8YEW3atn0Pbrn9tYwjklghfSh0VfFAI4P/nFrGx8qr+L8aZXzWV8OpZh1jtLILBHpKAS2VIMl1TU3S8gQJ4tBZbi+y5FAodbBQ784GglSJTnWn9mnATY2/IUurPe2P4wiieKJUwRMrszi+OI6V7Dz5fNFGro1Q+W+59WaE6C2uJGFNKKYpJakQlUodpXKFStnE1PGnUVV7wgs2Fje2XNcKIPHR0vvpDUQTrpbIagZIN4YPfBgjN/8qgqE+dEVpwYNNrJZ9OLlcxTeXU/jzdBofWV7Er+fy+M1iHf9TqYr/ldTp/yYN+hPSps/y6X0rEsPj0QRmac1PeSOYjnRjOdqLXDBh3w+oEuwFxirjsSROMO/DDOq/TMr2zUIe311dxsNLEziZnsVqQZQna54lFN2MQPIt6N38Tv7+pIKDK4onHqLGUVHSq6hksihWyvY9gcLMNNIL81Yb5CrBc+VCVOkJSSm0P3jzzTfvvvfee21QvGpartYDVMPVS/Y9sIuIfsXscguPn+xGObgH8UQXEtEMUqsZ5DQZD2mOJu3KkpKkCKJ53utsvYpJBt+aWOtUo4anClkcKhdovct4MJ/D/eTaf1+t40Ge+1ijicerZTxcLGF1kLHBniC+vZrDoytFHMwXMVbKY76URbqcR6VeMqvt9ZGyhPvQPXI3Bre9CeHeW0l9Erj9ph7s2THEwP0yz14KTfrm94dQX5pFdmIcmVQa2XwBy6kU/LEEhnbv5+/m33WoA1d7ULy+L6EPLz7++ONPPvbYY5cdFL8xFYA/4+RkBY8eqaPm6UdX/15EYpvg9ffBH92OYHRIPAnhGJdeZ7CLMXvSIR+BWKQipGlhM1SOlUoJywT7HBVklvunqkVMlnIYZzpdqcI/WkdyVwEPnszi9HwGBeat1CumYD5/lNa+H4nem9A7+ir0E/i9m16LcGILFYKez1vDHfv7sGfnFRSgmKXxrzFuiqK2NI25E8eRzuSQL5WQpsLV/ZoXNYyZhUUMDfa/4K4j6yWuArzEol9xarKKQycZyPI2fAxC/aHdiA3chZ4tr0Pvltdj8953o3/rvejZdDdB+Qr0DN2DeP9+xHt2INa1HbGerXySjEcCEWhqRw9jAk1k2yK4m40q6vQSGgY5MFjF5tEKwVdHOpdAvHsry9iD7r7bMLDtjRja+VZe543oGr4LEZbroVLUWYZ6HIUZbd9x4PIKoFcSQgFWWUSlqdIDHDn4NKbnF1EqlG3GuwwBMbGUweRqATfv24NY9NJB9bWQa6kAFz5VbRv4mWIf+MAH3v6xj33sU9u2bbPpSq6WAmjelvXuZXoluf/RPD77bS+K9RC8Ac28HLFYI0DQdTqgSUdbqq8noJv1GmqVnMPTq3k0K8t8Wl5UKyuoVwpo0LLXyzkGoHk0jNbU0WzVsH14ESNDvRhbHEW60Eev0kOqk0AwkEAg1E0HE0atWUWjVmb5RZaT47ombq8jEWnhV963F+96y62XDPx1p2F/DqFIwLZzTz2OL//1VzA2MY2AQm/+lryC4r4tCO95Ff7R+9+DrX1Rqwh4KRo31yIawKKPJV4N0W9KM3bTh9g/8YlP/Okf//Ef/3vuVp8QtSYKdM9Sgos/1fPkmn3JfZ3FGcSiXvpBm1y25SFgZb3rhF6lgVpZ23pWtPLeKILhJCKJTYh2qdfqzejd/nby6ndg2+2/gJ33fBQ7X/Fb2P3af4l99/4rHHjjv8Ytb/4/sP/1/wrBHf8nlvy/gdimj2LTvg+ib9ubyfNfiShplz+SpJ5U0SLwW1QaT0tzRcgiBq1VWK+ppubky4jeZN0T5m3SqtOz5ldSKBYKqJNiVXlQrenVcgUB0rW4T5W00gnvdQP+ay1XVIAbUWQ1zZmpZcrrWEJfnV5AjVU8IPA5bbtNApB0xqy/EoFFbl8v5ugFslSUOnhYjdNUIC89SYTxQ5Icvh+h+ACipEu+8BYCVPXzzNjK0LrzfAa/DVl7lquBN2qZltPxeNSVrmlGRzFCgUH0SkZgfq4RsttnbtEHxRLyOPWlBUydHLNqzxi9mvpLSYc1g0R5fhKBVhF+Kpkr52RjKgDRI+AotcjbPQSPJhGz/kCyjMzgjN81iNm6DZUkOIlz0hF1xCBPJzA1Ystp8pJH0Ta3Gpq1wenu4Mx8p+MVUy4DujWaScHUb8jP8qVuzh805rhVdigR00q6iLK6O18gXm+DdE0zaAcQDvGmlucw98QTGDt9xsoW+PUtA4/PwzjFh5qPgXAmi2g4aArviiMbUgEkwSCpjV8A1yisgHX9UZdnYVX9dyzeMZzI1spLCMwKCtT660O5ESaZpJK0ufQ5UGnZXtepVDK1/7aaPlIqbuuLGQS9c5AegPxf/YccnyMPxBBMWqZr0gvUqUji6xeKnwoQCdcRCvJYbgHLTzyCM089bdNIDg0NUAH89F7OfXk1SDzaA2+0DyENs2yX4coGVQBhNRn3IREl5Py0iAS7FMHHpcGdGcQ6tDTrzSDYoTDqdEewNmj9yX3UOUKFaXxCB1RaKkl/bICjbbR3nieO19ALkILYDlM+gV5JgbiCw75kiFbbCXA74sQH6lrHE9ITWPjJ3+PQ4TGka37s274DN+/Yimg0ZnOPqjVYni4+yCC4ZxMVPeD8Lt2gKxtTASRx0uauKCHapkL6E3XRtCWiLeLgTVKRlqUKsU/wNzWhrqo5lbifAFO7gMAk8NqnUUWB5BUcfLeN+QXoP6sNUgMH+TyTeTsVFAKo18Y5DPR1mVU/X7zVAvzlLJBPI3fiBI6fnsV8fBeWh26Cf2DQPEAynrC8+oRSqKcfe17xBmzZexsWSl5kyrxX0juNKtvoirAhFcDeOQPPct2DWrXIHZp417HEAnCjRWpSJ0oaXDJpJumG1klXWvQGquasVbI8lwEtA1lZVOP+7UTNcfa1wX0xOR92llP5LDYwlTDxMS7R/Ejni87zVMvw5/PInziD42cWMB8exaS3D2PZKvyJGKLxCHq57I6F4Q+GkNx1C7q374c/GsfYQh4nl5uYLoRQaqhznxNI32iKsNbayw2pAMJoIuLDYC/X7b2LrOhPB2ntm7TuArbaANRqS2VQUNqoOeDX8Vo1j1Jp2RSozqRJvDz0CLL2Tl2OQE3PwHjBqEqb8lxK7DakO/biRIO0lCp01KEtzOghsMvlBk4/cxqz3kFMBoZx9PBB7Ogh/09EUCmWrSGutyuOTVu3YcuBV6IWTPIOqPB0MkvpHE7OpjCzUsACg2x4Qyx0Q0Jh7Qpww7lKWlpx/lgoadBnjOrUxjDo1OizWj1vjVvNcoH7mJoFgrPY9gQ8n+e2qCy14pJVi9YraSpHQS6ExxUcM1O9AZ88wUUendREyqLkYVxB18J/ipK1z8lxIfYdIaWJD6AxvBfTw3fjeCmK0yeO4PV7e/BTd26Fn8q4MDOHYqWK0ObdSN7zNtSH9hP8VESWp2hHSqTGvTMrNZxKefDgeAHHF6o8R7TPucbLXeTZ1iJXVID1mh79WoqejWZerlYt9HUokaDBA+rGIIuvBqpGTZZdHkE0h4kANcvcNgbNZp1l5JlWUS9nUCvnueQ59BQ6xyiNUMenfKESCIhm7VlGk3mVjDZJEdq0ya51wXvUpfMVUphSCBNFL+ZPH8YtkQLeursX3VTU5YUVzOfL8A7uQOCme9EcvY3KHYBHU7hYbVO7QF6r1mggVawhxfwTywUcm6XyZBugHmwY2ZB+TyCSEliwKrJCwGmfogALfhXk1mXtSXu4bv16yB3Ozjoti839rZpigRTKhXlUyykqTJ6UKMtljtgnTeL5dSqOClft5jnDKoKkskR1GF+wvCbLFvgdfOoaXGEM4NNcie3zxNUbLS95fAY/OXgMzxw+glZuCQcGYvCkV3H0mRN4bGIVS8ntaOx+LVrDN6HsYzDM36mxCirSLqDqXq3bdaXEtP7VBgNk4NR8AZNzKdSu1AR9g8jGJH4UP4PLaDRofWwER4losLUAy1LSMou7q6bHPAOVRBZfMQJUAyT6U2MgXFpBOTeDcn6G4M8QUDk06RWsX4+6ORiQheDOo9a6PA3L65Qri8/dNgudrq0cXGo2ukDYqZrVbHGFUg3HZ3M4eHIWTz7+KK39NLLw45G5LL56bAFfJZWZiO9GY9frUOvfjSa5vX5Dk9rXtLYH/TaB31EAeRj7zKzGWphyAWNT0xibnOK67uLGl42rAAR+OKzvewkTegxtM2vWl3EAk4Bi2JUIEKYA+nCFWmlLjBEK5P7i/ymU8kv0BKsEtpSDiUFzS+Mg+c+K7pTTDpEFMIfqCGhMokpc6liLHkdtAWrACujDxzxZ97KYIlefWMKRI4exNDeLkEYr87Rnlmt4ZLGJwsB+dN30SrSSI2h4g7x2E16WYwptgFbi/1zoSiKAnUa2ABVheXYCZ44dJJUr8vnceNT3YrJhFcDjJS1QlwbDvuryZWW1rqNqlzVfwOPOMe1zeDsVoN1706kdohIwWA56CkjG1etWswTxBFlzKozRK4FMWLdSpFiy7iy7o2TtANXiBCmGaBZFIAyQv0tK1TqW8kypVaQWZ1leA6GAT2fSuoeQHNqJHQfuQlffgJ0vJTIPw2vr06oWaJs4gLel/Xj95CYqxTxmTh1Fam6CeZ3W6Y0gG1YBDJFe8XMH5B30G+EgMHw2EIbw8ilIpjpozh1RCfMCTOT2TnzARGXo7/Ph1gODVCrCSb1Mfapa1HWEbKticlY7tT+GcQJU67Zqmc+KYg21fyWTUVOWmcU0MkWC3h+k4jWsr49URzFBb+8ADtx2B/oGh3hPmqWOSidFUlIu/TbTOKfsziW16VXXCCrJ/PQEFmbGua+FnL6aWbr0XEQdcbzKpeVKx9dLOtddy/U3sAfwIBAUsLXugMGxuwYL/i9uzETQSxlEmQQi9foUgmTd5Q1sndayvz+CXTsGQPxbGV7ml9IYvz4LPlUzKr6Q5XcSC7D9AiH/c7bpDurqasFze/v6sbC0gkefOopsXmMFeF11sOO9VbmMJXqwa98BDIxusvwCvl3qWe/e9uhWmXRAauGIguPMyhLGx07YFCo24zVveS3jNS7XgKb9On69y/V/h+skgYCmRQxrUjjiwYG+4YQvzkOLbfP40Dp6fEGmAAEnMEsJOgpAMCvxXD/LGuyJY7jHj1CY56lQeQ1SFHkQAVrXMPA3GtZX3yiGPAmPdfr+C5wqU+XbqLJ6DalMAQ8/fghHTo0hk80inV7iLTqBbSDShR17D2Dzjt12f/IaKuNCy2c/S6C3Y9rD38sVjTKrFrOYPHkYy0vzdFQBUw1NuX5xWDueSSP6KpUySlSYIlOpVLKkkVjar6WlC/aVyszH1DnWOedaDo7asAqgRrAIaYQstmymWSx76w7IZbkNyARwy891TYFCZWhZZzI7iSKgNhBkvpGBfmzq70F3ssu6H/gDUUsa2ytv4vgXxQSC2DmRF9CfRoAZvRJCmQTYUjGDb9//Izz4+EGUKiWklheRSy9bVa0vEMLOfTdj+037uR5sg/9soe0VR7SlXTLWTrdv7uBvbNTrmJkcw9zEafh57U41q5ovivmigVNfXF9dXWZaRSadxsryMubn5jE1OWlpguefGR9nGsME09TkFKanpzE5NcU0iWmmqalp7p/AOI+PM+8kl2NjzvoU8y0sLth9XgvZsAog62dER6AnIDqBpwW9BL9qYDxeBqAEvFddBbROwmCmUU/t7HkMpnlONBJCIEQPoGGVvjjpFcHP4NTD8x2a0LHOOk8nKsiU9VeASkUymMqrSBEaiEU1TBA4M3YKRQJRo9NyuTStZt7o1eZtO7F99wGbP0i9PhV4WxsFy+n8dUT3aJfUdWw374frywvzGD91Ao1qEdblyI55kclkcfDgUxg7M4ZDh57CIw8/hMceewxPHzpE0E5gZXWF9yGrXkG1XHPaSahMmsS3JEsvy24WXlbf2dY8RTUG8jXmKTPVmF+Wv+MFrpVsXAUg9QgzBjAGRBAaAEV/xN1pUUUpvKDVZ2K0wFzKSU+gbB0FaMMsFAqglxTIH2ghFJH3IPCpROpmrSt4SVcsr6y0nUG4kuIYLdExolI1NUaTCCafp4aBfj/6GFjLQ3k0aMYAUyTYWhga2Yo9N9+KWFfX2cY5KYhAfjFxrqklw+OWxgN4UWagK+qTSS3xYeheHT4vajc3v4AjR47ge9/7AY4cPY7xqVksLCwyFpEnWKGCUBGLhTbQK6gUSHOKbZpjwD9Hb0wJ2usXpkql4iypHFdTLqSAl5M1KcClAp2Xs+gX+Vq0SvYRCYLbaI2gIR5s0OT/qiB0LHWHwshjqK+P2lYFWB0KhP1I9sfoCZoIUlc0xtingfZ+D3xB0ScpgE5s836d51zOPIBaY035ELHuy/29YFDN8y2ilicK8roeNCoNRMj7d++7Bb39IxZP6FxVs+q+5NXsli54/z5qrT655CgvKQ7vY3biFGanTjrbVABngl+1hNNClwvI53JYXlnBMgEvoMrC6ws5+sEKts3jsMxOQ54lKeLzSBJ19dY0l9dKNqwHkDX2e4sELN2vgU9gFLD1arUlFXBeeFOkmKCxBipRFimFgExRXCyLraUmZhhMBuylCoQCrY8HvIw1xNvV+GWUp117xEKsfIHQZp5optHbXcfgIIERUKBMkKklWjpICy3/oWrLQCiis3jcUTaVpHShoXJ+k87iGj2bvJKfIC6sLGHs9GlUa85v1XG7HUqA+WLRMJI9Pejr7cFAXz/jmiR6erpJyZIIR6Wk8oYvUnSvUr4L7vmllo2rAHzhfh8BoIHoRJjgbhxdHd4MmAIFQS7rTOunznCOIjjUxboQqKaI7y8eCaMnqo93A71xEiY5FOcyYhcMpgVWAlFKw2SUi9vqA+RYcZVXRVdXCj3dRfj9ysuCWXggHEI4HkGY17Bam1oFuWwa+lK81UpRSQQh4/dtq3pO2gos5eN1tF3MpHDi6CFk0ysM3kXvLIt+rq3oy5TdyW6MDA9iZGQUo0z6KKEUIBaLI8gA39oVroKom4kC8brd27WRDasAksG+AGJErfi3wKORYObKz9Ie5yWZEtBqd+ru5T3OVolSNNA8Fo8ZiIIEu8gEM9oxE+63LSmYSudS4GdBaNW5p15ALJhFf08N4TBjAH/IPogdTybI85OIk+ur1kczutUqJZw5cRxnjj6D7OoSb02D7aUrUlhTY13IypY4g/x5DcYRojGTYycxM3maZdGj6Bzm0eB5naO89Ffo6+miAgzR+g8imexigB+24N5LSuao21UQ3Zdd3bn3ayUbWgFisSB2bZYVpIWsi5dyJ9+JeQSjPAKplEEKou7QTn21AzbHc2h8gGpmMqlVLC+nUCzKOuctWHVer/OQjcDQg0gB5El0zWZN16nQ4hYxNNSiB0gQ9H2IdfcimoiT70etZolo5UWd+7IvVZZzmJ0exyla8olTJ8jXs9Zt3b4rzCsZjAlwYUxKofsV9Vmcm8bYiSP8HTUqPX8sj0sFHBA4WuojXYsmdB8JROh9vFQ8NY5dLTElVeK6YgnNCBe6irPCPV/Z0AoQDREYPscSOzZIIBVHJ0xFhQgUs9JM4vAdq0pE8bhmi9NAeeZnDJBensPqwjzq5SX4mnkecyyqjQpT0Czer2TlOtMnyuMkYnWMDNUY1IYRiZNiROLwM3AWy5BhFIjtP4tPRLsUU4j3iwqtmCJMnD6K2clTKOYydntWn0/Ppb54pgwEcDGzivGjB1FgHmeMh6Mqzu92FEHVsfIMwVCUz4XA91JB9cdrvxBxYN5JvAZ/lBoNQ6EQjU8M8USMHiaJJBXuaooUbK2yJgW4li5qXYVWUJbd6v7tNzr0xlyBgV3WXwCQErR5v6DCddXXyyOICUVimpvHj0Q8jE1DcSTjChsU1LIo6Y0al1SG8X/FFeL9ij/Ac3wEQZCgC5jVlsjzyAPZqDIDj+6N1EpBYxu2Wrd+R40yUktzGD95nN7gGFYWplAuZu0Mm3BLcUOliMlTR7E0O8nfKuVRrRTlPKDYG+Z/UgTdn1XZ8p7lKeyYDq8VWDxBFQBBP59LOIxoNMrAOoZEogv9DKpHRoaxadMoNo1uxubRTRgYGGqf+NLLhvYANnGUQO0N0MA6tSyOtT5nGY2ytK2/0R7lMmqkvJpQq2WzMGzashkD5M1bNw+gp0tlVA3Aain2ynozf53K1hTV0iREQj/PFZBl0c3kdwBmxzp3oHto//GwgVIrqgLiUjpD1oJWtYqVxTlMjR3DzNhxeqQFXqvCa9exMD2GiTMnHI5POuWolf6eLXZJ3nO5kEORtE6/275ab7GOqcYlRQbEx9+hJAvf3dODeDyBZLdqkHoJ+E3YsW07BgcH0dvbix4G2slkDz1gF72CS4GuicjAGuYIwnNeTjvar9pcfxsqbQUQKJzhi1zy5ECAQePAMPpo2WJ05QN9EYz00vqRWll/IZXQKcfKkLfRY28rlIpW+UptoOlaEgd4jpjXsXIIRLtVgtkja66qVoIu6Ce1aRG8WSyT60+ePo7FmXGszM9gkry/wDjB6wvaC7dvnPFy8g7niwJ7NRAWC3mkUxlrwKrb8E4pvu7v/Pzte+4IDxn4g2HEY/SCpDZ9/b32Kare3j70MfWYUsQtj+IVXb5GI1Jvx1bXQja0ApQqVWuWFyh9ApJqQ9TY03nPXOqIrLS9ex1XvbwpAukMkzrVhUNBs/ZVldXIIxktI6gny+wCq7Wy8lGrCOuxKbNtFlwUi5SoI3YRgUr3oYX+c16SuluIn/v9zig2gVXZVV6dilATXVMe8nvdbzGfwxwt//Gjz2B5Yc5+m8Uk9qfiZdGd8rXd2aOBQNlcDqsrKayuphlgZ1AuF/n7+NvaOdta2znREa7rGeiztpFIhAF9FwHfR4rXRb4fNS9Xa08ho8uqrAafn5LtWwfRLORXkisqwI04KL4j2WIdmaLcADcIHk1UK44tsJo1VgtuxwobWLlQTY4soimA6IwmyC2hkC+QgixicmIMmfQ0jxUIOPJ10Skrw+lE5yiOQOD0vPT5NGxSlMoBo4Nqh6Mrm7yU7sFHPu0nuAKMFWQ99eqEGxvXzBV1YtO4A927itKQTwXuRXoEg5eX51gtlMpTDGE5bVssX71Tm+U8itkU0hmlNFMWuULRPlVbV4/NzjOQqug+dcumDCqH91B3+jGpzcGJUdrPjqJxCtfymxCXknN3uAEllfMwOdZUddwWNOqlctt5uw7QJM577lh/gsFogSbAbZJe5G2I4ukz4zh+7AQWZk7zcMbAKLrhWP2wgU3nq/HNqzlCWYbPry4GApNB8zzhPmZxglZCVWVYOY5SSpmsH5EplwNj5yzBut1qzOTXb7HyaeF5vnLolxmI9aPa0qwVUc0vo5Zbsd+TowdxujqXUaASlOkt6xqLQI101Iaicjtit9Ay2pSjB0mlUtbPp8rzpBjrZeVfrDhvd4PIhS+hVGiSKvAhCBx8g16zoJ2XykcjU9o+RWBXd4WztTkCAstTdePU9AQeefwRPPLYE3j66SOYmRkjUEoqmGexHEap3rO1PDrP8Toq2unMdp4HOCudbQFO4O7cu+5U6dweiXJruxPL8Ir86+xtH2uvaWkl6Hcz6avyGsQvTyZLb53ZCHrRqGw2Y59bSqe4niugSjqkqlyv/QanjHOK4DElEfVQF+fJyUkscpnXQB5V/75ESvB8PgF1RQXQA7oeXdfzFf2G83+HXL76+6s78dn3qD89PLkBWmjHMndeLt83LZxqdXSCTZPIMlSlKKowOzuPbDpFy5lGuZSjQad156nmWWipfeoW3RINUbm0zW1OrvLV89RQ+SzpgEWvyLHczh0+O6vWlaNN3CgOiTNKQsVxzri4mLIQyLVijiljSq1vEVTJ1QsEcYoxgLo+Z0iL8gVZ9TRSokX5LK27AmTFBVKEZ+NDXkKKoOddF/WR0eDPuR69wBUVQHKuhuTlK1bdaNTGkSatfcMXhyccsRFaHSTptxpnl7WWIui328/Xf3qLjgXXy7Q2A+7TFOaNGmkN80RCUUQjQV7LOWan87rq3mAbViZzcqHaG2eopcq/lAg0TlI2Afrcn7Ot/5VDZcqTCPzncnTOc0rp5NVeLRXD1MqMEyrO1yo1tkDUJV8oIEMqJNCvrKyYRZ9fXMbc/DKt+gpWSXEKzKPRXtWqvJiCeecKzo9mkpdkUldtWeXza7WuF7n+7midRMA+XwEE8kotSA6v1mApCF+Y+rrQGpsC6B0a59Y6X6wQxMdlQbBZMoOPowx8yaFAwBp7kl296I3HEFCZdobKVPkqxym3k3Sdc8alDZ6LyjkQd+TctnOeQ+O0R9uOEuj654tTiu6aObmq36EZLRoEvM9omIJpBbM1C3xLJSpBJoPlZYJ+YQnLi/NYXl0yj5dK50htCiiTKukrOhrg8iymxmuor5HFHdynYZQvWw9wI4qwqJ+v9y7se30MGIN8YWIjfGn2RXoudUy0ReCwN2zbsnhV602qhrNaLUCeH4Wf3kS1L50vyihvp67d7xcYRH3aSiB+5Fc/eO6TJ9E1TER3tH5+EqAdi21rOt+CZtErwd52GMDsmG07wbP1QtUfLbTO1bTo+vKN6vt9jSJahRUCnkpg98zzdd8s2pSDoK4SuMUiPQIDWw2aL5PPq1pUvVEVGGsUmE29wjI7vUT1v3PnTrWsn8ZB3yt4KRu81hoH6D43pNgP54uvlGs2eEWA0Puzz53aAJQQccCH6BGdCXGbZ0gJmOQFxHMbmlGXu1ZWUpicnrYAMdOuQtTIro7HcYx/m6MLtyZccZDslGuw6STl1PJs5vNE+88tpRgO6LnHQHzuXCnGOW+l49rH0rnUzNc1xipKOq5aposKFcKqTDu/RVSG6wKYxj1obIBDG+2wXdqO063qKzVSUPUklVdRx8HrTZxftcFEL6tabyFboCVXzQ/BrZdmhrhBIDQUrCqpylM7BQ4HVGoDsKVxbc0TVMPK0jSOHTmK2bkZ0oUFZEkb1LtUjVcGfp6qsxVgqw5f11MPS6Na51W1dq5xcTm339bsP8f2SwTtNuTbe3hE1lyNCVw35eaqKkjlfBrVEq159lxffCnK2ZtVcnarCleeUA1+ahMKhjXgX41xsuwanBPgfj4/UkW7Es/Vs/STSurbZOFwkMf1/HjUlPH6kg2jAGal+CfLFaRL9jF19/mxZ0cT/V0ZeJqaCoTWTVaL1MS+q8Wl2W3V9vDlWQ9R6xqtoI6WLVBHo7KCfGoW87MLVIB5G1CuBshmQ57jnAIYTVBtkE+D7NVay2vxerqmEwcQrM+RNgovlLM4Ogcos/QXAIxqyl3tmiApHY8rhz7oXS9rWkd9HETHmHhMfYzsip1yuN+GdxLcGrYYtAH/Ia4T1HqGVAKjOG16J9HztbxBKkvQoT7hcJR62L7OdSaXVYCr+fXuayWqiltaWsKhQ4fxta9+C9/+5vfwza9/B9/86tfwzCNfxNKJv8DCoT/FwtG/Q3HxcTQL46Qy06iUFtHUR7GbZUKTPFcANauvl6jH5mEAmUEpfRr10jKqlQqy2QI5cwO1Frm9N2LvW7VBwoYNh+SfuiYL9JqWxTAj02z0Q+U+G8DPFh1XYNnZOi8vVw1bTNqrpG1bVwwg4Ld3StlqpTLvOW8ldsQAzGMOZaJ08vNPQA8S9KFwGGEqQYjrMiJBWnijO6KN+uN6gJgJKl8kgng0wfxRK4qF2f/Xm1xWAV7OohdZKJTwxOOH8MUvfhNf+MI38PVv/gBf+cq38fm/+yo+/7dfwve+8rd4+Dufw8lHv4jF43+L5WN/ifTpv0L2zN8iM/FFZKe+isLcd6gYP0E5fZQKsYRWNU3wrKKcnUZmaRzF7Kz4BBWNASODQgHJz5fuC0btnTtA5B+9hlEeWv/OOFibeYKrXtIsB2r6c8JgJ8c50bZOs1ql9h6td6RDgDr5lLNtzw2AxoQo3kYFlfyKNXqdHdrYAf0F4uP9akyzuHxQ/fhp0aUEMoxKsvRq4/CQxp21/EyRUAiRaBTxRIK67bf+PtKv61FuWAVQHfX3vn8/PvOZL+CHP3wIx4+fwfz8EiYmZ7GwmoWHVizZlaSFSiCkQSikQKWlJ5Gb+z6KM99GefbryE18CZmxzyM79gXkx7+B/MKDKCwdRG7hSRSXDqGcmUS9ViEp0qeHCGK+5Wgsimiil5Yw7ABR1IMArzHgtlZhAkb9gJoMrjXJltWeMKh2XgRPIBjF1eVwOhBuw9SWyteGubND1EILnmM41m5eWHu93O6sW0nM0CgyPimluUeegYu26B6tj1Jb9FsskDU6o/EKIcfqqz9SOxkFIvBVVSwq1FEMG/BCBfCrlku/p13m9Sg3rAKsrqbwxc9/GbMzc/YyNfqot7cH3b3dCEbCiJCXJnu6CVhSFf6pBVQAZUxLyk++rz4sau0splHNLaKYGkd27hBWmQrpMdKkrDLSAopby8K2bOBHf/8AuqMedAVmEGlNw1NZQKu2al5CAbXVjWu2OJ9DL20cAj1BneerDPtIn8DJP9EK3Zv9OfhlcsiP9p2HXwO+ifJ0gMyTNOBe3lDGXjU/JRoGVYlKztKds+JsS2nOBr9SAoJas89JCRQMq+u19tu0L8b/uWReC5KpGGEmDZ6XwqiL9vUsN6QCiPePn5nEwowzjaDA00Pgj44OY3Rk2IY8zk7OYJJ5MqtplCtl66qrr6JUKzWCu8oYQEkzn2nGMyYeF+jr7RZTYUfdf83CMgkAiUQ3du/ai1t2xHFT73EM+h9AaYpeZPxbqKWOolUYQy17nOkEGvlTVC591T1LK0oLyiQOrTYIm1CLoJIKqKuBlEGAd14W1/l7LHHLSQ4d0rqqHZXPAE9XYqPKWK6qPtXlQbPA2cmXEx63ak4LcJ3aHof3dyw8g2Cz/k5Nlu5btUDOOVQMKYwpj85V0P/Sw+y5yn1xueKdyZ29nERgTKfS+PpXvmVjYmsEtHo3ri4sW6cs9QFSD0k1+au/iqbnU2NPnfnqxQpKBL/NXFYro1ivotTgfgaSsszVJt09X2znZQtyTh+jOqIM+vbv34X3vvfdeP/Pvgd3HxhBqHwEqTNfwtyRTyM98RlU5/8alenPojLzt6RUn0Fh5su85nF4yMtFhfwCHnmL8Kkk0DrQ1ovimtEnqYCSo4QCuer3TUXauHYWVB9mUDyhA7Uqf1MhRacl69/OeClhfotlzKKHjPeHNPUjgW28X+OFCfxO92spqwBvCqCaLh3jJfwheQINfrG7uC7lpVfNdRbRjFyugFxBH7ejBSRANSflwuISTp08g2NHTiJNqy+60jPYby+1QfArT5X8R6OTquTk+ui1YKIyNJ9lnfRBgHdAr56h4tCq4fFieHgE9735jXjXu95pQ/6ylQr+/omT+Mmjp2i/w+iOR5DwNxALejDUn0R/VwRxAt1bKWB+YgYnDp/G3PgZLM7MoLCyihbP1ydZq7wXDacMCJD6bfw7B2+tOvejfc5erjG/QmpVOwqkLYJYg/sr+QyadQa+VBafVY1eQlimBb4EtHH+sCw/+b7Xsf5BPxXDx3sivdf3y8T//aR0UpZAUNZf8QHpT9twmnFRN4nrVK6oALKoLyeR69OErOrMJZjISjZp6fUSqqIyar5nymezWF5aRpE83waDECTqBSnKIThZS6+8BM+znqPt52ANY7K3tHoa+bR//z789M+8i+B/qw30Vn3/M08fx6GDzxid8vud+XxEcUKMO3r6h9A9MIBwPEZL2cTSzDROHnoSRx5+CE/c/0McffQBzJ95BovjR5Gbn0BhdQ7VfIpIygEEsNog9BttOIESgU6kG3CtOwOT7q1JEFuiD6iUCvQ0jFmkNpb90q9d3k3B6/kBsFiAGrSkCGoDUJ6ARzVYjrW3cwIOZRItUh7ll1/SkEq77nUqN5wHEDgqdPeVUg4Bvgwixulmwxfl8HW9jgaVpIg0rW05X7JWW5thWdrSLkO5zvJI4YYnytWrSo+FYvOmYbzlTffiIx/5efyzj/4yXvOae9DX14NsNocjh09ieXEV4WiIwbeGByasXlz9ZmYn5jA/M49snsEorazN68m4opLJIr+yiOW5WaQI/Mz8ODJzp1FcmWAAPse4gcF0aRWBShrhehaRepHLIvzNstUi0bzTsjdoqT0IkXEEaOnVyqzq11qeXkXWv/17HBV+rthv5HOSwirYVUuuRqJZG4B4v+1TAx8fKPO0CHwpm9+UQEqu2TGk8F56zWrbc0ph2xe4DuWGUwCJGqXMA/BFOP3u+cr5FvQebMgewaKe/LbHS/ATOOqzLhsv668+7J2XJisoi6ZqQk0H3t/Xhzfc+2r89m9/FP/qf/sXePe7307aM8AAOE4w+HDq1GkcOXIMkWgEW+kRDhy4Cdv37oKPwNCY4Zr1h6EHodVW3KGZ5zRFivYFCKwSg+9SqUaKFkQkHECUtCIaIKhpXXvJKgZDNfRFmugL19HjKyPSSKNZmEUlNYXiKinUEhVmeRK1wjJ8+th3cYUpZwNYroRD1fzYd8l4LQE5FI4Q+OrEpu4PAav9UdCrybMsbzu/PgRiLb/Mo4YyeUFNh66BNWeNyEsoz+eaN6QCCMSaUlz835DMF2K9Io0+EHDcVlWnEOFpdsJMR6QUCujObhkValijzutf/zr8/C9+AP/yX/4O3vb2t2Db9m02740euF2G5duHJLIZA/vy0gpOMu44c3IMuVTWgC5+rcAyToVRkChYajyC4o4KlaJKupbN5An+CHq7utCdTKC7u4vepRvdPb3o7utFbzKOOINSNU5pOLynXiDIV5Ffnsbq3ElMTR7HxLFnMH74MXqSCf4MPgcC93LieDiCm8k6udHyq+ZHVZqiMyEqovbJ+MtL6BlbfvMWihFUY0RvQU+hL9s4z2TtQLxWckMqgLli8m2xAJuAim5awDbwt/NoW0JdsIeg9Kz3JarEbbUPDA4N4G1vuw+/9Ms/h3/0oX+Iu+6+w6b9cOKBc1JXB7tsyVqEVZO0tLyC6ckZzE3NoJTXdImqUtUY27x5KV1OHkB3Z7VJikVYZiad5xEfEpoXNNFt04lohuYEk+YKjcQSVrsi7m1MhzSjUWXgXCmiVMihkE0jn1pEenHaOrzZbxH9001eSqQA4vK0/qrL91uNj4BPD0hgm6X3at3nKACfqRRALb2KF3SeYoUGDQuLetnIDacAejlRm8LbsevW/YAgOX+demDbNsSR1vcsOdBxHpHlUvAr675r9y78w/f/NP7JP/0l3HffazE6OuJ4louI9ttcOgIkU42KYB+u4J8NNSQvttFW5P/69FC1WORxXt28k9MvVPdVLutLKw2EGDeEI5pVLWKTTGlOHU3EKwWX1yhTicqkUZWK8+WVGq/VVGSsHq0K3HldA6nM9kXkfCvteAACWZSPVly9PFUD5FR9CuCqAubzZZ6z4yXMUzBxW8GyFEUDYy51vetRXj53ukZR/bU4+eBwN4q0iMauBXq1iNLaegl6mwOTb9OUQjUozORUpBAspgSaODeCe+97DX7zN/8xfu7nfha7du2wWh8B5ZIiQNUIws68oPxzrk+A89pKspA6JsXQbAmKPTSYslMx2aFqRQbnPk1fTnA5IFazmGqlNAjF+aqKBqgomC9zu2q1XAw8a5qD1FFQ57xn368Ar9otrjnPRfjX7zZAq9enYgBafll/JnmDkL6kI0tvCuAoiwW/OodLUaCuRNJ+r6pZX05ywymAXmyiK453v/cduOOe2+DxecwqydIbQO39KEawN8l10QhaP2GCAOM7xe6d2/CBD/w0/uk/+TDe8Y43YWio//LAPyvyHmonqJuSGcAUhJvH4AXaRWghnBg144Z4N2/bwK/riFmp0U6DzkWVFFAW2jM0ZHIapphjkJ+np9CnhzQut8Skr7hodBYVwCMrrN94kXs+i08dd+6hU/Vp9f6mAOT19DKdhi9ZdptVjkqg5yXFUn9/KY1qhlTDpYIvpIRrlbU92/WRG1ABnJqb++67Dx/9p7+Cu++6zb54okEcxl35sOUlzAorEBYQCAC59m1bN+Nd734rfu3XP4J//ju/jltuPfD8Xg6zqspVyiVrb0hWwM1D1o35OUWJS/N/ZrCwm9cSrZDkGDOkM6solnI2BneVQfTySgYrq5qwKoNsTpNWFWy4omqnRIfOUbOL37OCf4ksvUS/Tc/E+vHwmei5GfcnBdJ3zxyFUMu38+yUz+iNzqPiaFu1PvIYL4b6XMtg+YXd8YuUl+IHy3Xv2r0dv/hL78f7PvBuvPY1r+T2NoxsGkJvXw+Dyyi6e5LYsnUUB269Cf/gnW/GR//ZL+O3//mv481vfaNN53fOWq5NrJVVHcQIGp0seiOC0ynnWeyAnomEgS9A+aQIbVBqH8GlQLpAGlSgIuiLMAJ9Os1lKk3wZ1Ak+MtFBtzqykH+78zKds4Ca13P2Vk64LfnfoFuWKMWrbiel7X0WqOX+vNHTQHE8WUcfD7Sx7YSW38j3q/OiehzTSz3hYL/Wotjbs6JfqJ+ifYHb7vttt1vfvOb36cHIv57taQu7nuJQPJqijhqf38f7rnnLuzeuxObtw5jdNMINm/ZhB07t2D//j245xW3403/4F68n5RHdfZxtdC2rfDzFYHsxKkxHD1y3KhLU/OMUkSHOtg8q/x80oSmetRZDY367dj0LDrE7VgshK1UToFNXkR5Ra1qTFVSnqpZfQf84v2d5+kU74Bd5WhbSymCipKi6SVLtF8Wv/N+owyy49Goras/vxq/NO+pUy3qt3mU5Amc1mFn2vNoLGYKa8d1gRcgjjJdvcFXqmjQbBYPP/zwkwcPHnxAu5jUAKOH1H4Bjlx4x9o28DPFfuEXfuHt/+bf/JtPdXc7VXFXS9RX/6VQgJda9Ju+/4Mf40uf/zry6SxaAdqStuVVr0wtz1pi5tWyWicw+cSb1QZpRNWomcbpjm7qp3LeSmVUIxQtMO1SvUXwk+fXBfw27RH3r1adrzhKVO2rNywwnsUjd6hcAVVBuI1VbtM+VV2q1kwzW0dp9dWp76xCqP5fM10oPqC11znq6mAegqmL50SoAIphXqjRkEh5pExXQ/RMNS3jxMQE/vAP//BP//zP//zfc7cGQKhvjPplPEsJrqgAv//7v/8pgf9qKoDkhQZM17vYPDpLK1YVahaY+87vn2/g115bSqQQfOzc1p8URMFwPB61LhRyyA6Q9Z9zTEG1o0jqwsH1tjJJtOysny8d66xjjnI4SdZX4LUlFUIewtmnpfJwqXPPy295uK6YQdIp+4VK516uhuj3SQE0LePHP/7xKyrAhaK7UKgvdRygAvzi6dOnW6urqyzXFVeuf6Fhba2srLSefPLJ1q/8yq98gjjeIyy3Md1pajkrL8/IxRVXrpK4CuDKhhZXAVzZ0OIqgCsbWlwFcGVDi6sArmxocRXAlQ0trgK4sqHFVQBXNrS4CuDKhhZXAVzZ0OIqgCsbWlwFcOWGlLX2NnYVwJUNLZdVAA23c8WVG1lcD+DKhpY1K0DrIqOMtO9qJ1dceSnlwnFo2u4MiYx+8IMffPu//bf/9i81I5mG+l1PcrXGkJ4vuZw+Gr02WesYWA0hXKs8n2GBay3XJsraYKKhmpqj9Y/+6I8+8clPfrIzJLLItOYxwRrsGfvQhz701t/93d/9jMZXSm60cbzPB5w3ulytMbkXSmew/lpkrfewlvcmA/lXf/VX/4MK8O+4qY8jaEzwc2aGuNgVOwoQfcc73nFgx44dv0grEm40GgEqgJ9JV1+fp3WDyouZMeF6lZfKs1wK7KTL1Bebd+Z8LLaYv8lU9/v91cXFxQe+9KUvfZf7pQDyAB0FOCuXUgANHg4zxZm6mDQ9gTiHqJGOuwrgyvUiwmrHqitpXVRHgBenFfg13bbmBpI7uqICSOUEcoFds2HFmAR+KYQzOaSTXHHlehKBX7iUlRfQBXgpQSd1+P+zePylFEBJYJcS6GtnStqWYnTA73oBV64nkQIIox0FUKq0k8CvbYH/igogEcgF9g4d6qxrvwt8V65n6QS4HSVQkuV/jvWXXA7MHU/QAb0LfldeLiIlENg7y+dY/o5cDtCdY1qev+6KK9e7dLzA+cvO+rNkrYB2ge/Ky1EuCnpXXHHFFVdcccWVDS3A/w9AfFxZzrvD3AAAAABJRU5ErkJggg=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21" y="1429682"/>
            <a:ext cx="948533" cy="11138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utoShape 4" descr="data:image/png;base64,%20iVBORw0KGgoAAAANSUhEUgAAALoAAADWCAYAAABmOJjQAAAAAXNSR0IArs4c6QAAAARnQU1BAACxjwv8YQUAAAAJcEhZcwAADsMAAA7DAcdvqGQAAL6HSURBVHhe7P0HlFxJlh0IXg/XIrTWOhACKqA1kEAitValu5pVXa3ZMyT77CzJ5R7ODHn2kEvOcLrZ06zq6i6ZorJS60wktJYBhEJorbWOcBHhe695RCYqu0T2dmQlqgsWMLj79+//2ze77737zJ6Z4U66k+6kO+lOupPupDvpNydZll8/bfqHnn8n3UmfZQovv/7K9KuAG7X8unLeHaDfSbdTWgH6yuvS8uvfS78IuDpu8vHjx/P9fn/+0tKSZXFx8RcC3el0Lr/77BLLsfzuTrqTAKvVGo6KigoTF+2PPvpoBw8J6AL939P0Pw+4KyCXNrc9++yzHzz55JN7bTabvvsnnyjMy+9+s9M/lfYKh385OxkfH8d/+k//6Q//y3/5Lz/gxxDzzwX7LwK6ATmz49vf/va7jz322O6kpCRQevT9nXQn3RYpEAiguroaP/rRj/75X/zFXwjoAeZbwf5R+nnIvRXoLlIWq7RcKKTf30l30u2RpOmnp6fNewJevFlZmBV2/54C/1VAdxDkVh0k4PVyJ91Jt0WyWD7GcjAYdPDlHwx0JZ0ogNuX399Jd9Jtm8g2hFNlYfbn4vWTQF85SceVrdTkv0gY7qQ76bZIy6xDeQW3Sj8D+J8H4ltPuKPN76TfhCSc/lLc/jJt/ckf30l30m2XxNXpmK5g9Rfi9Q4tuZN+K9IdoN9JvxXpDtDvpN+KdAfod9JvfHI41I3+y9OnBvqd4f876Tc53UHvnfRbke4A/U76rUh3gH4n/VakO0C/k34r0h2g30m/FekO0O+k34r0K4HucrmW391Jd9JvbvoN1ehh/luK5E8kzYRaWJhHwL+AxWAAS6EgQnzV50/OklpcDJnvlvQa8CPIc4IBZT8W+buVFF5aNMcXg36EF3l8MQAsBXlt/Waer/wcXjTnLfH7EM8LsAz6jhfmuczmd0GE+TnA47oHfsV8yDtp9dIno730WXG9GmryMsd95zvfeeGhhx7alJiY+KlGoD5t0lSoXzRryWqxEmghLBIHUU4bgjxtfnYKQ32daKm/gZ7WBgMap8ONzJx8lK7biqz8YviDIVw4cwqnj76HioIMWIJzmJ+bQZTNio6+YWQWVuDwg48gnb+ZnRxHe1Mdqi+dQlqcF5bFBVijLLyXBWPT84hLTMHOfXfBl5KK5qtXcPrD92BbnMLuzWsQ7bHCYolCR08fam92YGrBDle0CxPTYVitYficYUQ7rMhMjEdZXjpivG7YnW4EWa0d/eM4drEaM2EHHnjyyyjfuBWWWyYyKxrvn+psLqtV0Fq9NDo6io6ODvzVX/3Vf/je9773Qx6aYJ5l1txRzXL/SJN88s4CurT8CthdDz/88FMlJSXpHo9nVQsq7SqwfzJblsKIirIiikUMhZZYWt6TJRoe7sNrrzyPd199HgNt9YgKzGCopxM1VTdgibIhIzsf0TExGOhsw9G3XoF3aQajnXUYbK/B/Fg3aq5fQWdXFyorNyElOw8OG0E9M4brx9/EbF8Dkh0LSHYvYnq0C/XXL6Kp7hpinKyA0ByunT6KD376LEZa6rE+24pYywhCE90Y621Ef3sDRvs7sDDZh8W5CXgwhxReJzsmCikOPyw8PjvQwXI0oam2GlcuXcSxo6dw9twNJKZlIK+oCG6vz6w+oNFnvd4KdH1W+nl19ZuWlVZzhH1+fh4TExO4fPnyqevXr9/goQVmmeKfAbnSp77rrXP0Psuku4Rl1kkD7NJ0LK6NpXS7iDrSA6fDgvSUBORnpaO0MI+sYA6To0MIzM8YzViYm4WSwhzMT40iNc6NXZvKsK4oAzkpXsxP9BPIAwj7ZxDi+f7JMSzNjGN2qDsCUO8S0mKAWNcimmvr8eIPnsf3/+qvcOHDd+AILWBNTipc4SCFbAE2liUjJRl7d1Ti4Xt24r792/H0/btwaHsFijOT4aNmHxvsR21dPS5fu4GTZy/izMUr6Ojugdft4qMs4fSpk2YW+yLfKwnUAsQKGFbAfyf949PnptF/kXk24kStHg5FNJnFSRrDV6/bCY/TghC18GhvB+V2AdkZGQjyvPikNGTnFSIuOZGFX8TscC9aa64gK9GD7ZVrEOezYXBgAE1tE5QbGyaHh1Bz8SIukOI0VV1CeH4UhZk+JMc5KNDk3uT+U5N+TE9SGGYmkRrrI2WpwE5eKznGASu/n5sll6fu0EzDmelZzExOYWp0BB1NLehqoabvakNXZwfm5uYQCJHSuDxIzspCYUkpUlnu6YUp1LV2wR2XjLLycsTQGsnKCdjKqh+BXuuzrGjD3/QkZfl5afTbDuhRLJ8qw8JisqmxxIYOEABO8uyEGDfBNICBjiYkxkWjIDePjqcf7V19mJqeIaC94GkYbGvA1TNnEeMKozg7kcAkaKfn0No5iW7SndamevR2tMI/MYxYWxj5aW4U5yQhPlqPHILdQSqUHo+iwjRUrMnH2uJCZCbEwkK6tLgwjYnRMfQPjKC/fxjd3X3o6RmkYExjlpU+MzUNJ2swKd6NpOQEFBQVIy0jC4mp6cyZSMnIRHxKCjr7B1Hb0o9QlAOFRSUoKChg/fK5lzm6DKjq+9OB3KiH2z59VkCvqqo6de0azeZvEtBp8WExPR7k61aCnNqd/iEdxSi4nB44wiFqdYKJRUkh+II89+KVa8xVGOjtx8RAL+qrLtNhbUFGIp3V5Dh4HC5kpWcSeG6kJvuQlRaPtYWZ2FKRh/XFKSjJToXdsoiF+TnMzPsxOTPH8oEWxGXuszAxiMGumxjsbkB/bwv6+/ro+AYRZn1YbG64PPEUjmhkpGWirLQIhRSQjIw4ZGenEeTp5pzGlgFcutqE9p4x2Nw+9I1Pob1/BOOzfmRmZ9N3qDTOvuiKss1mN8AP0sGOopP8i5OaS1nnfBqh+PzSZwF0rdR19erV3yyg6+bWFQ1Gjm5heS0OO8J0ToNBmn8ejnG7MT8+gbMnj5HDkydnJBvN397Ri6pr1airrkJfZw+iXUBhTjwyklLgcySQCpEG2AM8voj0BDuibX7MjvRianAYA+TN4+NjGBwaRVtXP7p7RzAxOQv/3DzmyeHD/jFaiwDSJChJMQRmGjLpC6Rm5cDlS8HAcBA3mwf5AHakJCfRKbYS+PNwuy1sDD9mZpZw/mIzTp5rxc22MTR392NgYg49I1MYHJtCfGIi1q/fgNjYOITI19WjYzN1HXHiIv6R6mWl7Sy0eMxsqkjWnzl8W6fPSqP/xgFdKUoNS0fPcBfSFi22EZRTZrHCQV5i5TH/1BQa62tRX3cd0dHkvql0Ep122Jb8iPOSCmQmoDgvhu/5OP4lzEz40dnZjv7BDnS0taKvuxMTI6Q7w8OYHJwg3Z9DbIwL0bGxiElIQUpmAZJSaAFS0pGSlsbrxyM+3ksgeuFzR/Oe8XD7EmD1JGJgdBEfnrqJ89V9aO8eojb2k2/beC65NkUwFLCirW0IV6p6MDJpQdjlQwspz8jMPHl6APPBJQqGz1CXosICuFwOgj3A+gnBQlBIm0foi7KaRk30EbRvSfz+DtB/c4BORUWME+yskDBN9xL/Ftnodmp1Oz/DaiHNsGCMGvjYsaNoamomaEdhWwwi0eNAgtuKpYUxav1+jA8NYnxsDJMTkxibHMdsIECAupGVmYa83EwU5aVj24Z8bFibi8yMJKSkp5E/Z2JuyYnq5m7UtfRhfJ6AIzi9sQkUhiR47dGwRXmxsORG3+gSquqHcKGqG0O0AENzIQwPjsBhDZHGUBhItdzOWFy6fNNo/CVrDJacXvTSwZ0hyE2L8FnjE+KwYcNa45Q67HxuOsRWm/g6W40UKYoaPtIsymoiVdLKWwGcdanX2zx9nkD/1Hf9RcBc7RRmZYTsDgTIz1VitbaTALdaQqYLcdHvRzQ17cbte5FTsgH9Q0BHax/m6KR6wjMoSnVjN7n3ga3r8eDhu3Dw7kPIKS/DnNVDINrhiC9A7prtyM5fh5jYJNNdaWX9uEiD3DYLpikUV67W4b0j9Xj9gxY898o1/ODF03jxzYs4eZ4cfXAKgYB6ROzo6h3Gpev1GJkKUPsXwOuIQd8kSE8mWC6+iXIiRMpkeDerb2pmCiOjo7RaRCgbnCQFbo8b2TnZ1Oi5fFY/AotzfJUF07fMH+kW/ka/C6+AXUltspJvf6B/nmn1xGuVkpo3QO29IKATDGpSKxuRJIaACRoOC4cHSbklKKrYhuj4OJQU5uOefbtw3+5K7F6bg32bCrG1ohDF+TmwkNJUdw3g/aoBfHBtGK+daMA7p+vR1jcHpzeZXNqJKFoMdVcGZ2cw2NOPprp2jAzNUy9EYXQ0gKq6MRw91Y2Ll1owNTuHUNhPRkRtMjuBwckxTGhYnxQjpJFVlndhkc+wGEaIjvTM7BSBnIHc3GS43OpTIi0J8ylZ816vG1u3bsbjjz+GTZWbSL/oWBjNHKYmp8ano63BM6PalfS6gnElvV/R5nq9A/ZfmG47oKupggYOwpmNDUhwUCMqrsVJx9TKLLtkdcegfONO0psYmrAQUuNjsSY3HXFOmv3ABBwEooVct7uvD5frb6JrfIYaPYCLTcN44d0reO2D82hs74Nfo688z0YK4SaobNSaS0ECnzdxO51wORwIByxYmFVviA1eUp8oZ5i/myKdsSM7L4VlCqBnuAvDC9OIjXehdG0ecoqKKZAOeGNisGlLJe6+Zz+2bluLjPQEOprk3RTY2bk5lJWVYu+evfB5o7HgD8C/EGKjqMfFyUenT2LqgOcv183fz/pOfwb1zL89SZby06ZfCfTV5FSfKi03qvSTkpzQpeXniaKPoB4Y+pfktlFIzcyFiwDp6e1Ha1sbZqbG+IUAPkML4DdaenZmGpOz1I7i/HYvQRmN8Wngak0nTl+8hsHhcV7XbqiZHMCkxFiUluQiOZFX8M9inuATnBJ8XuRmZcHuooNop8/gBfKK0rB7z3qsLc8kp6ZT6bFi/boCrN+4Fr7YeFKVBUzOL2B0ahI2h41Oqpv8PYAYCoqiW3xOB3/DC/F5FsjZnTYPnHYfaZqbfoBGT/msPB5W/6oB8YrWZl7m5GHThOI3v10g/4em206jq+lsBDvhbUZH9U7aTdw0FCJPF/DY3uqJaW3rJBAXMDAyi8a2HgyTXzs8LhC3FBBqdksAPrcTibEeuMjz3U63uUNAGIlymBgTi52a00b6Qr8gRKDH8NwtW8tRuSmLoI8i4Bbl/5qwg7Vry+F0e0ldIqCK8bpQsSYP9xzcgR10arevLcDaNUUs5yKukbtfutaA1968hGd/chJvvnMG16saMDk6jdQYB3ISveCdcebUWfzk+RdRe6OewI6Cw+YyI66KgoiyOEw2IP7I6aTUK3+sClRjfL0D9l+WPtmNoppaURGm1+WRRx55qri4ON3tppaxqUJXJ/1S55aNqm5GKwFlI8AFdgN0qnZpMBvpy9z0DD54+31UXT6PmYkp+FxL1MIOpKXEEih06IgLq52cl1pyPhCFvu4R+KnZF+jMKqhgc2k6HrpnG9LjHPwsLmzDooWZwHeSBsWlJSI+NZplCSDWa8PGtcVYX1FE6zJHT38GfQPjdCz5ftyPgb4RTIyME25WzE5OoqGuFXXVbaQmM7A7o8lgfBgbm8bQ4KihQ5s3rUdRSSEGR8dR09yOPlokj8uL8tJ1hhqpj3yR7En96Q5HJCQgKkq9T5QAgt0YWdZPmHWi7tYl0S1Wp3VZy9+uabV7XWZnZzHJ+l6VXpfV7FL8NElRi1YC2kFO7uB7dalHeKj60N3MdqPDPC4HNpAilFWUGy5c1zGNyw39GJxbRIC8YomAFRgyE+Kxf305dqxJR7onjHgCJT/BRk2ciSxSERu5ftgei5AtmvTGg5DokW2R3DoKObnx5NCJyM+PIVWax9Xr1ThyrAqnzjSi5kYPqq814+zR86g+X40ElwvZSYmYHR9HfX0XWjoUHuzDrv17sGPPFiSmxLE4i4jzObFlXTm2ri1DdlosvPYw7FbqZLaEwoSXFKbOZ7bK8eTzB/whEy8TJpJtNgLFOJ2mUuS2EODL5GWZ8t1JPz/9So3+2GOPPVVUVPRr1OjS5NRaBKklrP4WFkdtrobkq7rcNMHBybLk5+YhPi6aVCGA8ckx0pgZpKbEIC01lfTHilBQ3XRuRPtSkJJKRzXeR1AtIoMAKynORmyMF/Mz8xgamkB37xh6ByLdgu1dA7jZ0Iburm7SfGrSeaCvcxhtzb0EHoXMGweXJ8bEz3R1DhF3ThzYtx1rigswPTVOB5jWY9GCgsIkrK/ciBDLPDg0xHIGkZmRjOKiLGr7aVy92QKrx4mDd+/Dfffdi7yCfFjIuwRg6ZcoSr0mh0iTr3w2g0fSjIrZJ8jJ5kh3NJIqrf6L6vT2SJ+nRr/tgK4CKAxAmt0AXf1w/BehxSq7vhOAo0zwVVZOFsrKiwmQIFraGjHHh5cAOO02OKnp5+eXMDI2a7i1f1HUZRr+wLzRkgODI2hs7EFNbSv5/gD6BifQ3jmApqY+BOcX6Sx6kRyXAqfFi+HeKQwPzaOc2njXvn3U+F509Qyis2sCbrcdmzYVIDEpGkOjfZicmUB0vBtZ+XHILczCEssGqx8xcXZSkygMDiqSsgVVjYO0JBakZ8bzGqQ9c1N8ugDs1PKiLBa7aBrpC1/lKAv0qgxRGlWfXq3MptdFAnCbpztAvyWZAhiQ6520OItiQK6ksqunnQ1Lra7uJafbhcT0bLhcdjTcbEJzYxtpjQ/z0/OYHA+gpXUE1240o76JwKq+jpHxUQQImFHy+sbmbmruEeOQZmblEWwxGKezGJj3IzcrDRvKN6CkoBQLs0E0NnRhdGoOnjgLtuzeiLnACOrqGzA8Pov0LBdKypMQnWDHwuI0vHFhZBfEICbJA6fPgvGZfuZBBJdm6UT7MTw2jmk61e7EODii7RgdYzluXkFNzUW0NN8k9+/ms02Dj0TQS8pF3gRwGzTJRFUna6X2cFCg/YGAmfpnU+jmbZzuAP2WZIKVzHAgNZXoCp0wHuTnCMg/SiylIvwWeUyOZIig7+kewNlT19BY04aB3hHcrOvHpavdaGofweTsNGISo1Fcmo8NmzYgISkZQ2OTmJkPY+vO7di3f7+Z3NHV0Y2pkWkiKYCE+ATEk+O3tXejuqkDTvL26OQQsoriYHHOMo8gI8+P4opoxKbYMB0YpYaegcURxGxwkvccwGxgCHPBUdjdYWp5LzJyMrBz/y5U7qjE3Q/txuEHdmBjZRGSkp2Y84+goamZAnmCPP8y+vp6CPgFJCQkwU26FF6ihVuUY0oHmlxmiZQmSuGebFtWlaEzt2iF2y7dAfqtSeBmgxG+yyAP8ZBMdkSTm2AmCoPeLdIxUyiv+mUmJqdRX3MT1y5dgSUQxL2HdmPLplIKwAJGRsaRnOrDPYd3Ytu2jcjJycbUzCypTjv8LEdOQSYSk2MQCExhfGwAQXL9+HgnkhSvEksAWqZgiZ5GXkUsCtcmwx2/CFd0AN4EwMPsimPxnAuYXZyCL8GFUFSIFGkW6zYW4OA9u7F550YUrSnCxPQ0rlQ3YHLeAVesD+5oB8HvIP2KJ5fPx649a7FpSxZiYmFo1dWrNai+ofazwudOoK+RTEqjTknWAf+JzoQtC3R6Jeysr7Ca7rcP6BcvXvzHT7xYAbqWvfh1AF3Op/KS0eaEs0XaSv3pPJ9Fj3xvM0+yYJw0G+wUjA5q3SvnL6P+Rg2cURbs3bUdhfk5pB1TBHoPLNSGRQWJSE2OpfkPk0sPMQ8gbFcPiw2+2Ch4fLyyfY7cfxZxyW6EHQFMhccRjg8ivtCD2Ezyfq8fYesU6RIFIduL+DQPcorTUL6pBMXrSpC3thjJvIfHa0FaRgJy8tLg8DhIl5bQ2TeEMxeb8eb7vegfbsP4RB8GB9owNdtP6hWCy0trkRWDjRtKUVaRS0riZyM24tKFa5iZDvA7XTsJS6Ew5heC/I2VGt2PpbCmHrJCLNqY7R8KpF+fYHxWQF+VGUafnUZfudVK1ufIsVt7WNSdZqBvNseLCIHJ/GglPw1q9hHBPjY+juMffIiB7g6EQ/PISItGbn4q7M4wKcEYYhMJApr5wVE6kEMd5MgjsHpCCFpnsES6sWSZxHxohByaNMO1AKsvAL91Gr40G7LXpqNoQw7y12SgtDwH2XlJyMhNQnJGLAHvQzytBWyiEYtYmJtmPUXB7fNibGoc0XE+zM7PobW9EyEKW2xcNv2CfmRnpSInMwXTYyO4fqUGVcy9Pe1ITIhGclIcUlLikJ2ThKQkL8/vQg0F2OGgUOUWIS6BKn/RApszCotLfoKHCoH0LbxkJ5giKxT8bJ2KDiorxoZKQ6/8bHYsNFYgUue3nM5/K79fScJNJOvP2NSP+u1vPU/p43MjWSlShtse6ArTXTWgswhhNtTP/omALFeC6SsWyFmYMBsuzAYhSKhKmXmuvmdWH7JDw/dsLDlixcV5cET5yautBHQLFkKDsPmCCLv8mArNoqFjGs19w/A7ppBa5EBueRzS8l0o35iJNRU5KC7Lxpq1fL8hHWs2ZSGtMBZ55WnIWZOFpIwkeDyqlkXMLkxR+zowH5jGxOwILYGdFGjWYKanfwCTMwt0kmP5fQgzC3NwON2YmZmjw2iB1xmHmdEZ2IN27N2sEdXtiHUlYqhnFk31LNvcHGKi3fDFWPkcNmSS1rjcFjQ192N4cJQWKQX5+cWwRdlNSITiI8JaF2SJjqpF3N1m+uO1f5X645XUQyXsB4MLtARjpHP0L/h7q8XJ79QtyazzVf3GigoIdHp5XQ1IqcHCYY1gRcAdCvlhZ31HWSkgxjILNitgF77UPnw1OXJUb1Yb6DMzM5iamrrNNfpyI/xMMvXFL5apSqTCBXQVh8WKqHlmPgMrTM6XppqpQXweJ6lCHIoKk9DSchUtrW2mZ6SoPAnb9lTSYSymw5iIsHsB63fl4eCD5M3k2wWlCcjKjUN6ZjLSslJIRXzwxFvodDqQkOHF0GQvwTpNTRwDB53f4eEhcvs2OFxuTJPnawkNh9tF+hMHe5TPjJjW1ndicHAOXm8yrl2tp3XJp/YuRlfbEE4fvYyZ4RAmh6axoawCZQVrkJtRhOyMYkxSAK5fa8LExAh5ehQSEt1we0DHmfd2hHH5UgvGxuZIyXKRkpxmAGxAxboxoQIW9cgQsDxk+uJtFtKwKBMF2dLaikuXz+Hi5eOou3kNU5MsnyeRZeQNWNGqWsXBR3wiXpVCqd4eKRuL/iNuBHJhYImOv7S6STo58mb5VWkZ5D+T1Gu0+hr99gY676LBDlNJuqMBrj5HnE7QvEpjm69UQXq3UmzzG2oStkyAIHc4qNl4ro2/D5KiHPvwNbz3zisoLEjCgw/uxN2HdyNPg0OJMRifHoSXVr9sfTqyCmJgJ+i9HuouN29JkMxMzaKxoQ5tHS3IzM2kZQ+hd7AH/qCfQI6lBrNhYnzSTIq2W2MwNOzHyGgQBQUbEOfNZcm9LFosurtn0NQwSqaUiKaboxjtD2OkL4TLZ7tw7L1OTIzMIzE2BpXk4pnpiRQgB2Jj4pGVkYnpqWlcr2qlXzFG+hKN9PRUxMVFE/Qx1MZzuHmzHj1dfeTrBaROmSZGZ5EaVvWnSEct4iRtu4K//v4evPfem/gf3/lLvH/kTYLiDC5euMB8GQ03G039ZmSmsh7sFNQgBWXerF6moDLVSYTy0PEnuBUmbef9JF+RHQ/VNstKSG30UV4B862fV1+j3/5AZ4o4oyoLX430RzS5AbnRUssmlBUqTRKWimLRTP3yC8PjdSZNqp2aK0zq0NR4DSePvU7+G4svfPVB7Nhaxsbxo72zw2i08+evwOZYRDa1vssTxvTcGCmGldfQ2jFeVF3txPPPXScA5rFufS5i473k1aRQNg+8vmQ4nbGYmwlhbGQBra0TuHq5DxNjTlKmLXyeGLS2DaO/dxqNpCDV13rpL8yjo2UaDTVDfB0DDQNS4pOxaf163HfPARMl6SPANCag8Z4YClNmRhYCCyFeqwcDA6OIJi1KSU2Cz+dBamoyzfU0qqpqMT4+g3Xr1pvxAwHIrJjA61gpNH5/2Gjy0bEhvPX2K/ju332HTu0VjI4PIT0tEeVl5UhMisfQUC8uXz3Pa7v4bBYKlM/QEdEWdWEKzJrKp3YQ0A1NWbakxhcwUImA+ONXZaVbXyPvb2ugP/3000/l5+evPtBFIAVwkwX2SGZzLZ/BjyxNxOER0HWeAM7iGfBHKk2OmMO6xEZrx41rpzE3O4jHHrkLycle0oDLzNcJyi7ez4aunm7Sm0QCJ95ox/GJcV6TD2pjA4fjcPF8N46830XL4EblphKkZqSTt7rN5IupySh43WmYnQzjRlU3Th7txOWLUxgaCJNqhHD1agtOnaxF9Y0OjI9Q+KxJ9BeSEOfJRkZKMUryS7Flw0bs27UNu7ZvJNgKeT11jS59pIFDgQApSSpSU5LNujHNTa2GKskxTSbtSiXgXfxNT08PqquljZd4rkIbklgPdMy1tqPqxfS+hHH9xmW8+NJzOHXiAmz2KGziM2WmZyA6OhplZQVYtyEf165dwJnTx+Cy09HNLECMN4kwcRgKFFAIhQFmpL7ttJ7B4JLxA+QfRZok0h6mIleyXiL/Lb9G3t/WQH/iiSdWHejid4a6/Ezi0WXgRzRFRJMYva3jkX/muLGdekfBiCLdmZsbQnPjFQz0NmFtWS6SE1x44+X3cfT9DxHwk1rkVyA7uwBtrS0oKCwwWm94mE4Zeej8XBBeVwp87lxUXRrE8Q/bqb2sKFlTgHhq35mZRVy42E7t3YXpiSXUXu/ApbPNGOpjOZbiSXcI/Ovt5L+dqKsZo7afxZrCdXjg8FPU3Luxc8s+7NiyAxsrynk8h1w8iWCyUjiDCCnkWB4gEROio+hw0MGjpnTReU1JSjGUpqerFyPDg0hKjDN9/ckp5F5sx2qNGVC4XC4faVoZHeJ4XsoMn1Ff0CFlC3b1tNGKnUZzQwfS0pPxZ//8D5GblY8L5y9hcqoPB++uxGaCv/p6LTrbe5Ean42igrWwuURPVMdSPhRAanO1hd1uY90QHFFWM9NLRjYySPXJxJNN5jX0spw+C6BrzuiVK1duT6DrNnJGTZeWuV0kRbq4ZDoj3C/STabySjSW3/I7dS+q0vRMS4viw1fR1VGNGJ8F8bEufPj+EVw6f52AT8B9h+/D3l33UkMG0NrcjqKicrhd0QTkFPwLS5iZDCAw78Rw7xKqr/ahu2OM9/GQkkxR48+go2MEF8524szJHrQ2TCI4C2SnlmDj+l2Ij0tBf98oqRFpyXyY12PFLVkR7YlBQkwK0pLSUJiTg5SEaLjJ9y2L5C6LU7QemqYX4FMoElOTPiIPZ4bzaWkk3EkJycbhXCKgWpspWIPDpDYepBCw8Yk+MxvpwsU2OsO95PEZyOJ9tOiqlZRjUUuDaCI5rWZvbyeFopZlisYf/sEfY93azaiprkFb5yUkpQRwzz17yM1duHjuOsaG52ghMhAbG892UHgFLQOViTi7ktpfltU4wWqLSHNF3vy8ZKzxx2m1ge73+826Lrcx0FkS9Q7oVqamlh+eFWGhhlMvi4VUQ4UxWt4kaXy9RjS9GiJMwExP9pNbn6B2HENasg/nz5zEm6+cw7bNxXji4YewpmA9b+bE6NA0+noHkUAt3dc9jvpa8vbGQbS1TKKjaQhNdUNwWROxvnwDUkkfJsb8cLvjsRTyoqN9BjXXqa2HglhXsgZPPfpFXn83Ncoc6upvYmxskk8Qmf6wGFri9YdQX1OHmYkRZKbE0GKQAixNEndTrFi/oE2/O0TL4uHTyJmmhtfiRQEtS83vSTP02C67k+VNNKG61dX1mJqeIo+OoaOcTfqVgsGRYdTVdRgq43H7aLUK4RLYFcnIphbflvDYbXYkxKXhwN57eE4eKdpRdHRdo9CEsH37esSSrly9VI2qKzepMLowMUmnPcaFhKQ4U9emuqnFJZAKPdBakXo13YtS64Z2ssCfzJ9Iqw30lQWMblug6ybGt1RSnehvWZPLWlrl7RPVpg55SBUqR0sVZdYgpwPqsKk/d4q8/CwpSzPiY6yYnRrFe28dhY/m/OnHHiVoN/KKhBW55sLsPBuyGp0d3ai9cRPtbf1YmOE15pxwWn0oyCnFnu13YfOG7cjOzDWO3pqSdZiftaChrpMUYsgA1EoBLS0m181IJVCXCKQlxEa7jZbzs+IX/EuYD/GxFvxIjXNi9/Z1tCxO/nbBxJ3L/GPOz2eVE7ochSgJpoBrNTIbc3hRXaYUBALW43HTUsVjjtdubGrmqx8ZmTlIpRZPoXM6PjaBkyfr0dXdTwHlseRMuD1OXnvJ8PI0CsT6ig3YtmUX8nOLME1O+/67b6Oz+wY2b8/Als0bqCSicP5sFZ3fPswu9KKjuwbj03OkSckUrDjSo8jMLNNSbAM5plEsm3odFWNvGtFgS4369wG+cuy3DuhKupERema913Q1DXRII6rBdczwQJ6kSlV0ntY6CS0FCPAF8lhgarwXp0++S6BFkWPT+bp8FaMD03iKzujGii3wuBJMbLuVv5mfmyVdmcBw/yi1p4XUYw22b16HfTs34+D+Q3y/k05jhpkBlJgQg9iYGDTWt+LFn7yBSxdrzRIXS6QEYZrLLDq0ubkauEkjFSjGpsq1FI5EavAJ5mm4WPqi7DTcf2gHdm1bS6BScIN+anX6HwS0RuwtDg/BGOlZMnRtkZkCrgOKxY/STAxaLW0sEB0TZ+LpR7WMXUcfxsbn4ItJRHFRKeJJixqb+nG9qoUWq4e0zIuMjDS2FUhltIyfnUogDqmZ6fDPLeDDI2/j3fdehcs7jwOHylFWWsLjSwT/FeQVuPHkF9YjyhHGq6+fgoUKpqSkGLEEu7S4LEMgoNlYAjzrwmgrYurnaXST9HAfp98IoHu9XmOuViWxCGw/PjTf845i4NJe1ig2sA6y3lSZmlGjSRU6sMSyW6gRVQQnjwcDE7hZewXd7TepqZIxPT6M6itXsKGsFAf3HkZcdCo1FX/ln+MD+eEhgNNTsrB542bs37OHAC2nE1fIY9n8LtqEGIRJJyRE42ODOH/uHH764tu4Vt1CBazlqp3IysrE/Qf3kQLsRFpaIrWzuiUt1Op2pJNPp5HyJMX4UF6cibv2VGLr5nKzkFEULVA4GCRuCRDRMiurNorgJ5gtdECJmGXHVEKtySasFNOrQQtGyqCNDFweDzKzcij8Fly4dJ2NWwtfdAw1eDLLovXV51FX24gbVVcxMT5C4fcY53YxEECQ/sDc7DQ5/Xv4yYvfw/jUTdz3YCkefWwv+XkULl+ow5nTtVhbkYMnn7obmaQ39Q3tFKA25BcUID8vj22jcAvix5RR/etqSIFceFJeBrt5z/QRxj9685sB9FVdqUvtKG3NP+0QERUVZKEnMaK1ECfHTA9EFCtNGtzuFBeUdo8Ed9kJrCi+jo504RS1uVatjfPY0Fhbi/GhUTxw+H7kZRXCEaVdLLSql9ZZD8JG7eN2RJu+aqfTBsoKqQQpBZ23kJ91Q0vitOv55LTW48UXX8Wlqi7MztPh5VGtAPClx5/A3QcOIDVJI4pu0o4ldLZ10JJcx9z0PDas34BNG9dibVk+KkpzkZmZxMoMmkWXtHSMAbl6KeQo0kLRTPHK0urivKQDij2nVg8F6QBKw9NJtGhiOOtCA0Gx8QlITstkXS3h6rUG1NTWwUah2bhhLcrL8+BwhtDe3kELVEWu3YxxcviBQTrYPe14770X8PY730NrVyt27s/Go09sQF5eKnp7BvGTZz/A9avDSE6Ow/r1xcjILiZFAi5euY6CgiKUl1bA54ljO0VmNUXAygr8SHPz9VaQGxitZB3TK///TQC6kxpxtaiLWVfQykZeWiDgZ9gY7bhw4RiB+x5e+umP0NHaSAdshkUNGK1kohhZKplOFW5uYQzVNy7iyoUT2L9rC53EftRev4bs1Awc2ns3f8dyBsl3CSqbnc+re1GwNAgioGkfokVaCjP5OsophmCWpY5y2HhaEP29Xbh2tQpDA3MGoNEOO3ZsqcSObdtw7OiHPN5PUCRiZGgYb73xDt57+310EmDFefnITk9BTLSDgqBBl0WEFii0ug+pioWOoqlZUqlgYI7gjlCVsPY4orBb7HxPgdOa6xqkCi3aMEmuvEBr4HB7MU+w2+wu5OQWIikxBbXU4OfPXqP/0IWszFTs27MFebRuQT8d775e3GyoRt3Nq3jttedRU18FT/QEnvriOjz+9A4UFeeSzvlx8sQNvPlaHZ8pBKcrxOPpqFhXien5RVRdr0dOTj7pSyniYhJYVPoVfBb12RuoULsb2mKAzheT9ObW/DGwPwuga3sXxaPflhy9rvY6fvyjv6L27sW5c+/j7773f+PY8bcwOtbOitDM+gG0ttSjr7+TWsqJ1FStm6KpZgQ/UTk+OoArF0/BwxLmkQs319fBPzOLbZVb6VQWwEUtGCKXlENnkSWg9rTQiYx020iDEngEmRzIRYLHPDT/M70e1NKJCZrXWUbQL0ErZu0/sAcHD+0nWGrw+pvvY3iwzzijcyzPhYvXUd84zHuGsZF0KCcrnQDWshxT5PQEOf/MuizqTeKfgqMWl+Zgd7OKCVp9pzBbizXAbxcRpGRp9YJZ8uYLF6vx05ffxKWr1ZiixbDaHawHTceLpY9AsMenYHBgFDU3+tDa1EXHedrU1Y5tO7Fv/w5kZHlpAaJQtj4Rd9+7Ho89QWd76zqkJqZR2y/i6JEGPPv9U3Tsbdi+tRhutx/xydHYsGkTunp43bomrFlTgYqyDfwuGv6AnGkP6zVikVVxrEpTpyaZ90qC0AqMPgb2ZwH0sbGx2xfoN25cxV/+5X9ET08DGpur2PDj2L+/Eg8/vB/btq81JrVkTR45aQYmpqYpAGPUYKlmFduZmTGaqrNoqKvC/t1bzfYpdderkJFEjbZzD7xOL7WlYjUIZj6N6jVKZFr8h8+vyDtpoSg9CzXSEoGsjhAijhqV55CeBReCpDgJWLt+LdZvqMDW7Zvg9jpw6vQp3GzsIF8PsZzrzVzVGHLhGErclk3r6eCuQ0JcDK9FDa3ZPyyD1eHiJZ28vVbe0owogpk+g41OYpjOrShTlI3CR8ujdWWCFC5p7wV+d6OmEUePn6OAdeNKbTuaGlswMDDAxp2Cfz6E9NQs06OSlJBAv2LExK40NXaig9bF69X6NkHk5iejsrICRUX5ZpmQjq4+nD17BS88fx4/ff4muXsQTzy5F/mFiVjwjyA1I4nPXGkmi586fRlFhWX0ZzbRsY+jI0qg25zwk+qZKEkqn0j3ojClvAIfZllVZSMNfFlWML9VQO/tacbLL/+A3HEYhUXJ+NKXDuPQoW3Izo5DT28T6mqukJtHobyinJTVjkuXqxBH7ZWYmIT6uhq88+armJ4cwV10Cq+eP4uJ4WFsWrcBZWVrReYxOzUFp5vaj/zeohiNADMdMmlNzcghlyC4xIHZSGHN0GEjsH6keMWRHB6B1QJfrBdpWcmIS/SZ0Nye/nb6EZ3YtK0U++/ajPz8FGrQeKxfW0qgV9IBpNZbmKfMRGbt+/0LmByfMbEnUVqqQ+vMiOfyvgGtkrsYNsIorSjAaHKGVte1u11weT3w+KIJeh+GhyfR3tmPlu5hNDd3ofFmEwHdxEYeR0F+EdatW8dcTqc8l/f3G45++iRpS20zWlo6UV/TjovnG3H2TA3efqsKHx5pQ1PDCIsyj6ISG0rKfGjtqENyejT27NnBenLhxMkrOHHiKi1bOTas20yBTjKUSlnh0k62jwR5iX6QwZRe9J9GelfAbmCkB+TLbyPQB4c68NorLyIr24GHH9mI++7bSXNsxYlTx/HqqyfZQB2mgQaHpqH1Ds+dv0JtHmecyDOnP0Rt9WXs3bmZFH8Wl86dRSkbe/e27fBQc2vdRLuHlEA9BKIs6t2gJl0iDyYdZ+MS3NSaArJmGkWFVS8k4urCpCUQD7URlIrUi0xqULwHtawjChnUdtu2rsXWLevIhVNpxulE0lVNjIul+dc6iSInS6RFdGlJW24SjO+9dwTXr9dicGQcfgLZqmXoYilIbHDTRccaV9yI4sG14KniXsweqSE6n7FxpCh5JpZlfHyKViYGKSkpFIpFs6VMfV0nWpqaMDM1gfjYWJSuKSYw15BCVZqYltiYaFKUSTqaXaitGcbk2CyPZ2P7ts20SCVUJAkoKI5BTn401pRlY+eOraRtabh0qRHf/8EHmJqaw10HDmHDhi1wO1lmaJk+zWxSNyMtE+vYGEoD9BVcrcBH2SB8+bvfQqB3tN/E22/8lAAvxf0PlSMl3Ynevi688dpJTIzZ4PWkorNrAZevtGNwUIFXdprgLIL/Bhv3Ih2+GGwsL8TlM6dhI3j2btuBgqxshLQKl+gCH8HEjPF3ogy0saxrDTjx2dUmxtoK8DxJoJenS4HQJA+QMmjwShMSNDilDhKintcMI4WAzsnMID3xwcH7kAdRK5N6GApEoaDAmGl/zOpRmp1bQHdfP7VlB2obmtHQ3ILewT7TCg63B1bWaZi8ScuKKqZeX9itLLN4u59cnUWLJlgTUhIxPTdJ+mRDJYVs157tSE3RqG0Qg909aKhtwfDAELV7FooLCphzUZCXgfKSAvh4n97eEQrGNH0aKyoqSnD48G5jkdZvLKBGz0FuXhbSUtOwMGvBhXN1eOONM7SiAya25vDhe1FOjm63kpuzXBrn0CQXU218RgXVRSqUWUnm6SMYfbZA15IltzXQO9vrUX39VTz+xCZs3p5Fkz2EurpGnDvVSo2zjlqlAPN+OzWGDdk5udi+axumZweoGc8gJcmNu/Zsxoz6uk+cxvaNm7GRlMXjInBIcyziDGbkzsWKJcilufXMBKOpbzaU+HhkhIrPI5Ukc2u68xxGMDRjx0w24PlBCo/6F11sXIu6YOTgis/rHpqBo8bjZysbOkzrEOY5WhZaDS7qoRiU7Lw8UjArmlpa6WDeRBs59JT2YSKIffEJtFQuaKMDi2JU2ERR5LZa3k5llva2OCyYoG/S3t1C0MfR0dxNOlGOdWWFyM9INxshNDe1o7ezz8yJTUzwEOBWxMX6EO2NZpktdKCHMTw6g5FRLZw6S7n2kx4u0cGcQXt7G04cq8ZrL1/De+/Uoa93Amt5fQGpsHCN4ekeTzQN5CLLyvoxjrVAzuc0YdXMqlxTwaw3KY47QNdkgAZMTr9uRua0ViIwi74BOpkXewgsmtKcEqzbQOeuspy8PdlMHu7orEFOVjwO7t9G0Nnx4TvH4bU5cM/Bw8hOy6ZGlVYljgORXgsBbdGECwiAkQZQKIHAY4Cuyjd2l00WJHAFdgKdXiLbSSY6hLHxUdTU1NCETyI5Kcn8lpfluRIaNjR/TXhGmnT5uK5nRg4pRDa7JlRo7mc2tWae2atIPSsDAyO4dEWbCvQb5ziWYEwiPdGgTGh2HksBWgkHhY7Pqb56iheGJkZx6eplQ202bdyAzFT6LKRAhby220kLQKd6aHAE6elJVBaJcNCxVmk0UirqI6rR0NSBXvL9jvZO06PVw3zmrHh7JHoxQJjYoqLNQNr9D9yNWjq3Nqubn0uQnJxuBvlscuxVhapDdfsaTc4DBtOR54/Ax9QKs150/DYH+qFDh54qKytbVaAPDDYQRO+hYl02qPRYIs1ciUaf5k029tCfXOJxNfIU2tpqmKuwrqIQD9xzCE5W1PtvH8XNG+14/KF7UVFawYb28dHUVUiw89VGwGjNc43NaPQxEkDGxArXKKOeUPEkCqyKPC6z1WGWog6TvkQ5PJiZm8ebb76Nk6fP8piF1CkHqgMBWoKy3ISm8Zavzlf9RWpYYa6RydvksgHyWo8befn5qKDjKu48OjKL6poWNN1sYdmXkJacQmc2zlAYc3VZG1Euu9MA/Ua1lr6oQXJiAirXrycN4bXpo2hgtaSwAOlpKdTg0aQgBDodaKNtCUIrgenxxLI+EzA8Mmy2upmeCyI9KwH5hdms22FUXZtEbk40rUQuNlduxI5du5CYlIGLdGqttIwV5Rv5fbGhKwH/ykAf68kAeAXokTr4GD56Xa6l2wDov/Kuq1mwlaRLTo7PRxbXF++j5k1KduDw/SU4dC81lK8Pre3HqMXPIC5uHo88vAePPnQP/LN+vPHyEZw9cc0AY03ROtgtivrT+iY0p9TwDpePjiChQhMbRedVHeRRBFyYN9XoomYMmS4RgmhRkkBHVWACfyuuHOJ1FH/d1tFF5/gaOromDZ+2UcOKFkWsgzR6pBlXQB5JPK7PPGeJQrRo9h8Km3URJVgafUqMj8OBfTvxp3/4BRzcuxXT4ws4+v5ZHP3wJMYmZmD3xmKRzvAchVYbIUQ5NfFj3GwF7+b98zPT+cqW9M/A65JgzlOoZ1CyJpda+ADKSrPpuLOCw7MsywzvOUUtvIBihSUc3In0jETjLMuxVeDa40/cjQMH8pCWnoCklAxs3LwJGyorMTg8hp6eMVoQL68Xy+fQsD+FV5TPJAq1KIrpZeExedXKem/q5NZ6+fzTp0KxJHE1k4PWr6t9EX3dIXLReLjsMayWaazd6MY3/2gT/uzP9+Eb39qHb/7ePfjTf/4EHrp/D2bHJ/HCD17D269cwuKcDyUF66i5FZIqXh6maZ6jF64BJWLY4UKYXHtsfApdXd1stBGKOEFI7R6iNtYwdpggChPceqWSMmue63cW0o0Bnn/u4mXMzIewa/cWaridiKX5j8yTjDSlyQK9Af5KijSwcYglMAsL1IDzBhyiEkuhAKnZPDW3F+vXluPLTz2Cew5sg5/lPnX2EhpbOrCwRIEkpQppdQM+w8j4BC6cv0iOPYjKtRXYtXUzEqM9VK3zCIfmeC/1LAUot37ERFtJsVy89ywBOsf60Wz/Gd5fW0EuonSN9kpKppa34PqNFhw9dhqxcQl46JFddE73YNfefcjJzUU7necT9H+GBqdJIwuRmZEdeTrWk8vt4LVFXyjMrEdTER/XiD4sp0hd3C7pUwF9tZNWmxrsC+PM0VZcv9JN7W4ht/bAEeWktgkiLsGJsrJcFORnkM5046WfvIEffO9ZNNS0kr9GITMtA7u272LjUZtbtKAQqQ+1m93jRJAAmyVyL5+vwZuvn8LLrx7BB0c+xMjYKJ0vJwFhNX3VogNLPDcsp5OJLh+Ve2QwpKm1DTcbG7FhYyEO33OAtKWAbfhxqLA6GmSyf1abryRp8yC1ueLKI2sjmrBbHpN21856Wsdcx4rJhR++7z5spGbt7x/CpWvXMTQ5DU9sInwJKRiZpACcPodjx08gOzMbO7dtQ2ZyKhmJYn54b15D4QwKhguT64f8cywfZWBuBlph1/BnWhH5BUEKWTS1eExMPKlMDL/zob93DufP1mJ2JorHUunQ9uG7330B//W/fhsnjp/Fls3rsHv3LiQlpRhQy14F6T/IIKoeVnyfn82fTDrn59XTrzexyD+TVFKBX8cNR3/ooYeeKi0tXdWVusLhMdRd/wB11b1Ga3jcsYiPS4LXHW+CmehCQaP9zU29eP/dy3jztWt02OIQRxOaEB+Nyg1l2LtnC50sO4G6YPj47PwsunsHyCtrce7cdZw8cYUgqUVLSxcBF6LglCAxIbJGuSpeDqNQoXVLzFLNpDF0Aek/DOPqlavo6+vD4bsP0TeoMKZee5GazQkIUooHK4qNZ9p1uYFNe640qq5LquNkJtYMdxdfkxZUbw3va0IQ6A/ExyXCT5rT2NSI4YkJZOTkICYhHj29fTh+8gQuX7pMq2fBvSzLhopyeFzU9H4/f0tB4yXVZao+EMXxqKdJRFo9P1G0IGYoQfVpoYUjsIdG5nCM9RIkXXz40UfwzBe+Ru6ehN7eYVRf14pgNaippuKZCPO51+Eb3/xDbNu6E076LJQtXt9Gq+k3OPjYyqse9MxKK3Wx/GpeVuqEb/mb1aTCmkqnoK5VcUY/C6C73DNISug3OzXX1nWjsaETw0NjvLObhQ8T/H6cPl2F5587iauX+pCd4cPeXfvoeLmRkphITbMRiYnaHn3eTNgdHBrm+Zfw2utHcPLkFTZGkE7fFsQnqJfDj6zsFGzfuhExPi80LUxtpB6YEAGmdWFWZjvJEWxr68AVAt1JkN5NcKWlJlNbRupOS2qYXSUMoJk+amy9Lh9bqV5+Z7Qe7xG5H503Yz0kTvxMlC7M+eGh8GoDsi5NeL7ZhgBB2jswgJOnTuPK5Uusp3h89UtfxEbSFpcRTgV80cH2LxhAa9KGWchIzWUWeVKPjRZdVTennku9N9G0Yh5crmrC+8fOIyY+HU8981UcuudBFBWVoaSoHIWFZSgqLMXWLVtw3733kO8/gp079pkYlwB9IPFxO9v/I/rGz5F3lGS9Mx/4n+HsK0kHI2cprTbQ5Yze1kC3WIaRmt6FzGwXG2EOTU1TOHVyFCeONeDKpTq89XYtOWIvBkhv8nLS8LUvf5nUZokavhmJcfHYsGE9vD4fzbYVN+va8OKLr+PlV85heGQJDzy0H18kMDZv2YbJqUkzLSwnOwlbCHSBdIna30ZtJwqjrjvxdZdTq5BpLXU/Lp6/hDNnzmHLpo3YvHEDf8Om1MRlm7S0PkhFsw4NyFfyLXW6DHBpWyKN1mIZ8CK40sI8XT/XvRXwZSabELBjU9M4e/EmGlpacOFyrdmPdP/eHfhnv/M15GRkmD1Q1Xevexktzmub7kfe3whqiN9L95Oe+WdnKNCaquekz+GhE25DS9sgnn3xDdTd7MDufffg3gcfRlKqYuo9ZtQ5MzMHZeVrsbZ8gwnNTU3NIigjwFZ4rqI+NWAkoOp5Ikn1sPz6UV2spFvOWU6fJ9BX767/gOT3a6/NRRStycLTX7oHf/6/PIrf/WYlSsvj4HB54fZGY/PWPPzZ//Qkfv/3fhdDA9N4641jZiJzbk4RkhIziBQX6mu78YPvv4FTp6pRVJyPP/qTr+DxJx9GTkEabJqnaQvQNDvMwImFwDCDO2w0BX1pYq26yDRNTPsaaY1xreOnvnMNcRcXF5lXcWEzGESwK6SA0rVchSsNq7xcjR8d0n96XalrUZ1loNMaUB/zVVPleCxq0YQix8ULcFEYnwzzGdPw9BP34+EHH0BGerqhTkZ4yPcVYRmYnye7o0NKuhIMhPksil+n0JKHK/bdzmdykwouWrTduhWjE9N498hxnLtUi9yCEmync52almpKpt866IRrXUe6zLQOdraB5h5oXRc9163Px+dZfiYxdv1F0kcPfkv+9aRPq3w/F6APDIzh0sV6AiuAxKQkbNxShCe/vAv/6t8+iX/977+K/8//9w/xB3/8ZeQX5KKzsx8/ef4dXDrfg6T4IpQUbKLeikNb4zA+ePeSAXt2dgkeevhhHDq8F4nJ1PRRc6SJU7zTFGJjnMhMT6OJItQIdvUYOOw0VgScBlHEQrTOuo4NDQ+jt68X0T4P0giECFPQb6QtCXCNmJjG5Rd6WWlnJalwdVeaKtX3yw2+ch7zMkEiVqSHl8ymAIuhBWhXi+TkBOTnJZvd8zatLcMD9xxEcWGB8Q3kuIqmmH5x0hYzaEPNKKvgDy7RNxnEwMgogc1nolNqqIbA64mm4ER6dN7+4BStoBP33X83duzaCl+sm5ZAA8Vyy2V8JCzasJj3YqVEQLwC9JWkY7JozD+jNJef9Weyks5T/vzT5wL0kZEp/OV/P4L/4/94AT/44U9x/uJVLASCSE5LhNNjR3tXB44fP41nn30F3/vbF1Fb3YcYrxf5mYVITczC/EwI585cwrGjJ5CRloannngS+/fvIahdmJ+bIM0hyJfm4PFEwUUQKUAqilpOw/taGEg9K3ZqLDPznu0gfTs1PYea2no6gb3Iycuj45pALJHhL8wT3wHD6Y2mlmQom7TSqCuAYDaAX87m2EpaBskyUFZmUIVJbWTOvdTQCTExiHZakBgbDY+EkVZkkX6IhEzrvGsnL4uTTqy6KsnRtZiQRlm15MXM7Dyc0dHMcWbn6pkpWS0b6uj/vPHWMfQPL2D7zh245/77kJ2n7dgJVRZJQrPgV/x8iJbDzqxxCZaRNOXjpLLfUn6TV459mvRpz/vsklrj154yMjNRuakC/X0hvPlGB77/vYv49v/9Dv6v//NV/I+/eovvP8CPf3gBRz9oREf7pAlMKl+zBnm5OcTIItqa6lBXcwHp6Q4cvncztm4tgM+zSFBOmihCl9UFZ5QTqXEppmejqbEVw32DpCeLsNqdsJOTg6DXAkZmJV6H24QDa3MAvkFBYbGJU4kMiPCfafOVBl4B8CeyhGAl/730SVBEPpvVDfSRQHdSA6s3JzEmCvFeJ6JCi1ginYo2c3UjQF+K0qhkkJZgwWjeMVKtxuYmMzklSUP0i3Yed8DjTacQeHDpUjNeffM8GlrHsG3rVjz8yBdRuKaChieKdcGn4c3ldyyxjpYWye/Ddj6Jw7x+DI2Vcut1pQ4++TxKy/Vg8u2XPhege7w+PPLIQ/jiF7+Iw3c/hHUVB0gvtiEhbgPzevhc+ViYdWFiNKyuYnjcNpSuKURhfhamp4Zw9copzE734wEtInqoEklJ1Epzo1iYmYQlRACFouCxuZGdnoVYXywam1rxwgsv4bkfv4ATtBT19U3o6OhB/9AoG5wNR3CPT06Ty86yGTW66iG/txEA1LrUeJpkYPqMDZf5ZIMuv5c0rOSPvuNvjAWIvP04ixhYQIVMqkEaQ6fP6XSbqX2ZKXEopkWJoQXStu3a5l1zZBVerJW4FNIYRXDOBubR1NaEWVqcNDqr8YlJpDEUA3LyRbjQ1DqAn75yBBcvNyC/sALPfPGr2HXgbtPLY6wYi2heme0OOtoKVyDfN4sfiRp99AxKPEl5haObPtPlbB5IaeW5V/JnnyL9+J8ufS5A1zaGb79xGSPDfmjV1kUC0x+gyVz0kEKQRkwuwWnzmXmQ2ZkpSE6JRlFBKumEnUDvJciHCPws7Nq+HslJPgT91MTk315XNMHhgH9mjmZ/DmmpMdhYWWGGuhXH0tbehQ+Pn8IPf/Q8vv3d7+FHz76A1998B6+98TZefOkVXLraiAGWSX3pQQrMItGg6XQKCRCrJiLYhnxdAfutoDcAZl5peENdPlm9+k7gUIr0tUfZnFiYD2K4fxiTo+PISstELB1yUTVN6Nbgj/iwzS5WTzUs7W4JomeoBz39PaQh2UhKSaKjSqvgc2DJGsbVG9fx4suv4kpVNcrLK/Anf/InOHTfvfDFsK4UZy/BsYXJThQSEWQbaD6ugE9nloJl+tz0WLcm44SuAPtWgP9mpM+le7GnuwcvPPs8NWsbeXELautacbOhFW1t3aQzY3BY47B98x5sq9xILTdnlnPbt7MSaSkxmJ8dh4e8u6KsCHk5GWwgajD6iFaLA067tCKLTnpjJRii7GEzeSErOw/ZuXlmvROP1wM3QaTR2WBwEZNTU+jq6ed9BzA0OGlW34qJtlM4tB6LzzSwICYeraY1UY6qIgPkW5O+XQbBcn93hMv/PEBYqZ1pMUixKNLo7RnA6ZPnce1KLXJJ67Zt2UQNHUfqQoGFugl5FfF6avL5gFYH7kZLawd81M6lZesQG59Irh+FefoiDS2tePYnL+Pa9RqUrl2Pr37j93CYjronLtqAXMO6mmy+ZKyEykaTKeeY11fvknwHOc0r7uhH5Tfa+5NJTvqyoJt8a9LvVo5Fvl/t7kUNGK3ajhcCeklJyapGL/pIXbzeaETHJiMuPgOpablIS8tDft4abK7cifvufgSPP/gYktg4K5Ogd26rRHyMB06WLCs9FVkErYsm1h7FTJCH2V6a66luRIdLobbUxCG/AYjb50JcQjRS05NQVJiHzZs2YhOFqLiwiM5sBjJS01FSWILMtGT4ZycxQkqTm5WJvPwCNjx5NKssSvM9Dc2IzJP8SJmb7kbVK4GgHgzVnrSfOIGArhMlJLqORdPoCPAoltfqRiDspPUYw8lTF+lYn2N5l3D48F5UlBfBzQddYptpL9XIsnxRZvF+zcy/VlVHAfehcuN2xMQlw+WLx9TCIs5ercYrb76P2sZ2bNiyHV/53d/DroN3wxHtM6uI2VgvGlxaNGVjI6t/nH9L9AdUTJsZ25ee0PPp4ZR4rrm/ko4pRwaLCNtbjn38ToISEQH9rXzD/293oK9Zs2ZVge4iBy4ursDmLTuxZcseOpO7sXvXAezffxi7d+5DaWk5Yj0eVF+7hNMnjqByfYVZLyWaiLcTwG6nAzZWmtk3gI9l0fIQCq9V8QlsaWApVLluMs9LIOA1057Pb+eTKVLbTjWpcNn0lHRahlwU5OQR+IXmui2NzZibm0V2Vg4tQAx/S9CRx4tqaBUxLaokfRcJU2WmhqQ6pHKk2TfHBHrWtTQ7ga04GoWvKdBMuw5Ik4csAvkkjnx4Fm++dQT9g4M4cGAT7n/gIBKTYnkdaV8+AYVlcTGM0ZFJHDt2HqfPXCFYvdiyeTcys1leuxd+OtWXbtzEy28fQ9fAGPbffR+++DvfwMbtO+GKjjGOa4jXkR+g0VJKGkEnM6Ea06AVK4XvJZeCaMRaRZ4tEm+uxOMrecWqfQR0/q/Tb0krZ5v/I28+M6CfPXv2VE1NzeoMGP1DiP+nSXaHCx5PHJKTqVEz8pCenkMOngKvhzxbPSDjExjo6yN/jCI/L+Jx9T5oQm6UGfBZmJszmkfNIAUlBaS4Fc10V9+3ArDUPShqo7o15pgaV0tgmG0LyU01vc5KE26TxFAQEhJ92L17C3bu3IzGxga8+srrdFq7CXI7gSJNrFn8BIRGJKWhVX1WOm4K8yWgiToqd/J5eplh/kbHpcX95Pt+gitMkIcJ8pGpOdTTQX7zrQ/w2mvvm52kd+8so2N+wFAWAVw0Q4NY2vx3djZAgF80AqFlrLdv24uS0vU8z0mOHYVrN2px5Nhp0hrgqS98Db/3R3+Gjdt2w+Z0mcEw9e+73N5IyxPo9A747AS5QC/Q6lVoNJ+Xs0lSFctJbz76biX/8vSrz/j1pdUTr39AktAE2IghckotWCmQrkh6ZPMn0Q8HG4eOKs8lLOkcKnYj0iWncyV3mkQRxca0KO6Xv9O8TY1eKqJP8eASAC25YA05yd3dpDjMpA1WNrxGKBU2GwrOm5gZS1SQAjRDxy4O99x/FwqKcvHhidP4Hh3X0+cvmK68hcAi5pgtNhesdBjh8JCK0PmlDllY4P21spYrFmGHDyE52aQmixa+Untb6HSOTE6jquYmnd938Ff/42/x3LNvYmZyAof2bcZjjzyEtRWl8Lh5rorN57PbXXB7YjA+MW0mWNucTmzcshUFa8qkKcTecanqOk6cOYPk1DT88R//CR59/EmkkedrvqvqV7CObMhFu8aCyjr84qQ7L7eDskEq/zMa3Hz4hekjGVhO+v2KLfgs0j9U8f6DqIvddDv945NMmBpBhV0psHllNnVFjaipYb09XWbL8Fw6nRoWl7MkHuxkI6uQS+LM+qNmNwLCH2tRzunpSbPOuJXCopWtlgL6gsIhg8aTFApg1nq0SWh0SL9V3AsdWDp8Cmd1kjqNjQ2jurbVzGedmBiHVbN6eH0Jn18zh0jeLbQimjYXZrY63AZ8vIrRtFNzAUzMLmBsfBo9gyOGi7/40htm7cThgUmkJHnw4D3b8ehD95ruU4Udqz9V1Eu1ojmwAdKSpuYOXK9pQEFxGXbtvQvJ6VkYGh1HVXUN6hobUb6RlOfhx1C6fhOi4xKNkGtRUMXvaHreSoitWQWXD/wx/44kWbvI60riZ3ERc0D//bz8yRQ5rr+fPY9ZL3rH+64mdVGsi6jLhQsXfiV1+VyAriRgK9ZEvF8VoGwal0Ww8D5ynBamx9DYUEvADWJNSaHZfzMY8CNIzeTUqKYAvgxyLVIUxd9IQAYH+jA4PEDHch5Omwcuj0Y52egEo5wx087UeIsElQZfFKsd0EQGAkzBXnJmM+iMFpcUU1CW0NrWjYsX6nHl2nk0tjSgf3jQTLXTgH4UwaQtUCZnZjHNY6NT0+TbI2jv6kXNzWacPkvK8c57eP6Ft3HtepsZFU5Pi8XuHRvwxccfwP2kK7mZqQSkoKhFTsk/VAeiRhQWLVZURZAPjExgD32Y0rUb0Nk3iFNnz6OFtOq+hx/B/nsfQHx6JutOjrKFzxKEdstQ0JeZN0s51ghoUAudGqCLm/MuH2E5gollPDLpCx1bgYM5+5b889LyearcT+bl9HkC/eNSRJI+r4Ccthlxf/3Xf/3CI488sik+Pt7MmVytZCp9uRJWNLu0gcysNLQAOTbch3df/wneePU5A4zHH7wbqcnx8E+Om5k6XtIWB8/TrH0B3oSrUjOPjQ6hvbMF3QSbYtwLcsvoeMYhLj46shQc60J7bi6G6SJqsMRJAeZ9jZVZ4v0pFHMkvIt0QoPBMBqbOnDm7AXUN9QbgMskLy1Zyf+jEO1zICbaS+HQbCcrrxEkOKcxNjLD39MyEWhaj8br9WENneyy0lIUFuYgzuuhIxwHjwK7BG4CQHUwr2WZCVCtRSMO3ts/gmeffxkBlmvH7gMUhSgCvxYe3vOJp55CbqFW4HIZJ1eUSv6B6lZT/9ScZu0VXtvOzwKG6bunwEdmR5na52kRTCy/MLE+zQc9qdrokzD5eemXAVjXolpgOVZroVrV1dDQELq7u/Hf/tt/+w/PPvvsD3l4gnmWWdriZ8D+ybvqiX4tGn0lrYBcOVIRohMaklZUn92AqLmlCefEk0kftDB9YkISG0vaippJtIFFDhLoQf5Gs4jU06D5neKknZ19qKmuM5No5wMLBBAfjo1up9aW4yrdJqc2sl8phYX3Vi+EKkFrpSuGPSE+lg5xjlm1Nr8gC9lZ6UhLTWDZyNWN4xsZVNJmW3qvOJnU5CQU5mcjKSkRjz58Px598D6zbJ26NzNTkpAczzKG2Cb0DzTyKUFjLZiuTDm5WkU3EIpCS1svjp2+gPGZBQxRu2ub9bSsbDzy5JNmkoaelZJB68SW1apZfEBRnshGuBFfJtI9GmWcfCkSc1DpkxjWz/W1/jMY+eQJkd+tHI18c+v3ShHLLKX1ye9WW6Or10Wbdd22Gl2glvbUgysLHDoWSdSw0mYCPgEQXKDpvnIez/3479DScANpSbHYvrkSe7ZtQ3ZmBjU6BUM/4zVMjwq1tK6pFWrVOzMyPIZOUg+tdtvV08kTw8jKTkdZOTVrfh5i46KhycvG0VV3oMpG1AgUAo1m8GtisCiWuujCFKCZuVlS6UUz2Vox7EPDI3QiPTwvipRpFCXFRdT2dqMYRLHUP23jd9Kq0vBmIseiZupQ29InCFEA/QsBUqwYlsOKBTaTnU7tIGnOsy+8iede/QAzFNoN6yrwwCOP4p4HHkB+SRGfRCO2Wt5O7rqVvktkbRv1iwc0wURCS0UQqZ5b+8Y/TZI2X0lqm49BfmuKeFUfH5XSibyyDcz9KLb8qfyOz0Kjd3Z24i/+4i9uT42uCo/0tnxcQSvvVVHSQKwVYY7VE0ZaegbWlJUaetDa2oELF6+g7mYTgTCGsclp08dtYqhJZUJhOoK8hno5nB4v4hITkZqRhhhq5VgK6zzBr32HqmvqMT0zh5TkDHi8cXAQJHJYgwHWDwtgZ4NodpCcX7tdlEq9NAtw0GH0kOq4CFqf24n42GhkpaZQc8dRCBNRUkDh8bjgpuMaY15JcUinrBJAheTSI1b8iuZ4ShjNjCUKAXHI29OSUTtbSEMmZgM4evo8Xn3zA7T2j6OkpAQPPfo4Dt//IArWlBo/RvRGvVGyXjZ1cbLZ5LfI+RQXl3USIOSLaJBLIIu8sn6W20DCrSzKJV8nYlEj30k4VraGjPSGUQD5vWkYtRGvJf0t/q/zIwNpul4EVhHaJGUWAVbku9XV6OLoFy9evH2dUVXiJ5MqQo5SUF1gLInVHumrVrdVckoa8guLkU6nS6Z6YGgEjc1tuFF7E9dr6tDc1onh0QnMUfP5Q6QivLxm9mv2v64TmxCPxJQUZOXkIiM7jxrTi+GRSfT0DlIzjFHbemixfGwIOqwWUhc1CoFBaJiGUr2pUeXsqmcnpK5MPoPiRLSC1yK1suZx8o0RDoVWmff0BdTdaVGPjtGSBINAT3Hkoxqtp1FT8WwJrMXuwvRCCBeuXsfLbx5BTWMfNlSux9Nf+DIeevxJ5BHw+qGoFgvJEql8FBCCezFkPqki+f/yK7N6mASwiNXU+ZFn0neRz8vnLZ9jgtn47OL6ArrZaofHdDeFPOuzttsR+HWFFUFRfa3IAK9u2s2caz5H7nMH6MtJ1SmNoFBS9fmaYXeWSl1l3uhYAj0DJWUVWLeh0oSmenwxmJ1fQGdPH+oamnCj7iZq6pvQ1tmNnv4B9A32k9uPUlOq1u3waOWs3EIUFJYS+BkIkNcOmdVqe7BAB1S7wDkJeDM8brQRfye6oczymYZSY1JbRbopI46d2VyLX5ivCewwHUyjzTRiKi1ufrRc//rM55PlWZTWpXDxamaAaSawhGNnqMnfehe9g+PYunMPvvjVr+GeBx8mN88hCDUyS/EXteJVpblFAzXfVX6Loi5VbvkrmgiuMkT4eoQuikaZZ6FQRkCnV4uhZqJBmoBheDxTJESAbaB4fFN9TkO79NyUAPN7TRjXtRT8pvihiAXh8/EHcnqVRFvMK393B+jLiU1nKkroNvHa1FTa1MqAn39q4PiEZGTllaC0tBTrKzdj3cbNKCheg+S0DMTRUdXmshqN7B0YREdPN7r7eqjx21Hf1ILW9h70DYxgitRASzlH2VwEmgOjpEEdXf1obm2ntRgm2D2IiYs3S8NJg6paVGQJovksDSfNr8bkoSh+GZmcQe3H9wZIqk0+x0oXqD7qM229yQGFFGu7RNKuRWrz6fkgLlZV4/mX3kYTndDd+w/g9//kT7Fr312I4TNrbigvxDJHmk11KAEzPgCvp3BfUz61MV8iFCUCRAFQWngF2JG1zcPk8v4IuHlMc1eVTKgHLyFtLiEX0Kenp83OGnW1N9Dd1WkGuhQu4fa4jdBK8M0rr6mb672E0Dx3pDgsy28A0LWH0WrFuij9IqAryXSaBmVptLyc3ut0AUujmprQHCBVkLmPiUtASnouikvLUEnQb92xE5u3bkdRSRnSM7MNv49PTOY1rejtU/itBaOT82jr6EFrZx+GRicxOjFFBzCM9q4enDl/Gdeq6zFE4E+Sw2uqms3pgZ2OosCoQaIozadkOTSn0rSrujcJcAN6U70RIVAD6zllmQTzMH8fZXcYLU42jDCFjBc2q4P1Do7grSPH8Ma7J1HX3AUXrVf5xo1YU7EhAnLeS8DRnk66xwKdV9XPipMnyqd6iewxJA2tuoooDa18oGNaY2ZlFQRREzP5Wb/ngZXwCoHRCAXPMcto87gmcFdfv46fPP8sGhvqMT4+hpbmRkwR7PGkhL64OD2dedYImFlGvq60sb4TsH5jNPqvC+hOxauwsheD2mjLRktCcFP7yTybBmEWeOSEqSG1NaOpZAJNTpnT7UViUiryCgtRtm4jiqjty9dKCPahdN0WOqe5dE5TzOpbPgpKgNpoanYeC3ydY9Yo5o2brbhy4yaa2sn9J2cx418yvSHRPN8lLk8zrd3lTFSiqbJIA6s3JrJ7G4+JSpBza/Uv0RIBm2TC7GWkuJdJavC2nn4cP30Zr9DpfOuDk1hYsqJ8fQWy8vMwPDFDzd5BJ9uNTAqtk86vJkGLusi+uRTcxjrQir9ySlkxBFMESNLi0vasaZZLQI6ATFGYiuqcnp4yA0v1dbVUAH2Yn9fUQ+1k5zQ8XFGg6r2RwKjbVHs3vf76K9i+dSvWr1uLrs4ONDU2UnjsKMjLNeu+RxZ4ighLSJaAbaP2E6iU7gD9E0n8VgUwm8+yuMbJ4vkCUoQ/EvAsizhkhBNKo/Iws7rZdGlF6UljWSwOOpox8HhjEZeUQXqTjZz8IqwpK6cQrMfaDRtQzte0rCxk5+cjh8IRl0z6ExNL7R2FJmr+azU3UdfYRkozZjTpOEEyPbvAxiSACGKzXDXLovKYpyKYdMyAW0FfVqdZXo561WwG0CcneHAUF65cx7vU4u8Q4DfqO7G2ci0efeoRPPbUM9iyay9m/SFcvV5tZiFt2rQJbloWze/UcndOhe+Kg6s+WAfSmRL0yPqQ4sz0APhVZOdohQGoK3QW/QN9uHLlMk6fPo0PP/wAx48fxYcEcRupXUxsLOtqpUtUSiNiTRdmZ3Dp0gXU19bhd37na9i4cQNmpqZw/cZ1avVJrF+/Ht7YGJXAlEMhElJKxgKJ7vKz2vG2BvozzzzzVEFBwa8B6Lq1/idwqaFlkvVey0CTIJgG0PzGELWM5n5Kc+hJ5OxFvmMDm18wEeQRzUYNy8fW9DAt4awBSPVXRyiAk1o5EhLgYyNl5OaQ/pSiYv1GbKMDuPfgIVRu2Yak1AxSFgfGSXdaO7pwkgC5dKUKdTeb0dXbh5GxcYyOa/0YakgCUtxbWnuBlEc9QJMzCxjWGpADw6hrakNjexdeees9vP3hUVSRIg2PTSA5PQ33PXQPvvCVL2PvXYeQV1SCtNRczJNm1NU3UNP6sH3bDkRHRxtr5mSmJCOgeB7Wo6a+meF+PrfWlhRnUveotLEoXh99lGtXr+LUqZN4/oXn8MLzzxHslzAxMWEC57SLhrZZf+31V9Hf34+KigrExsabeqIW4b8gblRVoaOtDbt2bIeLdTkzM03g1xJoE9hKLa9xlhXqttK9+dEURNPUapPbGOiPP/74Zwf0CLaZVm6r14ijpAaVhpD20kCMNrYysS18byNAtVUhlQa1bpCaVaGoFAiNTKihpeGYtaCPjVpW2VhxHnG6WfkEgvrTNURvRlB5jSUeUwCUqI9mIEXHxJPfZ5L3b8XeAwdRXFZBZ3EW7Z2dLKoLk9MEPhu+lqa/pr4R1+saUUMgD49R+91oooZuRe3NDlTVNOLU2St470Otq3IZV6ihg3w+L4Gxads2PPbkU3jqi1/A1l3bEXZYkZCcYpzN4fEhvPveezh39gzKCPxy0q9YjxdugdrQEIUgS1uyTkQ1CCBZFdN3zWrUTnMzczO4WnUVL7/8En7yk5/g9LlTBOgknfgiPPLwQ3jqiSewZ89uPPzQw8imRautq0NjYxPiYuJQUlxsaAmrDKGFeVy9fNHkxx9/zIwPdLS1ovoGsUVQ796z0yxbYkDMJhCgFe8voAekWNSGLFsE6B81+j86rTrQCwsLVxXoMrRmlouSTO8tINd7deQtLXNKaRTTh7vcw6HKMsyTX+mcRUuQ52tLlyXYCVYeMb0FNtIHionBvTSKlI0EQBYgRJOv6WQyzQtaW4UnCeS6vYKgZBEkHKIisgSJyfGYnpmho3oGsQlefO13v4QDB3Yjnk6YBCM6LgnzpDGnrzTgfHULPrxYgzNay/B6A7V2MxqaujFEqlJUVoID9x3G07/7VTzy9BPYd+AelJSvpVC56RPU4C//+q9Ia/roRKfB6XKgq70VXc0tGOrqxjSdYytBbFd3q3wVls1suc76MI4vH1AgYq2Z+B/VckPDTfzwRz/Aj3/wrAHEF7/8BL76tS/hC888gS2bK6lEgK6udtZSFOnHBjj5LFevXkdHezv279+HuPg4XkZjBPOouV6Fm7U3cGjfHiTERlOb38Cpk2eRkJiEuw7tQ3xqMnk9q1A+FMsW4ZJUUKSd6g3iQVPWVVTo0CJUWqnrtgW60sfURbf8OJv6IVBNOCy5hsAYnJnF1Ngw/HSYFCobRaoyPbfAJ4oMaLjYyAK5lpsTDw0uaNSRkGcl62kUUWDMKc8xu9Et306CpNV0HXQq1YesGHmBiDrT7GSn/YRs1LLq3rxO7XWMfDYnPxOPPvIQ9h+8C9t37sTePXuxkfw5ZLHj4rVadA9otzdenr+RM+2nw6egs/y8LDxO/v3kV76A3JICxFBrup3amtGCto5mvPz6G3jr3RNYCEyjrGwNivMLsIb+QmF2HlrqGvDB62+h7vIN9DTTanT2YH54DOGZecyM8pVa08bnDVP6RegsvG9gbh7V167iww8+QGt7G3bs3IivfOVLdCY3kWakoKW5Fn/7t3+DH/7wBwIKiniv8rUVGB6hI379BvJy6ctkZ9ACujE1PoJrFPKejlYc3LcXaWYz4QG0tTShr78XXp8H+Tn58MQnGOomJ1YjzCqNfBjWOpWJUfUUUNb9KiVt1iWgX7p06UR1dXUND91eQJfe0QDDyqefSaIQvLt2cpgmuK+cPYUjb7+BC2dOob6+xozWJaWkmsqVs2p6W6hKFLt+/uw5VFfdwGD/AM6fv4RLl6+gqbnJbKESDPpNiO+CX5vc8iFZ44oQIQyxEPLT3FvhoOaxK5PyWBcivRjaZKCvuw+nz5zAiVNH0XCzAdPT44j2upCamoK41FQzU/97BEwPG33Lto1mK0QtGx1FbbhpbTlBmwmHO4o+QBF23b3fPKM/uMAXOnoU4pMnjuPZ536Knu4p0iWF8O5AYW4BPFrrJRBGf2sXWkmB/BOzmOkfReuNetRduIr6i1WoPnMRHXSW+5pa0ca2vnnxCoY7OjE+OIgrF85TE19DWkoi/uBb3yRN2WWiKNta6/H88z/GCz95Ax0dY5icGqBTXoGNlZUmRqapuZFtYEVedhb6Wpvwzqs/Rc2VCyjKTjN7u3qpbHw+L0FsQ2d3L2laI1zRcbREefBqh2kTmkDEsa20SJS8LdNlzKS4otVKK0CnoJ6mRq/iIXLY2wjooi5/X6MryQxHhtUnxoZw+vgHePOlF6hd55AUH4tZOkDSCqlaxyQhESE5mdTm2iX6Gvnve2+/g/HhERQXFSFAR/AKNdp7H76PkxSW2pu1FISzuHLpAjXfEp29dDjJNUVoxdM1m85BrejQoxNcoEZamp5FFYVH/cdvvvMm2mnmp2en0UmndHxkELEUtqy0ZAwM9KKq6jI1Ygl+5+tf4f3zsUDwl5cW4wtPPm5eh0cHEJcQg627d/CW0m60HBokmprBuTPn8P4HJyj8DjqCebQSu5CTkY0A/YC6Kzfw2nMvYWF0GhnRSUiwueHy87dztEBDE5js6Mdwcwc6qfVbqqvRdP066q9WEZhXUUu6MdDfg/TUJNx7zz0oZLk0UaS7uxUXL5wza8CrX35NeQEOHroLZWvLCFKgt7cLZ0+dRrd8kGsXMTnUg7KCbBzauw3ZfF7RQ6/HYxTOFK3n2YtX0drVD29sklmsVCst0HQaXytI50iKzdAWNrMs2GqlW4Au6lLNQ9LoCugSuG4Hjc6SmAqgmV3+/FHmfxokammsxtsv/xQj/V14+IHD2LdrGzmkBbFx8cgrKILLE1lJS5q/qaEZr/z0VfTQUfzi009jMzVTWUU5ZvzTOH/xAuoaGpCckYCM5GRcpUBoD//CggKzz73Ma4CN5bY64VDfd5gXpCYP99EZfOEn+P7ffAdnabYHR4cxSbpEbGJuNkChG0VOVpqJKNRajWvXl+LwvYcI1DWYpKmfJ9APHzqIynVrySXnUEcO7o32YOv2zYRJ0PSY0MGg0+gyoMnJSce+fVtw/713Yz15u9vhRAs15ekjtCQfnEFM2I40dyyiQzbELtmRYvMiNmRFIo9HB3kdCruD1MtGAZ8bm8BwTw9mp6eoVQNwOu2GDq2hwC2GF6iNXQR9AdZSMNdXluGhhx7Atm1bEOuNJzUMU/jo4J05C6/TgSKW68DOzdi3oxI5Kfw+HITL6xYXND1ONQ1NOHeFlqStB+20fFp7XaEZyUmxBHUUn12DTvQCpFBYvavljEpwPgH025WjqyxKKxCPJGk7hedWX7uCjuab2Fa5Fru2bKBGj0YfNY0GIVJSyB1dWus8jOPHz+Av/9tfoLWxGQf27sX9FArty+mkaQ0uzqBaPQkNrajYWIJvfv3rZnGjOWrRgjzy39JSzUMWUYGFVCU0NoPRpjbceP8Ejr70Mk4cOYKOzjaEbWH4EqMRy1xQnEsncgeefOIxHLzrLqRnpNE8AylpiTTbXjbmotngVtZHfcixMbEYHh7G1WvXCIJFrN+4Dm5Du1ifJElarkMOnaIz16+vQAEFUN13QoV8h6H2XsTwnMWpBdjmqEkJamX3QpiafQm+UBRi6R94dT7Bp0WPfOT+iqV3uz2mVypIkqaFjkrK18DlU7y+F8kU+vz8HIK/BMXFhdTCbuMoqivyzIlTqLlWh/27duKeu/aglNo82qUwYDYQ/SAplPfefw/Pv/w+zl+pJ410Yc/+g/DR72hqakZXdxc8Hi8pUwqFzPmRAxrR6qsDdCUBXU72p4lHXy7C551UJuUl/q9XAo9FS4yPx/qKUthIZwLzUxilCW1urEE3nbfZqTF88O67+N53/w4nPjyOMTpRckwd1EKGh2AWySkxKFuXj7zSVAIxAZlZqTStaXSWApgaHOYpdF67h9B3tQFnX3wLb37nh3jj2z/Au99/Duc/PEEfYQwxBEBGejJ2796Gf/kv/hT/9t/+a/yrf/kv8dWv/o4Bp1agNbEnyksRyxmf4IOweuLkUbxNQFyvqzd96dWkF2cvXCJ16Ke2o8vroGYkiLUMRWJiMuLjEgiEKPJZ+R1RiCNQnvjiM7jv8D109nKM9pGj7OVv3NScsfzko1VwSmtTo3tDFsRRP3kXeQ4tU5LbhyRvLJyKcZ/VYqVUInLAaU1n56ehlXeTNTjmdlHxUCCo7ScnRjAyOGDW0Onr7sAYLZmeMWJqbaZbVisO36yvRUfrTcxPDsLO38Y6orBn83qUF+XiZs01tsu3CcDz9IvkE7FN6a9EusA+n/SLNLpUt+T3M9XokvCIgKvfO1KXRuoJgr7ODszQGa0oyYPHaSGOFnHt6hXU0xlUpJ8mH//kxVeMQGjkb3ioH+MTQ8jKTkVGdhKBtoQoZxhJGUnYtKUSe3buNDvZNdbWovpyFcZJTfx07M69cxynX3sXdacvoaOqDkOtnQhMTRu6MReYxdDUKMb9M0jLz8C9D92P7Tt3U1Nls5YUeqCxzkXYtPud1mEJEehR1LTUpDZSEq3v+PY7R9E3OIpoUq7xqXm0tHWwjNnIy8slRXPydzZamGnU1t7AydMncKP6BrQqWmI8QS+IzPnR396Ni6fOYWF8BtG8ridsQ5R/0bz6qM2tBJCZcMKaVDej3lHRI8jWDbA8vqQEbCL1W7djC6ykT3PaHOzMcbzy6kuY88/SqaZz7yKv5nXUxjlZOcijH3T+LCkTzy8qzDfbus/MzqC7p89MQMmk4K2jBSovK0FcXAwGevtoxSaQn5ttYvFrSZnrKQyx/F1WZiaFORIioNHq1UrS6Br0Wo3J0V4C/cnVB7puoxFQrbGiyrUaPqeKiISGAu00gX3d7eTVsWx0j+Hi/XSsmlva0NM/hFFqyOs3alFWXg4XbWoXtU9vfztL76cWL4IvzgXtBJeWlILygnJkpZLu8Lzx4VHUXavGjQtX0X79JvqqWzHd3g/7xAIcc0HTT61gqCCtQkJ2MpLzMhBDfp+ck4ai8hIkpaWhixTq5s16NDInJsYTJKyXcIDCqsnHLILVhaTENLMSWVWNRlCH4OP7EPm0JlDv2rsHBfmFhrp0t7aTBryD5194EW+9ewzt7c1m9lNOdhYFIQqj/QN49eVXUFtVg9BcAC76EvInrDJaLKvpIWJW/7XAPb/EOiWoLF4XRuZnMR6cQyaVxcGH70d6fhZVl5NOaDV+9OMX8Nxzb9GRHiSQc+iwkoJRwXg9McjOLuJ1l3Dh3Fk6nMkoIsWbpcU4Saf55PkLmKFPs2HjRmzdshVla0pQlJ9LhU2nlA7sNC1CQlw0fZRZ+kcX0UdfwUerqNFXH+mM/J/VSqsJdOdnptFpPiM9L+Lken7eVmp9iZ/JTZvpQJ47cRTT4wNITtCim046UdqdIoC+gWEz0765pQv+oPYo0tS4IuTmpSMlIxbrKksNfdCe/HT7oGUsTKgvUehxetDb2o3WmpuwTPqR40xAlisOCWGafNIBC8ulv6w1+bj368/g4NMPYfuh3Vi/ZSOvnUFhGsCPf/ws/vqv/tqEq6pHIysjmRaHjjWziTMJ0prYWF+OeDS3D6JzYBIjFCRNcC6tKMOuffuQk5lnnOC333oTf/O338OJMzcwNjHLZ0nA3XcfoHOabaybpvKN0+mbn53DaM8Qn8MCl4NCbNPyzpHJz+omneezztuXELTbSNoWMccW7J0Zx2xUCEUbKnD3o/fDFeczA2ynTh/DW+98SGUyQWeO1irVZ1Ypi41L5DWtZjvIKvoUre3tKK5Yh8TMbFyru4mfvvEO6qhoFAhXVEyhT0yAg40XSyCnJ8VjpK8fNdfr0N87AK/XYUIWhoYG0NDQyPZeQnp6uok2Xa20mkD/zKhLIOA3k5/VF66IPzNzhWBX7LYCpy5TGxx9/21MjvahpCAL6fT4Y+nsxcbFUTvGS5mZWJLRsRGsWVOIRx69F/fef5DOnsJzE81IqBpVwLNpxj5pgobIRXU66XB21rXANhtCus2HuCUHXMFFuPm9lr6Ygx+lWzdg5+P3I7UkFzGpcUjLSocmZJw9ew4vPP8T1NISjI9PwEt+u33bBrg9y8PxFNYw7zU9v2gctWNnrqK1ZwJhp89EQJqYcavV9FeLu1ZdvYzT1JRzfObcvFR84/e+wuttI2WIpuMdMtMH8wqL5b6ggQ73+MgYtIsd5RY2UpwAreActfh4mI3ONl7isQU6juOLfvTMjcKVEoetB3Zh04GdsPq0+14I/UN9rOMZsxblmjVF9IOKUUgLExMdz9Z3YWZ62mz5ODQ+jorN2yk8LlxraEH/5AxcsQlYu7GSTngmLQArWc9BSxZP5z81KQ7TpGftHV2YnZtCUUkxSsvKEAos0gLeNIpN8UOrFe9y2wPdBPoQFFpAyAztsxU1NU1a3b+wgNMnTuOt11/DOBtkW2UZdmxZj4RYF38TRHRMLLJz8qnxcs1InpdafpI82keNb0CenYF5/5TR5KJETgvNPE075cfka5ev4dSHp9ChrcnpoCVbPEi0eRBFJ0szgwL85bRlAQt8+in/JJo7WzA4MQwbrx+dEGOEsqW5CT1dvRgenjWNdv+9exEXH8Py0e8gKMjacaO+Da++dQxvvH8B/igfojzxiElKIwVYwLlLF9HYWI+K0jW0VnFssEkKigV/8Idfxb333k0zn2z8FdoG4ds4rXV1dbh85RomZmYRE5+IcYJR4b+LrMMFWpJZ1ukY6cMoHUp7Yiw1+SI6ZwcJ9Fhs3rMdRWuLYSfQxRwSCMjKjWtx/3178TgVxOaNmxHji+ezsR2oPNraO/Hiq69jdjEMd2IKLYQNzoRklFZuJd9PhZsO7hiFwE96EkN/JJrCpbmkySlJKCDVc7qtGBgZwgTLqBDpHdt3ksrMY3B4GHfdfZ/pjVqN9Bug0TVgFJnOZaZZ8VUg1+jZ6VOn8Dff+TYunjuDksJsPM2GSCMNsVITaW6mKkmRh4qbTqUpVH9wT1c7ujpb4fE5kUnN6/FoiWv1T4i/OkhZHJibmcfZ8+fx7b/+O3zw/ikEp+eR5opBvEBOx85LgAaWApinUxfl9aCDluRU9SX0T48gmtYkIzcLSUlJiOZ3TtbD8EifWWEgOysFd921nY1Mk6y+SiKphxTj7KUanL3WjE37HsbarQdQVrkDW/fsQyYd0ZmFWQSD89hYUWoWUN24vtz0ZW/dtpnOm9dYFT9Ba0JlaQHaWprxgx/8iM72FPbfdRfKSCcGR+gkz06zlRwIEuwTiwGCfB6jS/Pk5tOYsy1hNDCDKV6HxB6JGfFIy0jEkiUAN3l6HBWGuhTd2oCAVFGx9a0tnTh16jw+PHEGp69chYsgdyQk0U8pQDk1e9HaDUghjUlITkYXtfbo0DCiybtjvBRktp3wEZeSjuI1ZWyHbDrfM7RCTabcWVlZJuxhy649ZrR0NdJtD3Rpq5BfgVi8Fc2ZRs7UrdhEXv7sj39kBnWsLGtSjJyuGTpGAWRkJBuHNETKo7gVDTW5nC4zSWNkeNCMAFIl0RSXwMmKV2Sj1n2xRdHbJy2pqa7Ff/uLv8SZszfMUH9uWgqiHR4EprRRLikHy+GnRvcTrPPUhlNLCyhYV4pnfvcrOPzgfUhQ0BKF0uWwsSzqH7aTg9qxdm0htm+nRqRG145xWti/f3gSV2tbEbDG8hq7kZa/Fqk5hWbWkMajXB6nWWpPtCwxxoOM9FQUFhSxYkhV7FEm8k9xORo9VfxNE4He0dmFg4cO44mnnoEn2odrVyPa3eJysHXDmKYfMs06m6KwjrLOpkMLPObHMDVpWy+pSmiYlKMMiQmxJphLvUQmwpM8X1GeE+PT+Akd4v/rL7+L02evIejxYMfhe1G6eRsSs/JYaAogra/TG81asJj49d6uHkySvo2PTWBqitaNwqLpflJEiu/PKyqipYun4PfRgrWYfaruffARo6RWIwnoqz5g5DV76Xzy9P//k9rRUBc1Kq/b39NFJ++HaG5sRCYbXoMTc6QMeRkJKC3MQgI5sNelCQ5iturCcyNArhqgwEyMj6Kvl0Bnw23ftRt2Op3ULyyvk9rchuC8H51d3bheU2vAtGfnduzcuoMK2EJr0GniWVQeSoUBzpLWJnewGkhXvDTzXoIjir6Ei2Vw2BUeC+Tn52PXzh3YsqWSVINOHJ9DYcLa3zPK4YUjJhVdwwu42TUOd3wGuW0S5smdbNSu8UmxaGmsQW9LPZb8MygrLUJyagKFTW0kHh8JtTWKgM+iHpW1a9dj74FDmCbdevmVV3Hi7FnMaEk20gctLakF8sZDc+Tms/BTcOcI8iUnBZiCE+R7L5nVzr1bkZwcx8dcXjt+kSSLZZUV6mjtwnFqcu2SMekPIY1aeQ1BXrx+IxLSs2Ch5g8TyHN0oK9crcLxD4/hyqWrqL5Rg8uXrpCDN6N/YJhs0M/7EWlsi5jYaGwkn8/LKzRjBYLW7rsOr6pGX3Wga5rVagFdmiTikLAsfJ0cG8OJE8dx5Mj7KCrKR3xcLNKT47F/ZyUOsnHKivPgoimO0owalkHafIEPqeEln89HEHeguakJTnLFzVu2wkmHia4lZmdCdLoiEY4eOndr6Bjt2r0XDz74EJ2vYvR296CRVsTl9JqVuxykPFaPQ/00dEcX0TsygItVV3GODuNcYI5+QSapCwFNqZCgeemASbOrXsOL8xSWIAVCA0CJmJiPwvHLteidXEJqbikB5zE7Uni8LswvTKKvqwn5dAafeewBbFxbbpbY07rvmp+p+G8ze4iqVw6cLzoGqSmZmOMzv/nW23jlldfNRI84UiktPedg2/gSE5CYmUFQpmImOIeQNYQ8OtLbdm3EoXt24KGH7zFD/uqKVd1TfFh7i6ZNw4u8J/l5eoam60Wjg1zam5WDtdt3I4kUhA9ktntX//nlK1fw/nvvmZDeNSWlyM8tQE52PryUpOvXa3D0+DlcpiB0dLdhcnqSyox0JjYRa9dthJbkS8nO5f1XB0e3PdB1k8iIGUuz6Ed9zXUc+/ADE2pbUpCDOI8VFYWZ2LW5ApnJ0QR5pAvSTzCYVWtd0UZrqAtvgtz74uXrBM8iNm/bjeLyDVgi7z5Lrvncc8+bmTRaX7GQZjQjI52NkoeU5FT6tUFagT60t7bTeSWPpTAsUXMuUBtOkyMPsZHmLUsor1yPPXcdwMbNm5Cbk22G1i02hxFWPYjpKSJdUBykQlJVdfXN7Xj5naO4UN2M3Apq0bxi0IMDqF1tjjBmpkdx7dJppMS4sX5NIdJTUsygl6a/aSe6nm7txz9FfLkITFJGjaJaXNC2MzdIwaqu36AQ2HHv/Q9iLwX3XgruvsOHsf+ew9hCa+WO9WCMDnou6/KRxx/EoxQmxbnEa6ocf6ceL9E/h7Q5uZTFQuF0+Qj0AswuBHC17iYc8ckoLF9nen20652b7T8zO4um5ha0t3Uggc5pWloG0qntKwjitdT8FWvXISMzC7O0Mi1NzeT8bSxrLWrrm8x2+FrWo7Cswiir1UgrQK+qqvrH73jxWQBdJF3LsNnY8OPDAzh99APcuHIBGyrWoIAOU0V+EspzqKG85Ksy41aaWjaMJtWZWfNRTmpHAtPmxbWaJly50YD8knV4+MkvIeyMxdEjJ/Ddv/s+TfwHGBgcQFo6tXlpgemHJ/PgE1pIZ+bRzoZQ157mcWry3lQoiPGgH0N0Fvvnp+CI9mLngQPYd9dBE48SXAghJppc3eriRfQb6X5tdhXpQSLvwfjIBH7y09fxgxdfRUx6Lsq374cjKQUhWowgBUc0IhScxtLCNPraGtFaV2u2jCxdU26a58LFi/jud75LB+sSHcZ4ClceNCdWk05c5Mnx8Ym8jxVj1OglZaV47JmnsH7TFuSsKTb9/Hl0znPzc9Dc1oyW9mY6oCn0IbZSq8ax2hV3KOffQq1K/4d5MWzD3FyIQNfSfE7U3WzEhStVZhL4pq1bja+g2f6yLBI68e+U1HRk5eUhNZ2UjBZ1hopCi6/KwmzfsQt3H74P69dX0uFeQktLFy5fr8eFazfQ2TuIR594kgK8uhz9ypUrtynQWQbhYolgP37kXZxgjiMIC0kNkmNdKMpMRFKsE2Hy1/kFulpsWKpClshDrau9f+wYHpvFsVOX8PxLb6CusR1Z+SVs8O0YJwD+x998lyb0PKamZ7FxUxHuuW8/eWIWza1mHTHRdC7MzBltfu3adfQNjyDEe8RQsxatX4ftBPeW3TsRw4br7OvF2YsX0NfXz2JHsWLsaGtvx83WeozPjMDu1pxVDbLMm7BbbTQw51/C8NQCukenKTSLiM3IgS8+icKqxfn98DmjkEat29/aiPD8NDasW4d1ayowNjqCl376Il5//Tg1Yjsdx2iUV6wlwCPrz6h5EhIT4adPcZ3cODomzvgkienpfCTNg9VKuaRpXg+G6aBLiCenJukDlJiNyrRSgIbgHVav2W7y8tXr+ODIcZw/f4VKIJ6WKQqnTomnV2ErAZtHP8QlbU4h9fliTI6hwKRlZFJ5pFOrUxklJyORZdJKvRMEndadLCtZQwHNJ7Upw2b6QkXlFXDytxKEe++9b9U5+qcBukD9OaQw5memcObkMZw7dYKFWCSlSCdnbsf01ARNq9YKtBNEcfTy48zkZO0aEWX3YXp+CdeowV8gwF99411qEr9ZrUsaZWBoQBgmX6TGIA/1xVpRXJKNEmo7bQ6m5aDNSBLhKudSk6NDlkXM0oHcvHs7fv9f/Bn+4P/55/jKH30Lj335S3jgqcfJtWdQfbMONQ31ePP9d/Bv/vf/Df/63/9H/K//+b/ihddeQs9gL7lryPQkqDfJTj9h+9ZteIANSrcCswRUkPQqyHJa/HTQHNHwUFjnp+bM3EzNUNpSWUnaEkAnn1/965NT6nP2o5UO4tzslLEWQfJu7czR29eNuvpaNvIcivlcikEJkYZpACrSGyVK7TROYFxcIrq7+5jpqC/JOberY8qgoIVC/uyzP8V//+8/wve//5wR+LPnzpk5o+tJWb748CNUOJnwsHUCfIYxCvooc3BmBk4+aLSbfgG1uVY3Tk3T2pZxWKBFnAtoaiNFkmXIpJXavv8uPPn0F/Av/9Wf40/+5E9Xdenxf0j6XICudUjOnDyON197BVpkc9uWzeStk7h04SKGB0eMOV2K8pAYeCieHthcmqIVg8aWXrzy+nv44Y9fNFukbKRp/ef/4l9i/8GD8IcW0E/QxcR6sWPXFjo/udiypcysWyitoxFJATLAxlAknRb798VGY44AsbntOHD4IO576H7yzXJkFOYgl9xZ4aw2jxNTpDLVjQ14/8QJvH3kKNr6W+BL8iC7KJuaOsYASFuda3RXgqQuNu3BFKIjvKF0HRJ9cfDSQFqDFOnZEOZpjaqv1NDhTiXH3oXM9DRq6TlqxljspsA98fh+PPLwdqzfuAZO+iuwKKY7QNldwrlzp/Dii88R9H6Ceb3RtpHQVwnDolwNnhdlAsfk2Ed73XTctVGZJqgsURhFVebpvLei6irpREcvBvqG6Bf04fSpsxgcGMb+PftRQUczlsKb7ItmjsH86BiunT2Ls0ePo6el1QDeTsGyU7IW+L6nu4tU1G6ArJHbOb+UKz0XCqF2ENEI6dq1a03ZPo/0udx1bGwUp04cNcE+27ZuMcFXVfTmBXqZxLikdDqc8QiGvZiaj0JzxzBefuND/Kf/83t49ifvkVPb8PhTX8Y3fu+P8dCTX8DGLduMFmlqbaKJB3bt3oY//KOv4H/6n38fB+7aaxbmkdlXV6Nmpkv1OgmQxNRkxCYlmInWYZZB++wbr5d8VP2NWmR/47Yt8FAgunoGzETqA/fuwLf+5Cv4A+bHH30Y+ck5rET1RetPiYBn4y5Ss2mScpCgmhmdxJI/BLfVwdclBPyKWZ9FUkIiUlOSaF8sdGQtfPZkPP7EI/jzf/Ut/Lt/98d48qn7EJfgI1wC5NPqY6LoU/ASk0gzKKx9/X2YIcjkF5vBJaGchRDwo2nB8vNyDPAGB0jNWEEeVwyctjgs0b8ZGZ6ggzhGuhI21k57nXZ39SM9NRM7SDeWWH4rLWsS6640Owcbitcgk1RlenAII7QQodkZ+AhsTSNsoJ8xOTaOgoJ8xFKzU86NxRS6rA460nS0A37tKqLJP59PYs38TIqohsjxz4yjtzY14OLZE9hBEIm2nD972vTCPPHYI1i/YSOCi1F0XIbR0NppJhy//rbiuo9jYjqE7bv34ctf+zrufeARJGXlsVLJtxfm0NPbjbHxEaxbW0rAJKKwKBdryBdjqY0WJQZ0wEbGxjA4OGzMu7rDtLb5jRu1qG9oJyfdjsrNW+Gg8IWkmUkXYuJiYSX42zvbMDM/jkcevx/f/MZXcNfBPahYU4Joh5uuHSlDOEhzzgbVaBB5vHozXNEJaO0bRVV9B825VvNNRXR0rHE8LUsLFIBxzI12YWqkm+eHER8XbSxNYrwPSUnJSKK/EBvnI3hJR8IKw1WpbRSMDKTSGRyh09vZ2YPSkgokkP8rfl1Lg4i+iK9rIdERcv7WlhZ093STT8eaLkQ/Na0skJbfPnfmEq9px/Zt2wlCTQ5fxJ5d+3D48N2YmZjA2NAwZqdnTNxNLv0nxcvPTE/R17EilWVUXL9A3t3RjrX0AzZTY7sJbDm9bjuFmvXIaqc1pcBT+NVTtZrrd4qja4OHVXFGn2LKz89fVaA3kPNWX71AzbmI+ppqmvwgHnv4YezcsQONTS0E9Qm8d+wMjp0+h5PnLqG7bwQVGzbja9/4Bp750pexvnIL7KQDS1QdKvAUK79KyzHwunn52TTbGXAQoGaBTf7pvP6BIbz00kt4/70jWPAHjbMkDa+11m/SjB++515s3rLFaHyz4L8aiA3W0dOJju5OlJSV4Pe/9Q3TM5QY7WMlLSHEelUcuF3x4eqmk2kQF6bm1CThBfoZZ67WIT4tG2nZ+Wa9dmKM9w0gIdaBnqYqnP3wbcxMjqKibA0SYqKN5g4GZ3lvrYciLa5QCT6DaTY6mp5YUrsodLT3YGJsBps2bkVKMp1RCrxWsDXyoJ4VPntcfKxZHPTatSrma2ayeFXVDfT29vP4LOvIjQI6nFmZuWZDsoyMLDz8yGPIL8g1MS/zBLloZjTLlaiVuChIk3T+5mZZPt6ovqYGbc1NWFdWjs0bNpjALjuPa9MDLbEjy6jYIJVJo+rCz2pSl9veGdXEgm46Nkc+PIpJml4NbW/budtMSnj2+VfwNz9+Fa8dOYP2niEUrKnA17/1+/jzf/P/wmNf+hqyikpZajefgmaTNGBxyYpmOm2XLl9DU3Ob2apQK1fZteUh/xTvshgI40ZVNX70/Rfx/b99D6+98rZZAkIr5hISFIw047Cqx0KrExiBJudWL4VWUdAMovvuuw9lhaXwat1E8nqF81pZnXbSACf9iSiWCXSapdH9fKaamuuoralCWmo88vLSqRU1PD5P/qrd8qgRs1IQnxhvNBwxSXBEFloSqLUamQCittITmDVnJLDU7ANDgzhz5oxZf0WjpQK5lQIr+iTWJeGU5hYoc3OL8NBDj5jssLvRzPo5fvw0/ua7P8CHR0+SOsYiKTkN9TcbSYMG6LiXoqJirWLTEE8KUl5eQgEsQWIcQU5J87BOMhIpwNT2DZqEXVWFpYUFrMnLpR9C4ec5iqHXyLTQLTqlsQAz5sCksn1e6VMDfTULKS99fsFPHufCnn0HUUlOeLO5Fc//9FVcvN5ghtPXb1iPr37zW/iP//m/4M/+l3+D8g2VbEgVl/Al/xONtvL3U9MLBFQjtdSgmUtaVFgCu9VjYl3omxltMj87j6H+YczPKEpDm3lNo79vkPx21szCL11TRqdOFstGbRoyG9lq7FB7Ho2NjmKO583wPD8/9/f0IDivvnMHHGE6mJrtYCZBqH6orgnYqqor+P73/hanTx5FRXEuygqyEOe2UjA0IXqWv/VjYmLYLBS0tmI9nn7qC8iiNg1oWh7B7vHIwXUawEUMq6yTDS5bLB3HQYL1FOqpgWcmZ+lgKhpdVkuOHyuFD6wVvLT2oZZ7LmZ9/N7v/QH+13//H/D//nf/G/70T/5nPPrwE9TieYa7d3f1mXp7/LEnsHXrNuNQircHCWCNzGqnEK/HzWtrq5wgYsj5faQnflpRBwXPzoYY6OyEm9Y5XrycAqowCJbY8HKt8WJWFPuc06+kLk888cSqU5c5OjLvvvs2SkrWoLJyE0bJs9557wNU191EWlYm7nnoAXz56183+/Wk0xGSE7NEQbM5tBgOK5DAErVQjJkmHigufGBggPzTj6KiQsRGJ6KppREtpEFLPDc2Jp5aU1pmEUmJ0dhUuQFlZRXo7x/Eu++8bzTZgf0HyWPFdekYEvCysFp3Rbs6t7e2or2tDZfOnaVJn0dOLp08r8doTf9CCF0dvRjuG45MXFgk3VFoAc93uH3wkMKYbVdkOnj/8OICJoa70Vx9Gb0Ntdi5YR3uPrAPPietC62EJoC3t7UQJAvk9DEEG4VPMSlWF5/cZWYotTZ3oubGTWroDjjpD2jxoWjyeUm3Gbgi2LV/k9nIgFl7J2nEspCg1+jl9u07cfDgIVqpB3H//Q/g7kP34sCBA3QmFZOiuH2FByjmRvXLCmSd6BrahVqhFnKCtYmZymulUKwpLEI6lZeTQLexYaT9leWPyG+IEEhdRgNVgtfqpFUdMPosgN5PUL7yykvmoRXCKdM5T+nfuWcvHn/qGRy6936Ur9uAmNgEVrcCkKghZOKpLbWnp7I0J30u0iA7uWgC5uYXeJ06avdatLQ04fU33sKli5cQTadz4/pNyEjLxIb1G7Bt+3YzBUya/uzZCyYQ6aEHHzVLsqkvXH34ZhVfw//DyM3OMpz0/XfeZqWOYM/unSYU2KUF8KPsvGcT/se3v4e62kaMDI6aMNzsgjwUkQpp3RMt8HOZfkBTfRNG+dwDXS24fvE0qi+ewgSdRDdrPI5m3+fzYLCvF3/33e/izTdeJ63woaK8wpRTW90ojFbdln19Q7QYdbheVY+hwTFqbaCYdC6HCkFb2CgZ6ysHltpWikFhCqJA0tQa3XR7fKanRYIUw+zl/aW17Q7q4RUc8lXbUwot4tdyhgWqXlo0nVNaXIz1FRV0QstRmJsHH2mg4KVwXTvbVTRMYBJt0TVWfJ7bFuiHDh16qqysbFWBrsEO8czW9g7M0USu27ARX/zK1/DQE08iN6/Q7FohLaiKDmplXTky1A5qNv1pmTqt8aJZRvPk6QnxPuTl0tkjfz5+7BiOHDlJbddFsERjz85d2ECHzUqQ+OLizWz72Ng4nD9/Aa+/9ha1cz4eoQOmbjVNU1PXnNH+ijTk87rpQI4ODKKpscEI1oYtG+BXXLzbiRlW9LvvH8Xzz7+GYyevYXZhGnmFucgj0FNTk5EUn2pW9jr5wXE036g1S+sJ2FGBGYz3dWN2ZAjtjY2opqNYV1tDP+IqPnjvGCbGJ80a5GspfDYbrQHLE2XxmpV1X3zxFbz11hFSr3ED3vHRCYQVkJWebtZsFFWQdJi24r20cYIslKieaJF8ENEcZQmRkpbY1nGzhSSVyhItjxZy1ZqUGnfQiK4uprBoxeQX5ObSic1DbkYmMlJSzLo2ck7VuWC2u5EkmGuzLnnvSKt9NkAfJbW8evXqPx7oDz744KoDXUsVZ+fkYNu27bjnvnux/8BB89lMACCfEx0JqDuK5wrgum+IZlJZB83qulIRTFoQR+u7+EglsjIzCEarmUQ9NTVtGuOuuw4iv7CMv1s0SzlPkWtfpKZ/7fU3zYz2P/yDP6E/sIHX0QQNXZPUaD5gQG4hDZifnMK1S5fMjPg2Uoqu/i54Yr0oJEXStc6cvYgTJy+SNi1Ry9uwfedWE2vS1t6Mn774Il564RWMkAtvXLsRB+hwbyihJizNx47K9aQ7veht6ySYrSxrLjZu3Ijt2zbjyccfxd59+xATF0cACpRRqK6tw3e++3d4860PMTu9SOFWWG/YzNzRQFVWVgZ9DQ0wucwUPGlxgUrr4ARppQRkfZaGXwG43ohRrRzQ4xvaQgRohS0br2GnwpFtk4Os+on10RLQ2kR206DG17Qt/l6aW3PFBGZdzizWqruxHiNane/53WoDXd2Lnwboq3fXf0BykiJove/9+/dTc1UiJS0ddppU7a+veOcwi2Uj6E0wqQAtE8wKlVnUBrbqb1bMiOmtMLIX0VLJyal48omn8Md/9M/NQNRA/5DpXai6ctnsYHfkvffx13/91/irv/42/YIJfP13v4FtO3ax8qnpeH3TF82G0HLJxvGVxZieRQd/29DUSmCLN/uwbdNWZCTmG6A3NLbQUWMjEiAp5Knp5MJq6Zv11Xj/vbfR3tSOxbk55KUkIYkC3l5Xi6unTiElOhpJMdEEuQWFBfl49LHH8cSTz+Dpp5/BXYfvMzvn9ZOmXDh/BeovHxkdw9DQCFKpQb/5e7+Df/Nv/x/YvLmSQIxCW0cLzfclI4hSVQKslIK0uHSWwK1nU3PLCghsEUCzAi3i4up7l1IhsB1SLAoPpnaXR8/fCeyKrtTkFMX/m23qmdVXH9lJQ6KwZCywqCZvwYtpbUtZBPpXOvY5p0+l0cvLy9PlpKzWDCMNgCipa03cO7IcNPUBry+Aa/qYTpGmks4x2slom4gGj3BOUOtraFtLPOt3PE7QxMTGkK9mIyU1FRMT44Y6XLlyjYA/htPnzpvlHYrXlOJLpEoH7z7Me1tpkr2GDgUDFCg2plbQlT7QvZvoIB9591001NeSC+fiy7/zDPbt3Us+bMPxE0fwHp1o7e+flp6EAwf3YteeHWbP0ZhYbYGeiu72LtPjk59VQO5qN0I3RIuTl5OB1tZm9JCnK879IB3SEmr76BiWhQ+qWf/Hjh7Ht7/9bbNh7/Ydu7Fu3UbcS//lIC2gOPzxY8fRRcd3Zn7W8OKszHSsoVa3U6C0HqVSZOcK1TPpC4VZXFva1uhYqV4mPafi3zXaqlBhHbWTMpkVBoJaJYbOKK+jzQVkMY1A6FUamtmsXcnfLPIaaiizoBNfdZcQ61NCZf4+R43+qYAu6qK+79WbSifzpoplFbM40saGD6pSlzWpWZ6CxRGoVyiTgK9Vo/Q7o7WoLbSSgHiluLw0s0YFHXYHsgn2irUVZq6itkJXvMvhe+/D1h3bDMC1tUtMTCzPj2wnrgZT16KG57WirqyFrv/h2+/h+NGjmJ2cpAPngNMZpkWKohANsEBLiIuOx6bKSjxw//04cNd+5JO/eqkUoqM9iE9IIM2YR1tLB42QjeVyYWx8DP0jffQNMjFLgI6MDJsd8cZGB8mvg0hJTDSOoQTgrbfexdvvHsNCYN70Tu3YvouOcJYJvPrxj57DyVPnTDegwCuOnJAQb5a008iqmdygymUSnrX3kboH1cKqI7WBAGi0u1pduFgeYNM5io0RtxeFUzto1znNSNKOewYk/JGhRabe2Wa6iP7xvuohC9FSSJ0J9OYrXZZvfquoi8ogcEYeXKBnmZjlxKgS1VvAb4w2UiDKyj790iaaOKBK5s9MCOkSK1uSoQrUe/XdSjA8BEt5+Vo88uhj+Gf/7Jv41rf+AA888CAefvgxlJWtNVuaS8Cc1FwBcndthSjzrI3BlJbo4PW0duPGjRsGjC6X08xXrau+juMfvIPR/n6UlpTgG//s6/ij3/8mnnnqUWzaoCArjawqpiOM6dkpTM9MstYX0dbVhvqmm2a/0+zcAsTEJ/EMTQi3YGhkAucvkF41NWBmVkvFBXjfazh7/hKmp8MYHh4j1Rri+UFMTcr5uoCLF04jsDDDelqCh9p6TiOgV67i8oWLJmLSbK3C+lJrmz2FmB0uCfUtwKZyMXuOik8TiQK+8Yn4W1m2KCLVUEcm1a/qVb+VwyuQ65gmoau91J6RXh5dWYqL9xS61VCmVT/f9LkAXbiOPLyALVqiLAoSAXrkK6NbTKUJDHI+Db2h+dfQvfqrNOyta6kBVgKaIjpJ5pmckY3h8UQjl8DKY/a6o2Hnn0Y0QecxHBDUaN55LQ1wRCwFr8tLLQQX6Giews2mOgQW5+GLcSEjMw3PPP0UHnviCZSWlSItJRmZpAuZWQnw+eh72Ajw8CzzvJlFdO7MKbz55lH0D45j1j+NxLQEPPHFL+ArX/8Wopyx6KGTOjE9xWs7saa8mP7CViSnam2VEKbmJrHgn4LmES8u+inA03ydpgULoaw0Fw8/dDcq15ewvFFwUVh95NFdza14+9XXzLJ7oVkpN1YIvxdHl6KwUYiNIMuayjJSoOTvSFFo1NXQGpP1S/4n/sh6VBbAzZ5Gy9ns86/2krXlPfQLtSV/ZPrQrfyZVdfhe9Mj8xmkFer1aZJK9mtPEU2+7I0zC9emXqVh2AgmRoWmjwzRlDBiGmkSCUjVu0CvPT713phoNcvyQ8ssR4bxxful5dlw1M7imtoHKUztLS0lvkxvwBg5dT2qdfW9BE7XUtjp6XMnzdxHP4G+aFlEMnm4ptRt2bkHuYVFJp5maZFa1eKnNdKSdNSkBDltEAuprrYouL2ifKRF1JozgQDGZgLo6pvBkeNVdB7HsBSwoqC4HE9/4YtmHEFrNFpJjSo3b8A3fu/L+P0/eBhPP/MACouy+Ex+xMbasHtXJb70xcdx/z2HsKGiFInqD6ef4V604uaV63jub76HFvoWqlNZTBaMFILOIR3UyIKh6kFRgFWEZ5t6Y1kVaqC6kTUzwJaWN5lYZ9sYbq9qNu2hepYQqg11riwFj/OYATpPkwKx8nsp9s87qTy3Jj21wK/jhqM//PDDT5WWlq4qR1eSmfuVKdIGtyQd+GT+5ck0GCtc/FQcU5ZCWyMqjFSmWnEh6nERjRF10fzSMTp/7771Bt5/9y3DndXN5vVp/1IbUjMSkZ6pRXwU20KOSm2r9rVSfS2ZuaMRk+50eJCcnGX2B+3qGUTfwAw1ux/Xq7tRXd+Hnt4ZlsfFa3joHK8jrXoERQXFvBDFeynI38Zj3doybNm6Edu2bqZFyiBYpQSWzHiBL1pRjqnITM3E4lwQwYlZs6Re1EIQnc1tFKAQMjIykCC+Lq3Lf0HTK0JgqreFz27wpyrUR76xqr8+LE4ecS5/brr1C73/xIkrH3/OVyy7FJzgtTpJm3VpwGhVnFHtM/q5AX0VkipXvFRm2+ak48qm1prhUuIKNjTD645lp4tPPT85g4tnz+KH3/tbNDY3IT8vG1/60jPYsWcnyipKkJefhaSUOLjcWvRHypJ8dXmZCkmVJjLL4iwu2RAfn4Piki0EdwctwxzvmYLAUgKBnABvdDazFj5N5M9cZnqcyrm45IfP4zT7G0njej0O0i8HhVAtF+S5sjqEIulKUnImEsn1u1o70HezGZ75EFLdMQjToW6hwzo1OmFmASUmJ5Gfs7y8XpDljcDdlNgkKYIoVkYULYKArj/djYdXNa020DV97w7Ql5PuExldlWm1YiHsN4MhtNmRSqdJVkyGHC9VT2ttHZ7/wQ9w5sxJBPjdH/7u7+AP/uQPsevuh1C5ZYvZrMvhJA0guGUt1CukvmhpfSvpkO6hRwuFbLyvjVp8FidO12FgOAybK5fClk3ApZMOaZ0cHzzeGExNT+La9StobqlDfJwbWRkp/G4JMzNjRoiUZW0+vj5vzLKKyrUR5G+/9BrabtQiGU7kxqcSsHzm+QXcJFfXarZxMdGmj187T/uDAaPhnZrgzecXTROwNQJLlcCC89p0NlU/2qZyNdMdoH+GSZUruiJwh0kvNAteDSguL3MdJnePCrGxA0sY7+jF+6+9jrdffgVO/iyRWnBuboo83I+kRBfcLtYfJUL6UI6ZovtUYeLj6tM3oCQHtkaprqLR3jWC7/zdSzh2shbTcz46oDlYsmbA5s7BnF8Lfqpsoj8zFIopam8LDt29C6NjvTh9+rjpRdEUN/6I38VS+2u2EX0bAl2jyP65BTTcbMRNgnxxbAYxAZbHH0S0ywuPgxqcVTzU34+25mbTI+VhG2pCs9vlhragVLCctkcU6E3vCn0UfsEy8T0RcAfoq5B+XUBXxUqDBQR0A3A+mp6STpKNvNxFLal1ymd6hnHsldfxAfPc+ASSfDGUjyVy6V709PVQG9vogOaxZtTNZjdrrGiGvYbB3QSWdozQew20qGcoEFJfexBXq1pR3ziEsQn6Ba5M2N3ZmA/wfKtCKlSUBSwsjBPIwKOPH8bDD96FD95/Az/6wfdx4tglXDhXheGBfiQlJJsRZIdWQmC5RV+0B6raJU/rGvIZxjr7MD81DZfDSStlh1f0h02pmUK1dTcwMTxqrJdCMPQ7l0tx9HLy1T1IASbIzeAOnWF1Df5TAvrq3fU2TYa6qMeF4GB7Gi0umuIge6Ho8r0di8NTOPWTV3H8hdfMLhhFviTkxCTCyYYvzslBuabNealNwza43XHk2/346cuv40c/ftHMno/ElpDnmx4gObYKq40y4bxf/vKXcfDwPUhISaWQOPnPi3ly6ADvq71Jo+xEOF+1prrV7kRzWzt9gxYMDA5jYnIaQ0OTuFnfgpGRSYSCklCtgenks9AxpaXKzM3Ctt2bkFeeh6DbghlLAHOkZ1T41FRLiLc5kOGORmhgBO+/+BN8+z/+Z7zxvR+jvboOS7QILDx9FpaZADdL8ZGW0YAQ5Kb6/skktcyt6Z+MRhf3lPaIjP5ZqWnV/042yha00UTbNP2NztdC1xDqPziF4y+9gaH2biRT00YTHH5qC+0FunXXNjz+xaew+/BBeBMTTQjB93/wI3z72z9BY1Mb8vLSsLainHUTxXs4zL3UDaPlOqw2D+ISk9DZM4naxj4MU8OHo3xweONNSLCLmtNG1zDKskBtN4eB/hY03byCns4GOO2L2LC2GI8/chiPP/4I9uzdaUZbLfDzXHXzhYhRP+8HDPb34typs6i6doPQtpD3e1nBYbO4qoPl0X6lbj6/aEn/cD/qG+pRU1eH9u5OjfWb/VJtLM+sXwsyhemDSMtTu4ui/RLAS0Mbavgp02eh0TVV8PLly6tHXRTrspoTW38Z0E3f+i+pRH2/AuSVzyuv+o0Gij76np91KzMoxT8rG1vrpUctWsyWLmepxd//0UuY7h1CQsgOn9Hy/AHVv8Vhxcj0GGaX/EjITjebZ7W2tuE733kWdTUtvM8CUtPiUblhPWJjtR0kn4va3dwvykHeHYW6hg689Oq7uNnYSeBrjUevaQUDIloaJ8voZk0vhiYw2NuIwMIQ7tq3Fb/79WfMaOv+A3tQVp6PuDhSHQefhdo6pHUe6ayqf17BbUNDg+jvH8IU6ZSW75jQylp8fhPKQMCzMszILmvNzM6amJlCZ28Pha8BV6urMD4zjVit3ZiSbGLSpeHNIA+z2WrH1OHPtpfq9pP1r/TJNrv1s96vNtC1K92qAl0a/dcFdFWIKk/nrFTiSoWtVJZySEFf/F751krUSlAqq2IhRFtMqAABvsT3mpspzTbZ2Iazr72Dky+/hcnuQSQuOREtKkGuKl/MQhM+hwDaBrrR2NMGP4FVUFJEfuszK3V1dHRiamIOKcmxuPvu/UiIjyf98JvhcRs1O0tEjd+KHz/3Io4dP4vpmQX4YuL5e1EVgYjUI0Ch8M+xTHNwWGd53yk88uAefPVLD2PPzkpkpCVBe4JaLUGzbo0iN8Xrlc2mvEzqw1fMvGZJFRSXYnSCVOdmg4kulHKS0z3vX8DE7BTmFgOYDsyC3qfJY3S027q7ca36GkbGRpGemYm0tDRDi1y03nJg1QbKK/WrV31W3a8olJVXjVDrHL2utMtKO6981nerlVaAfvbs2X/8IqOfB9BFkVYq5NYKVkWpUleO6xoroF75XmlFAHQdxcuEyH/DPKa1XDTq1321Gm/++HkcIc+eJXdN98TCownGGsXj08uATwUpJE4LijaVo2BDmVnUqIQUJS2dDqXditaWOvTQgc3ISMC9995llmWLsiyPyNIZlSPb29uHH//4ObQ0U1AIahaSta+JzwsILkzCHp5nJU9jbqod0xNNyMv24p/9zqPYvnmdmeSgdjO9ONoPydSHk1kLnAYxtzDHa0nj8l7M3ug4OOhcaq1yTSks1iZazFEOO0ZmJsnbg4jPTkHRxnIkZqdhdG4aPSPjpFJLmJrxo5HCMdTXi9SkRJQXFfM+vLqcXta96lGvK20WCblg3S7nW9tH5yjrvY6rbXT+Sjsqr1ZaAfqqbATweQB9pcL0ulJBelVaeVXScTXqSqVKCPQ7lVNgVwULeMYJ5VMNdffi1Nvv4s0Xf4rr5y9idmjUbGfo4PcaC9TAUZi8eZZQH5wjZbGHsO+hw7jvS4+hbMtGmvdYsyBQTIzmi4aQnOzCtq2VZrKEd3m7dapB5giop6ldj3xw1KyMq1n9AVoYTSoOLkwjODuK0OwAAjM9VO795OsTVLKkENEKrdXED1ETDT5FoYfOrzYyuHz1MoZHBuDxaTm4yKKg2lwripZIfeBaV1EL72+orMS2gwdRQUqlAaJJavHKPdtx6NH7sfveg1i/YzN8SbGYWZiCy2fDpsr1ZiGl7s52w/e1vIUiO1W3SiuKZGVtFiV9Vl2rnpVU/yuA1jkrbaK8onj0nT6vVvqNB/qtHHulQm+tOCV9VsXqVUnHpV0i4NagSiSiUXmW2uvs6VN4/vvfw+svvYSW+puwksYksDFNF5x4Kxt93D+NidA8hgKTGA5NoXdxBnHZyajYth55ZYUIW9V7QwrisSEnJw2bN68nSNYhMSGOtIial/fljVmLtCIEdt2NGpyhk7gYUNyL1azgGyZ9SEuOR1qSB0W50bBbhgjWQaQm8pkWx9DVUYfr1y6brWgcdi9u1jfTKryID46cwFtvH0dnZy+tSgrycgr4vG42GEG4yDpRN6nTgwRq5LS8AsQnJZGzT6GmsR4zSwE8/MUnsenuu5BcVICUrGRksvwl5cWorNyAQ4cO4MD+PXwuFxpu1qOurpbPYiewFz8C+4rmlgXV60r7mWdmUpsJ0Dpf/fMLC+o2jWR91u9Xa3HRlfQbD/QV0CorrQBdlarvlPRZx1V5K0Kg77WnTWtrqybMmpUBjhz5AG+8/hpeePbH1K7vYXJ01DiALv7Oo3UL+RvtKTQdnIPFRw0Z4zSafDHahgWq+kU3kJKXipyibDpqEroZUomQ4c6JiXHUfj7DaRXWalWoIZ03zQ2tuV6Dt157Dc03W8xwvro0/XPzZpTywJ6d2L6lDOtK0xEfE0BgtpffDcLntmB4oAejI6NYv7aSViIOP/jh83j/g2NoaOrAwNAkCotycNeB/chMzzbL3lmWbBQKPy6dvYBTxz40AqZBIdGayxSY1/nMN9ub4YqPQXN3Kxqaa2m5wsjNz0VBUT5KiguRm5uN3MJCZGdmmGC2U6dO81lpuWLjzHiBwHsrD1eSAtJ7HdcW8J2dnWin79LT04O+vj4MDspB7jdZlkDnKq8mhrQc39TU1OoCfTX3MFL6ZUBXha4AeQXEtwJ8JamyV151rir7rbfewgcffIAPj3yIl19+yazepVkz2iYxniCzk15ojceFeTpl5NTT5LpDE6Mo2bAWBx97AJvv2YeizRXI21CCiu3rUbZ1LQrXFiEpPZG/pVMWNcfKCSIY0uq20nYqn2bwqLosCM3M4cKpM3j2h8/h6sXr/I2V9403kZFzUzPwutzYtqkS5cV5iPPS8gRmMDrYg7GhfsRFezFPIdmyeTOeefpLBmhHPjyG1vYeaOJyWUUGnnz6ARy86wCFwGeiMhfmAjh14gy+/e3v4c033yNAo7Bu/To4vB6z5EZTexsWbRbEpyRidHwEly+fR0ZmKtaUrGFx5TLT2tDnUMyOJjlrEX9NWl+klUhITDb1reApAUoTkaVBpUx0TEATkAXwNt6rt7f3o3OUNSlCWV2AOl+AT9aCr8vt9o9NK+VadY3+6wL6CnBVMXq/whFlBmdnZ6BVBALUZjpHuzcovLe5uQnHjh012lzrCw4ND6KhoR7FJYX41u9/E489+ghyMtNRVlbKypnEPLW40+vCAp20CXLm3LIibD64B1sO78XaPVtQtH4NKrauQ8WmtfDEeDEyNkinbYTADZoNu0xbmT56lS0SyKWOkAlq4/fkB7z2ASsxColxceYVfNyFOZrxeT/SUlKQlZ5Gh9OOYQKlW6shzEzzcnxuAvrQoUPYv/8uw5VHRodQ11CHvMI0PP3MQ7j78F1mzyQJq6Ydir9/5zvfx7vvn+MzBZCU4sWBQwfNhl6amphDzb1z9y7s2rXTxNMrbL+4sACZGZl8APk0irakwC2G2L7/v/bOPcjL6rzjD7D3+5Vl2eUqclNIqomAMbHTTLUxKdNRktjQXKZ2Jv3DTNM/2mam08409zTGKNpMmtjcBiaamhY1RhRilAQRLSJUBJZFLiuwwLL3O3vp93Pefdx3V5Dd5Icr3fe7HH7ve95ze5/zPc95znnf9xwRXqPxVplN9fWNYe8h6jySu3o9ERZi0VM2NDTY6dOnA9EhM2GoI9fcHONQUMx+YWZg2lyhnsOV1u+LlBKdRUYXLlyYcqLT5cU1NUB7uHDCe9QqjgvNtQddIw9tEDJf/rDuYl3dUWmzjfbSyy/arbf9mf3VHZ+2k/VH1dUflx39LvvT1R8JO0eUqksn3uGjRyxXo75VH3i/LVy22HJKZX7kmOXKbq6UmVIwo1iNINvSs6JF/zdvecY2/XKzHXx1v2WJDBXTK6U5c2SuQHINQgclFxGdrWYa6k/bjm3b7VDNQaso04ARLa+un28umepkdTCmIucvuEID2yzdw2n1RIelCRskk+jr/Uo1AvZGam5ptPbOVisszLIPr77ZVq/+sC2YN181pDqUrFAEW7eyp/9mqzvZaOxcPWNmnv3JLTeHfaDKSspsnu57/uxZVqhGMzjQY3NlpsyoqDD2deKDc0wdNuziu13GFqxrc+pUo9UcPGzz5y9QnUdfEFH31AN1BKkhLw6zhuvUmdeV97ru5/WMmXnllVcGv1SAvMe6/WJqmtbvABeIu2EwuucjhoHwPgYCQmOwH86+V2vswIGDVlNTa7W1h2zPnt0aPL1iz23/jT2zdYu0+HGbXpFrOTlT7LqVV9vHbv+wrVz1bmm/AXteYe769j12173r7Mlnt1qfeokVH7zRPvO5z9o/fOUf7dN3fspWfvBaK5mRLZOgUWVosr2v7LH/+P6P7e5v3G/fu+/n9sPvbrSnHt9uLU0qbz+r0+aKnLmSaK4Udo6dOdFgL+zYaUeOHJHWl7aQOSCWW0F2hgZ66ca+XmlpAzIPmq1TvUi3Br5TWapag+FukTw7D8JNte3bt9ndd3/L7r3nW3bi+GG7887P2ic/8XGbN2uO5DZUZfrpG+yxY/WHrHewPXyJVFSSZVXVM0iO5qUytSlMs/UPtkmTi+S6tnD+FVZeWibt3G779tfYK3tr7FyPwrK03mCWxgr91nCqSeVnTBY96XWSo5FxEBY/6oZfJ7ODsF6/NAK37/GbKEwY0RFMZHr0BuEBTBS6T64hFASErRcNdI6GJR9YoyQsryCZ8UCERe1PnjxuLa1N1tbeamcaTllnb3NYI/3jt99m8+bNsk1PPGo/+8+fqkH8Vtr8mDW1KY406eunX7fMApFjbpUtl4kyVwO9zFzeWe9WuBr7t+/cKzv/F3a87qzKwjJvKlPPVDlp72m5lpGWr/IPhnUfn9q02b599zr7yY/X21HZq3zHyQbAObKZaWiDfd3S6izTNsVY8autrUl2d696AfVaadJ4uiFexc1W42adx5r9x6zuaL0VyLyaLa2cnZ0XzIxgaoSOl+HmgF37nj+wW2+9Ubb7dfbRj/5x2HEvDEalKLplLvCxCV9TsQ4j8u7u6ZLsMq21pTMMcn/0o5/as89uUy95xk6fag7bKNYcqLXi4pJA4pDPEGEBpHblhBsLnPjxxvB2Y8JyRnDcPOTGIUD8+vrOSWNg8w6GdQ8PHjwYBjtodVYB8C/YCUucTtnrr2nARZe/csV1sivnShvlhL2Pjh47art27dQAqMRu//Pb7Atf+Bt7/43XKn0LS0jUvX5Y3V+b9fS2SRK8JNUv7dejQWaXNTadlr8GntJomBElRRm2bNkC+5DMgtJSEemcBqIqA0tTHKmttX/5p6/bhvWP2LHDdeH12PQp06xXA8Xujp6wvxHbr+RksxdQrp1tbAplY0Asjgd7W3ev9JS/xhwdbbLlpVnnycxg7ZucHHaPk3kg8yj6gFz3r4EoUd7z7vfY5+78nH31y1+xz3/+b9WD3SBCZYQVFTIyc4IsqOb0dHpHNDEPotLC4Lmjo9c2bvy1feNf77bvf+8H9p3vrLMNGx6UOdBqM2ZUDpE6VNcIooOxkhy4UsPUmiiMieh+k6mCCwmN4STHDw0eOl3ZjQx2amoOyFQ5EEbyjPSiQWlUZOIgQB7EMAVWXT3Lbrr5Zps7S4MdVWT9yfqw7onahP2RTJTrr3+vfWT1h2zt2o/ZdSuWiswi29Fa5dUV3s9GO6IFw/LN6dNsydLF9sUv/bP93d/foQHge+2mm/7Q7rjjM3bNNddYdkEhakqaOHpdd8+uPWGVW5509nb22OmTHXbmVJedqu9Vb9MmDd6qSu4R8UT0/NzQmM+cYVFUBtWKIy2bLsanqadiyYvMtH7Z0dPs6qVz7arFS2xa/znrY5pPDaa3R2Tpl72bliNzqECNp9iK8kutvGyGVcyolm1eIbnmSZZTwq4WR48dD41avFfvJ3saEUtCzJGf643eSX9u2x67d9137YEHfhyWvZtRVWVl5eVBzshvtCb2+kPhjAVO9Kh+JwYTotERECTn5hE0jmPX1MeOHbP9+/eHneAYWeMfSK0K7+3lsTgrRNEDyJxAy4uchflFVpBXKK08xdq62zVoPSEC54T1XXJzi0O+U6WxV6661v7yjr+w2z9xq129bJF6CD76ZQzTH0yJ8E6J0oP8LPu2Zs1tdtddd9nXvv4NDfI+FLb53v+/e629DeL12p6dL9lWNaipitvRroGa3IBMnHMycVhUiD9eQ2A2g0/4cCz0U3/qpJ3VYLpeZtfZM6fVc0wJGj9brqCQRT8z7dDBWnv4oYfthd9utyd+8aT918OP2P5XDoisU2TedNrJ1+vVU2DOQDhs5gzdA012iky4Vvvq1+62T37qr+27//6DcJ6bWyJZ5mmQ22G79+yznS+9bOzWoSgayGZrIDvTVl1/gy1etDiMj7xOkL2THZLjPx5QvwBFNVG46KzL6tWr12iknPJ5dASGAPhFAAiSKSgeNNTWHgwzLNFTuWjmJUyBDQk4CF8upCFNyQOKlhYNoHKybOlV0oBK66Q0emZmRlhGurysNLz1R375+fmy26Upr14aprrY8gTbmB6DDxD4VC19WmbIKyM9JyyXUVhYFraCYSzw3z//ediHP0c2c63Mqg3rN9jOF3dZZ1uf5WVOsZKCDCstzLLSoiwr0i/rvOTIXElTwxkQ4dnTtIWpOmno8vIya9S44+Tx18PDKxYgwjTLlG3FqwstrW1hc4Nd6jGefmarvbTrZflnqFyZ9uKOF8JrubNmzgqLqbZjIvXInEvLlCZvtOd1/eGHH1dZD1pXV5vNnFklk6sivD//xBOb7PHHN9nOnbul2QeCObVq5Qp73/UfkLyuVENDMSDfSNYucz+ON4CxwMOzfufChQtDfaYCzPqMddZlwogOibl5RvDcOCSvq6uTuVITnrQx80JxXJiYLFR++EZTwMwAObnRIvWHjxzRTTdKe6aLyPNFmlKbLyKzv2b/YG/Y9ThX5FSCYemHoqISKy7k28yp0uI9wRafxqu16i1Onjpj+/YfVKZ8mFyoNLPDVOYjjz1u993/PXXv++y1147YtueetwP7asJHGeXFBVY1o8zKigutICdbeWWGV175IJuFUweZwcjM0q/MHZkfzeoRWESpU4TnIQ2NNEMNExmHbzrVMKalZVh7Z7c1yKZvbmuXVm62EydP2YsvvmRPaSB54ni9LbxySSDrr371rG16cosG0XVhf9GNGx9VGQ9LQrxnYjKfWkTy3fbTBx+yRx99UnI+bOwWx2Km77vhBjX85bLLq6Uc1CAlWsiJ7FEmOCc2vakf8zsWeDrU9eLFiycP0blpBMaNIywKy8wK03INDWeDDYs/coxs8ki7ROTmSWRUbGZrEBrz421trUHDnjl9KmzzxwMRdr/bvHmzPfbYY0HDz6qeEz4fYyvGhoZG2/HC8/akrnfLBMmT2UPX//LuPfbDH663Z57ZJm1cELZHYVOvXz7+lG185FGZBgNBQ7925HU7WHNMNnOfbGTZyiI3++NHSyZzfzKJVMZ0EbZL44gW2ccdsom7NIhsau+05taeQPJGEdAfs3fxxY/QoUbPevGKZt1Kv62j2zpUxl7FPdvYqkF0vWTWbmwYfLahybb+5jl7Ro4yNTY1h908mKVZsnSpiLXICgqKrKmxRTI4HfxZKpv14FesWBk2vWWTgOysPN0/pgVLS0fkpr55YuqkR9Ycg6h+RhLdG4QfA86JS13l5uYGonOeCkB0Jil27NjxztXofrNMH0JwXJhZGRqwDMswIjwYkp0QCRniE541ToqL2ZLQZPqc1uC1MczUPLdtu23b9pwd2F8jv2abP3+RFZeUhX01f/nEU/bggz+zrUNTa1xnp7YXd+yyl3fttaOHT8gWTrP8vBLbvftV27L510HDsmteoXqDY2GQ16Iwg9Ynk6hd5IW4XSJla2uHtbR3WK+utUt7nzrbZvVn262po8taVTmtInRnz2B4ktktB3d4GM8H3EyXNjcrfqvCKb02he3pk+2vRpKemWuZImqmfrNy8qxHI8xDh46GcheoTFcve3fYsa5qZrVMkIU2Z+48nc+UiVQRrQFTXW2LFov8ssHnzZ+vAS/LbfDdaERw5Do4JOvwvC7GlTipOca5do8aRKS8OKduaRDeWPDHPK2oqFBvO29EWr8rSBui881oyojOk9FUEt1vFE0OIXEU2DXHSDlEJ8RBu8eFhNkB2fFjRiNXJgTlZIDK07vu7p5gSxfK5mw82xq03+6XX1FX9z/h0Xmu7O8S2a1dnaxp2KHfXoUvspmVc/RbqEZzNrj6E2eksQvsuhXXW6VIxMzeEZkIDTKx0Ny8t63qlWh52NUnx6oA/dLcXXaqWdq7XWMN9V4ZeflS8RkircqncGxkFUgCzXXfjBXCwFI91lQ1Kr4hnZaRJdMnUzWXZrn5hWrURcYmCWyVyBLbulWrnj3H3nvdSlu2bLmVlpVZiRwfY4TvWBUXubABAlvXsMsFu9HxdqINIk+qe0g7D8mWY/RQXCs7OMZxzf0hsp+7Q/vzy7iIOmUxJZ6KopBShZQT/VKYLkwZosV5GYhj/HxUHgmNI/5zIcePI0QPjqKZGsiGKcQHENOnTw82enn5dKuqrLbC/OIwxdd4tkVdf7PipcuMmWuLFi216qpZqvwiKykut7LSGVZYUKqGwUa3M5WbxgQyZ8qnV9jsWfM0HhBRVYEdMmWYsmNnCtYLp1wMIFXsMH89hQbIYFLava2n3/pVxqkZMglEKvHfMrKzwjorPGLPzytQet0aQ3QOmQy6x3CbSkOORtUjG7xLPQPH/Laox8CcYnuWBQsW2KpV18skWKLyRV/1U8XMs5MWJGMWiURZJoMmGZa2CJm4PCOyBygusmehpFFceRO8V/b58UhJRXXiwK+qqiqUk99UcQi844nOwHPv3r1h8InpAnjKiRZwoQ0LK/47LEAAsZzoaJXo4Q6fsUWDKT5pywpdM8s9Z1tlZZVs7nk2q2q25YpgmB2EQVvn5xVb2tRIUzJ9ly+bvaR0uhpNZRi4UmHY0oPKY1DHfGydKUeZwuJFIja7dEBWnl1itrCyOIPRbJlW05S/OnadZ9l8yLnyfXbVVctlPxcHrccDLp4fsHQe6bAxVjsNIJgu6gHUC0B8FvXkc7yZ1VX2LplROEjEzElYGWDoD9kEDP1G5/Q7Q2QMf0NSRY5+LAcior81XJOjoDgGcATZc09MUfIAb8mSJeGtRa6laiAKxkN0vy8H507yXLmiBx544MFbbrnlGrocCp4KMIW4ZcuWYF4ASIRzwkYLW3rRIq0xshoiIGTiRcfefTK33qtKH5CVoO5/imxE2bikRw8AmQCP0gmfnS2CSCTMRwNeYkIr8lYkSyhDB9IjPht0dYt07OnDrshNDQ1hHryttTlsPBvML6XPNCUmDIbuNJUhv6BQA1iRXemlZ6bZ9LLpanBzNQDMtWYGl8eO2snjavQaPLc2N6qX6Fb5VCjdG/PvNC52A2HvJXoXzJPycvU66rH4son74oUwHvdDJpcJ8sQhN0wU/LnnCOchshvoQf6RfC8ErkVpD8+PO/HxZ+A5Z86cYK7Qy/p1FFoqQD7hHahDh2zdunVf3rBhw0/k3SzXIceU3Qiyj2ROdH7Jic4DoU2bNgXB+0geB5k499mVCOcnOjfqjjhUNmnwUMnTJQU+iuYguhYNlnJEDvJg4BfWSCGgKhktnZ7B23oaRLa3hQpkNS42BOBBVKZMDjQrJM7JyggDNq6x2wblaGlp1TmmSzTvz4MYlo1jtwl6xAxpdxogbw2G6VL1NNG2kLqPgXPWpTxbms+GRhNkofzpPc6pPAw8WcaCgXBu2PqR+2JGhK+eOA5GSZANcaPxTHTfESJNTjkjuH8cxI+ujwz7ZnCNMH6MzL0eo2cV84aeU5QEmQDqBJcKkOd4iO4suiDQUqkGwkAwrmFcUPHzCJEgh4H/cEUQHkQkRsjERRGi1fgoWvaxyA15sV+ZnWH9FaYvCQsBwwtVIipZoYnZTJeehtWs2CqG9VNYUDRDNjb7o2bLNMqgEdEjiGR8jR/t42PS2tmWX5SvfPItpyDfistKrVjajIEhrONDicAv5cMOEr3dvWFakTJiR7MgaGVFpc0Nu77JxKqeKXNreni1dvHCBTqvFsmz1NC61UjbrIcPpFUO3pXJSOfrHUxLmUwyfWiAQc7KNyKtZCTCBdmiSN4QpR/gQuFi7q1B+gDyYqrgIDkEx5wqKCgI+Q3X58ThokS/lKACnLC4qELiQhl9PFJghHe7z9PA5oa1kYkirch71/rrEil4isrioNH+mSKqKravn83BpOmRhAjL1oOsI8454TysTHA1DMgqZSGCq6QqjipaYftFLAjLLFDY6AsNr7Slb/WnRqzy0ajCTnfcn1Q92WVnZYYBNGbUuX6UEOMK3YNISxr0UvjxPkwwzVT2Ad3DFB3z8UemzCDdXrgW1pNRg6FMEkvobcgrrFAmJaAbUw+iNFUeUqWEb+XGCshOnVEPTAIsXbp0BMm5Tv28uW7fXkwY0SGld2UIgO4NzRYRlqqgAnGjhcN5pCUgl2uVaJqRdKP53egjhmlDD6VCDF3jemRWsG8RlUMFgAEILQfBsKPDr8gJcRkgd2rgQ3pkD6F5nZgNuzAvwh5IpKleJOpV0KTqytXYgmaVOQXZ+tWTBDNIebKgEATHHg/2tdKlKGEvJ3oVjRHYPCAqa/TxA2u1hB5K+YYBIL2CBq+h/BJDWDVYiXDPOF4ncLIhl/j9Rhgt2whBwue/FECaOOoKUHfY4Qw62UOpsLAw5OPKh/w5D/JLId7MjQtjQojOTVNIBASJOMbP/TE7KFp4uqiKdaFxjXOIFLQnj9ilAX0LQIhDmpxH3fjw++7Yr6SH7Qop0PjIibyiBsEgFMLQE9BQhqbMwly0GouGLjwFJX/UZW8gWV94WtnTKz+ZHryzHhoCL1gNKobyS4NkpEl6OmYPJnoZBrTRN6cqb7jdQetV2pR0QIQclGN40Ys2lh8uNFLJApOnu1OanZxYZHFITzM3zmZZHPNyV5iuVFSmO+lZeL4QBtI6ZiVfBrphFxE5+hjiEYfnANynE9RdHFxD0dB4mFlBk7MxGmMR6onrDq+7uN/bjQnT6MAJjiDiAoWYCMU1sgsK5/Gc1G8QWfEQOoSn8QzP7UaNJ0o70jBRevhHFRY1nihtGoeCRkdDlQmhIXt2dk7QkuID/wT+hyCIMUoz+tWPCEM+PARiZVs+pQubYOki5SVd8mIcQOsI5ocaMCRUCUKa3sjIJzQwAZkwc4FcIn9kAcmj5STYEzSSQ1S1kawigoWVcnVz7uf+hCVd0giDZB3TY5AOIBxlJh5hyQdCs4s0JEeLQ3Je2qKchHUQd1i2E4eovobB+YhZl29+85sPrl27NqWzLrzX8vTTTwehO1wgXgGR4CPb2/0iskYOgTIfz3UqhLD4Ew7gT2VxTmPweA4/x40gg85J24lF2vHps3gacZDG6Ap9Iw8dB+4P5QHwp4zxvDl3PxzHhKP85M055cGPhgyhIFdRUVF4vE4dEQ5//66TBsW5pw3IL56Hy49zwpKG5xMPRwOD4LgwIyU/phHJFz/g5mS87kgHcI5/KkCZeNBYW1tr999//+8/vXipiM6SFAiBmwdOVFxcONwQ8GvAKwPBU8lUNhXPwyfI7/H9N9izCs85DrjQvULRUswY4ABTV8w4kS5hPT0H5/jj8Kec5OHgOnCiAPIjH+TIL/6QEedk9Hy4xrETA7/R56TBWolo1crKykA6/CkHjQPSUX78/H49j3i5/BrnxKUsnr+DY+RInjjieBoezn/dH+fhgOeTCpCmP12/5557Lkr00blSUpjnZM+66aab1ixfvjylT0apAL7GpzIoMBUB4gJzf345x3kl4oew6Tpnz54dKprBEBXBNeBayn+5RsNwDcQMAe9f0OXycQYPNzjGz7Uj4Skj2pF8nSgXglfk6HCU3RslhGSOme6e6UTK52G9nPjxG28QhMGPenANTrmd5DR2QF6EJQ3ic780XvLimHLgTzr84vBzR34ez+OQNuG5Rhm8LsgH570LcD8HYR1etlQBBTHW13SHSxGBcyf5JdPoEGffvn2B8HwyB4k4puAcO6H5RTgQwEEZmLriQQSVDdk5JxxLYqCJ+SrJycEvaXkFUFm4eMU6uQBhiYPzJTZ4ksuaJlQmziuWMIC8caRBehwDygpJ4qSBdPhxjUZED8TaJJTZ79fBMWXGH3CMLIgL8Zx8fs3Derk49/Tcf7RM3R8/d5zH/fwckCYgnqeFAx6Gc8LF4wH84nX5+4B0qWteCByLRh+WagTOLznRKSSVDHlwCAANj+B8URqIP1pIEBPNjQbj3QnXYsTjOo5jyApc4A6vEEe8IogHnPCAaxAaMkJ6fim3O88XkDYNBuIhJ8rq5xyTLpVMOBxpe1xv1H4PXOPcfwnv8fHz+/P4HsbTxfk5Lp4WwM8J5+FJC3/Pnzw4Bx7fr7u/N3buDz/i4AfiDQl43ElFdEBBAYJwQfoACrJDJL/ONQRE/t4NI1yPG694FyhxuObC9fziv+6ApxGvIOJCMNLknEr0ynQieNo4P6ds8XRwnk8c8TS8zJ6Og3PCxe+Dc08Pf8L7uWN0OhfC+dLxuPjFy4+fO4/nwM8RvxYP6/eQCpDmeIg+rO7eZkAWHyhx82g/CIxJgq2MDYvzx8n8YpPS4CAfcWkM3DBxcS5UrxgcpHBTI+5GV56bMPhz3ePHw1NRrrHpTdwccTsWf64Tjzz9/gBx3Tn8PF5uyuv5Aa55Y+Ma/hzH08KP+IBr7oDfB3B/zzPugId15+nG48ThcV3GHhbnaXi4icaYiO5CTzVcAF65/AIXFg4B0xA4RnBe2cC1A344F6wL2dOIY7Sfh/V0yS9uZsTD4DxvrnHs5eYa8HCOeDx3Dk8/7k/+OBCPE09zNOL3NDr/813z9OLh4ufx8OeD+3scZIXMgKft+XqYicaEaXTgwriYi+N81xN3+biJwkWJ7tol1cBMQAskbvK4S8WlsWBCNXqCBG8XEqInmBRIiJ7gssR4B7gJ0RNMCiRETzApkBA9wWUJn6pk3n4sSIieYFIgIXqCSYGE6AkmBcZE9Il8dJsgQSqQaPQEkwIJ0RNMCiRETzApkBA9waTARYnuX+4kSHA5I9HoCSYFEqInuCwxXitjXET37xfH4/zj4lS58+WRuMnpxoPRzYJzX+6CRVOK1q1b99CaNWuuIWHfb+hygK/5kiqwrstY4R9tvxUuxWdlY02TL/b/P4BlRViW7r777vvS+vXrfbmLTrkxreuCtNhoBqYUiug/u+KKK64ZT0WPF+Ntne9UTOQ3kZcCl2ISgl55LBirLFlq5KGHHvriENHRxBA9Wqr4LYgOUEcsHwvRC9auXfupnp6eHBUwU4RMGxwcnCqXegkkGBPG0ltcLmCZkIsBvgn9cc6pAQ7KDci/Ly0trbuuru43O3bseFWXWuUguq+/+AYuRHQW6WBZrjy5AjmWmIX4NACuJ0RP8HYDTro5guMYQkPsNjlIjtnBQqN0GxclOn0GZMZOZ9FrlqaD5JgzZOYqJSF7gokAJIejkBxCY6ZAdndun4+wh89HVvxICFJDdgiOi2vzhOQJJhLw0M0TfiE7BMdxPsI+BxciepzsJMqva/oECd5JQKs76Tl2kl+U6CBO9vivuwQJJhpOZncQ/LwkBxcjLQQHHi4heYJ3EpzQ/jvCLo9jvMRNiJ7gnYQ3ae4ECRIkSJAgQYLLHmb/B6487MhswFFBAAAAAElFTkSuQmCC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 descr="C:\Users\UserW10\AppData\Local\Microsoft\Windows\INetCache\Content.MSO\3480DFE1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3108961"/>
            <a:ext cx="1329690" cy="1467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Afbeelding 9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8" y="1429681"/>
            <a:ext cx="995524" cy="107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Afbeelding 10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690" y="2831456"/>
            <a:ext cx="894080" cy="111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22" y="4269711"/>
            <a:ext cx="951548" cy="100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Afbeelding 12" descr="C:\Users\UserW10\AppData\Local\Microsoft\Windows\INetCache\Content.MSO\F8BEC0D3.tmp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4203029"/>
            <a:ext cx="1100455" cy="1212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Afbeelding 13" descr="C:\Users\UserW10\AppData\Local\Microsoft\Windows\INetCache\Content.MSO\8B0B3B86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4" y="1404614"/>
            <a:ext cx="1099504" cy="1095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 descr="C:\Users\UserW10\AppData\Local\Microsoft\Windows\INetCache\Content.MSO\864A3B5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64" y="1927215"/>
            <a:ext cx="907733" cy="1140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Afbeelding 15" descr="C:\Users\UserW10\AppData\Local\Microsoft\Windows\INetCache\Content.MSO\864A3B5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64" y="3487089"/>
            <a:ext cx="907733" cy="1098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fbeelding 16" descr="C:\Users\UserW10\AppData\Local\Microsoft\Windows\INetCache\Content.MSO\51E71D10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05" y="4358641"/>
            <a:ext cx="1101328" cy="134741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Parallellogram 17"/>
          <p:cNvSpPr/>
          <p:nvPr/>
        </p:nvSpPr>
        <p:spPr>
          <a:xfrm>
            <a:off x="9313463" y="2313929"/>
            <a:ext cx="487680" cy="2346320"/>
          </a:xfrm>
          <a:prstGeom prst="parallelogram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b="1" dirty="0"/>
              <a:t>S</a:t>
            </a:r>
          </a:p>
          <a:p>
            <a:pPr algn="ctr"/>
            <a:r>
              <a:rPr lang="nl-NL" b="1" dirty="0"/>
              <a:t>TORE</a:t>
            </a:r>
          </a:p>
        </p:txBody>
      </p:sp>
      <p:sp>
        <p:nvSpPr>
          <p:cNvPr id="19" name="Rechthoek 18"/>
          <p:cNvSpPr/>
          <p:nvPr/>
        </p:nvSpPr>
        <p:spPr>
          <a:xfrm>
            <a:off x="4355307" y="2553961"/>
            <a:ext cx="1016952" cy="2774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8 </a:t>
            </a:r>
          </a:p>
        </p:txBody>
      </p:sp>
      <p:sp>
        <p:nvSpPr>
          <p:cNvPr id="20" name="Rechthoek 19"/>
          <p:cNvSpPr/>
          <p:nvPr/>
        </p:nvSpPr>
        <p:spPr>
          <a:xfrm>
            <a:off x="5557521" y="2553961"/>
            <a:ext cx="999172" cy="23749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3 </a:t>
            </a:r>
          </a:p>
        </p:txBody>
      </p:sp>
      <p:sp>
        <p:nvSpPr>
          <p:cNvPr id="21" name="Rechthoek 20"/>
          <p:cNvSpPr/>
          <p:nvPr/>
        </p:nvSpPr>
        <p:spPr>
          <a:xfrm>
            <a:off x="6903720" y="2553961"/>
            <a:ext cx="982982" cy="25241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</a:t>
            </a:r>
            <a:r>
              <a:rPr lang="nl-NL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nl-N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8173086" y="3067989"/>
            <a:ext cx="974090" cy="4191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7 </a:t>
            </a:r>
          </a:p>
        </p:txBody>
      </p:sp>
      <p:sp>
        <p:nvSpPr>
          <p:cNvPr id="23" name="Rechthoek 22"/>
          <p:cNvSpPr/>
          <p:nvPr/>
        </p:nvSpPr>
        <p:spPr>
          <a:xfrm>
            <a:off x="2425858" y="3942080"/>
            <a:ext cx="1119982" cy="29241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2 </a:t>
            </a:r>
          </a:p>
        </p:txBody>
      </p:sp>
      <p:sp>
        <p:nvSpPr>
          <p:cNvPr id="24" name="Rechthoek 23"/>
          <p:cNvSpPr/>
          <p:nvPr/>
        </p:nvSpPr>
        <p:spPr>
          <a:xfrm>
            <a:off x="2343626" y="5345116"/>
            <a:ext cx="1120934" cy="23936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4 </a:t>
            </a:r>
          </a:p>
        </p:txBody>
      </p:sp>
      <p:sp>
        <p:nvSpPr>
          <p:cNvPr id="25" name="Rechthoek 24"/>
          <p:cNvSpPr/>
          <p:nvPr/>
        </p:nvSpPr>
        <p:spPr>
          <a:xfrm>
            <a:off x="4717891" y="5438761"/>
            <a:ext cx="983299" cy="27749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6 </a:t>
            </a:r>
          </a:p>
        </p:txBody>
      </p:sp>
      <p:sp>
        <p:nvSpPr>
          <p:cNvPr id="26" name="Rechthoek 25"/>
          <p:cNvSpPr/>
          <p:nvPr/>
        </p:nvSpPr>
        <p:spPr>
          <a:xfrm>
            <a:off x="7073703" y="5716256"/>
            <a:ext cx="1299409" cy="34671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9 </a:t>
            </a:r>
          </a:p>
        </p:txBody>
      </p:sp>
      <p:sp>
        <p:nvSpPr>
          <p:cNvPr id="27" name="Rechthoek 26"/>
          <p:cNvSpPr/>
          <p:nvPr/>
        </p:nvSpPr>
        <p:spPr>
          <a:xfrm>
            <a:off x="669925" y="4585296"/>
            <a:ext cx="996315" cy="57598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1 </a:t>
            </a:r>
          </a:p>
        </p:txBody>
      </p:sp>
      <p:sp>
        <p:nvSpPr>
          <p:cNvPr id="28" name="Rechthoek 27"/>
          <p:cNvSpPr/>
          <p:nvPr/>
        </p:nvSpPr>
        <p:spPr>
          <a:xfrm>
            <a:off x="8173086" y="4714240"/>
            <a:ext cx="991234" cy="19524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 NR 7 </a:t>
            </a:r>
          </a:p>
        </p:txBody>
      </p:sp>
    </p:spTree>
    <p:extLst>
      <p:ext uri="{BB962C8B-B14F-4D97-AF65-F5344CB8AC3E}">
        <p14:creationId xmlns:p14="http://schemas.microsoft.com/office/powerpoint/2010/main" val="225229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35200" y="477520"/>
            <a:ext cx="8067040" cy="83099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ONE POINT LESSON                                                        NUMBER 1 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 OPL METHOD :   </a:t>
            </a:r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COSTUMER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 ​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35200" y="1432560"/>
            <a:ext cx="8067040" cy="452431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endParaRPr lang="nl-NL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DISCRIPTION: ​</a:t>
            </a:r>
          </a:p>
          <a:p>
            <a:pPr fontAlgn="base"/>
            <a:endParaRPr lang="nl-NL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As a customer </a:t>
            </a:r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would</a:t>
            </a:r>
            <a:r>
              <a:rPr lang="nl-NL" sz="2400" b="1" dirty="0">
                <a:solidFill>
                  <a:srgbClr val="FFFFFF"/>
                </a:solidFill>
              </a:rPr>
              <a:t> like 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include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this</a:t>
            </a:r>
            <a:r>
              <a:rPr lang="nl-NL" sz="2400" b="1" dirty="0">
                <a:solidFill>
                  <a:srgbClr val="FFFFFF"/>
                </a:solidFill>
              </a:rPr>
              <a:t> product in </a:t>
            </a:r>
            <a:r>
              <a:rPr lang="nl-NL" sz="2400" b="1" dirty="0" err="1">
                <a:solidFill>
                  <a:srgbClr val="FFFFFF"/>
                </a:solidFill>
              </a:rPr>
              <a:t>your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assortment</a:t>
            </a:r>
            <a:r>
              <a:rPr lang="nl-NL" sz="2400" b="1" dirty="0">
                <a:solidFill>
                  <a:srgbClr val="FFFFFF"/>
                </a:solidFill>
              </a:rPr>
              <a:t>.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do </a:t>
            </a:r>
            <a:r>
              <a:rPr lang="nl-NL" sz="2400" b="1" dirty="0" err="1">
                <a:solidFill>
                  <a:srgbClr val="FFFFFF"/>
                </a:solidFill>
              </a:rPr>
              <a:t>not</a:t>
            </a:r>
            <a:r>
              <a:rPr lang="nl-NL" sz="2400" b="1" dirty="0">
                <a:solidFill>
                  <a:srgbClr val="FFFFFF"/>
                </a:solidFill>
              </a:rPr>
              <a:t> like 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disappoint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your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customers</a:t>
            </a:r>
            <a:r>
              <a:rPr lang="nl-NL" sz="2400" b="1" dirty="0">
                <a:solidFill>
                  <a:srgbClr val="FFFFFF"/>
                </a:solidFill>
              </a:rPr>
              <a:t>, </a:t>
            </a:r>
            <a:r>
              <a:rPr lang="nl-NL" sz="2400" b="1" dirty="0" err="1">
                <a:solidFill>
                  <a:srgbClr val="FFFFFF"/>
                </a:solidFill>
              </a:rPr>
              <a:t>therefore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quality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and</a:t>
            </a:r>
            <a:r>
              <a:rPr lang="nl-NL" sz="2400" b="1" dirty="0">
                <a:solidFill>
                  <a:srgbClr val="FFFFFF"/>
                </a:solidFill>
              </a:rPr>
              <a:t> on-time delivery are important 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.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endParaRPr lang="en-US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expect</a:t>
            </a:r>
            <a:r>
              <a:rPr lang="nl-NL" sz="2400" b="1" dirty="0">
                <a:solidFill>
                  <a:srgbClr val="FFFFFF"/>
                </a:solidFill>
              </a:rPr>
              <a:t> at </a:t>
            </a:r>
            <a:r>
              <a:rPr lang="nl-NL" sz="2400" b="1" dirty="0" err="1">
                <a:solidFill>
                  <a:srgbClr val="FFFFFF"/>
                </a:solidFill>
              </a:rPr>
              <a:t>least</a:t>
            </a:r>
            <a:r>
              <a:rPr lang="nl-NL" sz="2400" b="1" dirty="0">
                <a:solidFill>
                  <a:srgbClr val="FFFFFF"/>
                </a:solidFill>
              </a:rPr>
              <a:t> 28 ballpoint pens a </a:t>
            </a:r>
            <a:r>
              <a:rPr lang="nl-NL" sz="2400" b="1" dirty="0" err="1">
                <a:solidFill>
                  <a:srgbClr val="FFFFFF"/>
                </a:solidFill>
              </a:rPr>
              <a:t>day</a:t>
            </a:r>
            <a:r>
              <a:rPr lang="nl-NL" sz="2400" b="1" dirty="0">
                <a:solidFill>
                  <a:srgbClr val="FFFFFF"/>
                </a:solidFill>
              </a:rPr>
              <a:t>. </a:t>
            </a:r>
            <a:endParaRPr lang="en-US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pic>
        <p:nvPicPr>
          <p:cNvPr id="4" name="Afbeelding 3" descr="C:\Users\UserW10\AppData\Local\Microsoft\Windows\INetCache\Content.MSO\3480DFE1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" y="1308517"/>
            <a:ext cx="1879600" cy="201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997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346960" y="558800"/>
            <a:ext cx="815848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ONE POINT LESSON                                                           NUMBER 2 OPL METHOD : </a:t>
            </a:r>
          </a:p>
          <a:p>
            <a:pPr algn="ctr" fontAlgn="base"/>
            <a:r>
              <a:rPr lang="nl-NL" sz="2400" dirty="0">
                <a:solidFill>
                  <a:srgbClr val="FFFFFF"/>
                </a:solidFill>
                <a:latin typeface="Calibri" panose="020F0502020204030204" pitchFamily="34" charset="0"/>
              </a:rPr>
              <a:t>APPLY THE BREAST POCKET CLIP TO THE BALLPOINT PEN </a:t>
            </a:r>
            <a:r>
              <a:rPr lang="nl-NL" sz="2400" b="1" dirty="0">
                <a:solidFill>
                  <a:srgbClr val="FFFFFF"/>
                </a:solidFill>
                <a:latin typeface="Calibri" panose="020F0502020204030204" pitchFamily="34" charset="0"/>
              </a:rPr>
              <a:t>​</a:t>
            </a:r>
            <a:endParaRPr lang="nl-NL" sz="2400" b="1" i="0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346960" y="2043609"/>
            <a:ext cx="4124960" cy="378565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DISCRIPTION:  </a:t>
            </a:r>
          </a:p>
          <a:p>
            <a:pPr fontAlgn="base"/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are </a:t>
            </a:r>
            <a:r>
              <a:rPr lang="nl-NL" sz="2400" b="1" dirty="0" err="1">
                <a:solidFill>
                  <a:srgbClr val="FFFFFF"/>
                </a:solidFill>
              </a:rPr>
              <a:t>specialized</a:t>
            </a:r>
            <a:r>
              <a:rPr lang="nl-NL" sz="2400" b="1" dirty="0">
                <a:solidFill>
                  <a:srgbClr val="FFFFFF"/>
                </a:solidFill>
              </a:rPr>
              <a:t> in </a:t>
            </a:r>
            <a:r>
              <a:rPr lang="nl-NL" sz="2400" b="1" dirty="0" err="1">
                <a:solidFill>
                  <a:srgbClr val="FFFFFF"/>
                </a:solidFill>
              </a:rPr>
              <a:t>applying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clip </a:t>
            </a:r>
            <a:r>
              <a:rPr lang="nl-NL" sz="2400" b="1" dirty="0" err="1">
                <a:solidFill>
                  <a:srgbClr val="FFFFFF"/>
                </a:solidFill>
              </a:rPr>
              <a:t>to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ballpoint pen.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endParaRPr lang="nl-NL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Follow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(</a:t>
            </a:r>
            <a:r>
              <a:rPr lang="nl-NL" sz="2400" b="1" dirty="0" err="1">
                <a:solidFill>
                  <a:srgbClr val="FFFFFF"/>
                </a:solidFill>
              </a:rPr>
              <a:t>visual</a:t>
            </a:r>
            <a:r>
              <a:rPr lang="nl-NL" sz="2400" b="1" dirty="0">
                <a:solidFill>
                  <a:srgbClr val="FFFFFF"/>
                </a:solidFill>
              </a:rPr>
              <a:t>) </a:t>
            </a:r>
            <a:r>
              <a:rPr lang="nl-NL" sz="2400" b="1" dirty="0" err="1">
                <a:solidFill>
                  <a:srgbClr val="FFFFFF"/>
                </a:solidFill>
              </a:rPr>
              <a:t>instruction</a:t>
            </a:r>
            <a:r>
              <a:rPr lang="nl-NL" sz="2400" b="1" dirty="0">
                <a:solidFill>
                  <a:srgbClr val="FFFFFF"/>
                </a:solidFill>
              </a:rPr>
              <a:t>.  ​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4" name="AutoShape 2" descr="data:image/jpg;base64,%20/9j/4AAQSkZJRgABAQEAYABgAAD/2wBDAAUDBAQEAwUEBAQFBQUGBwwIBwcHBw8LCwkMEQ8SEhEPERETFhwXExQaFRERGCEYGh0dHx8fExciJCIeJBweHx7/2wBDAQUFBQcGBw4ICA4eFBEUHh4eHh4eHh4eHh4eHh4eHh4eHh4eHh4eHh4eHh4eHh4eHh4eHh4eHh4eHh4eHh4eHh7/wAARCAFoAn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n4ztIdcfjUk3EJb+8fu0L90E8DqaUnzEOT3wBivj07PU6yuvztjpgdKcnbPr2NWIW2hsqDhcVXVfmHYf1q1LUAtgSWVccHmrBXag+7zUaEc7ThieQTUh27drMWwKvmsAxuGwrDbjOBSZJYnJxSKrGQ8Hbjn2p0ihUYAjjofWsXJdAGqzH7z8k0sS/MegxnNJEv7zLFePQU5cOzZbA9KWoDlbB4XJHYU8KpUsWBz6Co13LEct83anqUVSeOaAAf6oKvepI3UNtBO7FRpyu3P09hSkKoAVh9aQDm+YrjaOemaZL5gV93AB4GaHUgbuCCeMVMHZoisiqVJ5PemragIHUxocYNODr5bmM4KnHPao3IRQqqOeQaFSQpxjb3oV0LUk537mOV9c9albaQvlg/nVcscAKflX2qSHAXG7GehojrIY+TO07ecdMnio1X94N23kZFK4wuD8wP60yVlLgYI29xVX0YD/mz5YBOO9MMfQ9d3altjkbmYgEmiBtswDfd9aLXARFDNI0Z2L0CmrD/NsZVy61XlwDvjcbc/jT9xILEkCjYBszSPNuJOacDtLeYCQOlRr5ikNuXNRuckjduJ60pPUBI33SFucHPepJJ8Kka8elIiLkbe3Bz6Uk3UADn1oSvsBJndujGGZh0/8Ar0kbEW5XZ3570kR/cGTO7b1A6iplMccYbOWIBpvYBoLenQcD1p4I5kVWDHofSiE/Kz4A3cLT2XGMuFHrSS1Aildc7QpJPWoySpLMoK5xj1p+B97ax44amjPJOMjt0rS+gCb2chQMJ65podiNoJHPSpiqlD8vU9M0gVlj2sqZzwc9KV76MB0b9GK4GOSKbNhlwz9TnPpRGqiJldhnPHNHLxFdinB5qdQGtlsL8pXHJoUso24wvbBpY12sVXuCeaiXzFCkEYJ6HtQloBYPUhjxjGTSIy4Khec8c0RsrjMmdv8AnpUY+WQMFbBpv8AJnZdw+UDC9zzVdsYyFOO1PQIzsc4NQy9CMHd6U32YDtuzbI53Z7elO3KxLNgN2xUAlG5Q3GOOakWWMtujwexFTKKT0DUJGBTdggjtml3DOCp9eT1omCE4UYYetCyBkwy5x3FCdkBEXIZ9uQDUkXyYk29DxTXXIK4IqRDvj2MwC/qapN9QEYl2ZiDnrxURDeYFJHTipkXLBl6d/emPlpskBcj0odrgLtiyobOMU1R5bFmYE54+lSjH3SuAKiZUJ3c9eeKzkwJhtOCzYJPShdrM3zAZB4qMj9yWU8npSoVChiuDjFC0YBKu+FQWGc8UrFlUZAJxjNJJGNobGDkd6c4zlSCfx5rRaABdpIhlskHp60wt5SquMZODT92IkXnjviq827gc/M35VLfYCxgKAp4GM0pVfI45yaH/AHkZTcAcc461CA0JC4Jz3zSbYFlGUJs9R0qLJUFtvGaEXciybSSegpXA3ENnpVxbAkWRuFXHTNJGG+bPJNNCgHIyOOKAwJcrx25qGAp5jBYBVz0pjHduVV3Y6AGgSN5WWUMAakYfOCBtHXFWrdwI4YwswD4wacykOB0UU4As7M2AB296iRjuZf0NZtxAcuFyR0PQmpEO6QswG01UG5gQx6HtU+WjxyTkfhUp3YDp1wdxwRngjtTC5wCSgYdx1oUM0ZLErnpQVEkhVcdM1puA2LO05II9KklwZN0f4gU2NV2vn5T2otyZHO75SPeq0WgDkw0xLBuRwPQ08KuBnGaRV+dQc9eoo2t6D86HcCDbhmTHI6Cm9i3O6pWZcFto4HXvQn3RuHB5NYoCuwbzCO2OTRH8yjcflU+lS7V+Zl3EYIPtUSg8KrADsT39qfMA44SXC4IPoKeEYruXOSccVGpzgFM4PJBqdVVjmMHGeOelPm1AaDuyWOMcMKUiPlRyABinSKNh/dnPc02Fd7YyAOOavS+gCCMb2yAopNi/KRgnvT34Z4xyfX1pNuMFc9OlZNvZgOj/AHqFSvFNjVNuACTjrjpRDwSFGTjqetCq3lFlzlR0HekmAFcICcZznjvQsZMYZuc+vamxbmi6Dk1KS2QgJCnrQnZ3AEUIdpJKgD86fPH5cYO4OG5pjMWUKoGQfmb1FPDBVdduRkbea1aQDUCiM+Yvfr6U9GHlnanHrQiq2d+ct70ZXyW9FPNRzXAVwGOFwBjpQ0e4LyB6YpjZ84AHaCOOe1D7tgKtgD171XMogPlCxqByTjk9qryN83ykEY5BHSrG4NAd2c9R702LaAcKG3cAZq00wG253ycKNuOfen+XknaRx1NMViCFb5So4x6VIVbbuVQFPp0qLpgIPLGcLuPcCiZt8eRk5657U1P3bOM8n0NKm1QQQc9ealsCK3X92yseSe9IVVXKrkAfePc1IyruVgcADpTFRi7AnJPQmmnYB8fzbh91T93NMdRnjqDyT3FTBT5ezg7epqORVVScjd6VSe4Eaqiu7HIGPzp5G5F54z1FRxZMTbgNvoetOVF8oMGIOelDfUCzBJs+TbnHOaeWXa6n7w6A1VQHzNoYgYqyqKfmPUjk9zU83MBGrA7vmPpmooisnqfmqYrtDJt496iXBkO0YHf0q1eyAmRl3Eg7StRSMCdzAnJ4pEVj5gGDnn6U6NVZNu1uP502kwBW2xlgAARyTUoUPHuOUDDAx3qPapwhXNOkwMp82MdO1SktQEhxGoAB+Xih1jyW5B9M0yJSAc+venyLlCvfPNEbdAGEBFIJ7VH5wK4G7NSPtEigkscU6WJeG2gHv9KFqAgl2fKyhc/zqG8k3MpIw+akuEJI6ZFQSbuhXnj8armSi0hMY8eVBI57+1SRbVILEY9OlNkYEj5WUHrSMoKg7icjjNTzDHHm6+boehHQ1KFURkHOSeCDxURZZchlwVAGDU6eWVCggYHBFJgRzMSyyfgRUZPPPTvipJcBsZ5qNR5YDYJBPNXzJqwEqyIIcI2Pwpp+4p3dKVtoXdtxz6UqED7wBznAqLqwD2COin5gahD8soHy5696VmdjtGemaSP92545780NqwDldR94bh706Rh5e3b7cdvemtjPdsnt0FOy38ORj9aSAP8AVrtcbs9CKFdQRuyDmlmbePlIOAOlRspfkZA/nV31dtgHSthFbaSCDxUPl8LuYj0qzNt2hgeMYFQFWZBnrn9Km9wHEpk4z9fSlDBlG716U0LtXkfeOfwpJI2dSFGAOakCRSCSqlsDuO1DHcPYDqTwRRD93PRSOTULK2NpUkDrnpiqu+gE6tsRT2HYGnMFDDcML1+tNWPcgcYVccUPG5UbmGcdKJ7gCbVZj1XPAPSjzFHZj600nbF8xwM9PWmjJAP3jnNJN2Ac0mFJxxmo1OXHHJPB9KHC+ZtLDZjoKFIyFXGBWfQCWNgwYcAg9fWpIfmAPOcd6ggU5JHPPQ9qnUMilehoQCmRScbRgfzqIMyuXO3k8e1Kw5HzAYGeaRIy3HDZOfatE72QDJOB82ScnNTRKqsOjcZ4omG8KoXDZxQi4fgYbGBmqk4xYD96u20AAjnml/ff88W/OnRrJuZmwVHApPw/nT5kwII/4m3blI9Kd5m5G6Mme/b6UD5bfYEyB14600ptRf7uew6VnypPQAjIYkJGenOelRxD5/n4/wAamMcibhu5PU+tQLvZyF4A68U2m+gDo1feyg8GpIcqCvII5570yMtG58xuM8GnO7NwwyO30pWswJGD7vlfC7c4BqOIk7m6MBmrEDKFAAJyO3aorgqq5K/jnrQu4EQMud3Dc8nNSpz178AihZEKkJy3fjpSKyMMK2QOSKUgCDfC7fdL9OvSlHmhGI4yeopHUsu4jHPXpTyGkIXdjjsakBo+aILnnrTW3yFV5UqM9eTVgBV2/MPxqKcbsdSSaLO4EKLk7slOMfWngbIifU4JpwDY8th/u0kvyAgHOSOfenpbUBwVxHuBORziiNpCG+Xryfel884CfePfApFV1kfGVJHApwVwJn2sisy9BxzTAu77wOB0oHzDrggc5FCs+GQHhjxVuNgJWZNrBS2QOOOBVUF85XBOOCKnlBVQu8AGoov+PgjcSNpOQKI76AGWddztyOOOtOGAcK+FzwuaRG55AP4daVtnm7vuntkUnHVgRP8AfLODjtinBj/yzUdO/WoyX87L9aWIDLB8gdRn1qbAKCW/1i8+tDbt6nHHfHWny8xYQbT6gURhiwbg8c1cEweg5ZGQnbwT1z6UwsA/I57YpTjdjnGeaimk3TAbSpHPSqcWA0sxiYbuT1oTKwsV6dgO1PjZSvzgjnrTRtU4ViqnPGKiUdLWHYcgkCfLnk81Km7cPmKn6dKiLbdknOD2qQvuUycZ9uhpaLYLDm2huWJGOc1F522MKiqPU4pHkb5c4+lOV1ZQu3IPX3rRNBYFYKp28ZNPhbGeMgc5FNVlMn3QMdaYxBRtoKc9u9S3fQLEqEtuxnHt3p0Z/dlscj1pI3Xair97GTTCzMpUbgSehNTZCJEZiRIzAAnBIoYKWeQ5YDvSsq+Uq5J56elI0ixowx8uefeqWjBjbcbyWByo6VK+7hV6dSSarxtgOq9H5wD0qaTfFEMtknrQkA1kZnZd3A5xVVm25z1A4zVgsBKrZyT6dqbKsck3GSD0HvTmlYCuiySKG2jP1pzRtyGAwP500s3mLGrADPJqVn4KjH1qeYCNRuDcc+uaRVZMvg4PXmrLxpEiZwWx0FNCv5bDqn16VWtgIwwJAbr2pjMxzg55zipZFzECuA2etNVAB8rFh/OhQdtQBWLMWY9RgAdM05t6uqY3DGTxTGXLjHAB6U4ygP8AxHbxRyABZ1lztwMcCmBt0vzHHtRcyDaNrfN1IPaoS+SGTluvNHK0BZG/DHIAz2FRys+CfvL2pxdwuGAJqEyONyqMKT1pOLYD2BWIttPTrSIJPKJBJGeOajWfcpXkmpVceSFTr3xV8ugBuOwKeSO1MzKoGDn0FPTIZWPpzSO2UA27hmpjDUARnk+U4UAc0sBbDHJ9vegPsXIX5SegpYgVBPGfTNHJJsA3P5TLgqCeQKEVjgbyFPQZqRXUctg+vFQCRUB2DoeOKpQAmdjsEYOOewpocrJ1zkYNRllzzz+FRq2M4bJz064FRa7sBNKf3SsF7/nSPJsTcoPWooyh+YsOppZZlZVXcMmqlB2uFx5bcAVB3daGba3z/wAXI46VCkyZOeNpwc055gwJXHA61nKDAnjZmIw3OeferIJc8KdwHBqlA+47sZ47VajLK26P5fXJpKLSKaGPuX5e560Y25VWwT6HpQ5DMzN95aYwVZVKj5mHHvVLQkkjLgEEFiTxSPM5lOGJximB3x5fr608iRSVKgHGSRTteLAnZ2WMNngdRUG6U88/nUgy+AvTuKePM9B+YpKMgJVkXAVHBKr0qBgu0sZAMN92mzAtISpK55zUO1t24tuUnnNTzPYCdWUvkOcZ5IpsWTdEMQAD1JqNW+VmWPJzgYNIN+87mGAeuO9NSK5SSSMvuOTtzgU4J8gJbOOKarYJVsmnE7gG4HQkCrvfoSOG5SvzY4OajQyMWzwMdakdmX5wMk9jSKHZWZiBuHHtUWQCqse8jcRn+dIFUsVLBQnt1oiXauHxx3xSAqWG35lJ5BFTqgFKsxdVbG7oB3p2dqFWI3AcH0oVf3zNjp0PpUjglD93d+tNMuyFRd6KeN2cZ9acy7U+/uZckioUUiM4b/GmQ+ZIzZUZPHPahPUlqxLvZmyoBAGcY701vLZGDjn1HajDCTORjpjFKy/unVVB7kUlIRGhG0bccHFSx7lDOeW/hI7VDKEV1XGAvORTonZWPyDaeOa0hrsBKWdkXH45NDcr5bqqtningnyxt2470wrufKnJ9KpRlzOwCHcyYP4GnWysQ/IwowRj+tHlsqkkjNMDlCyLhg3J9afI4sYvyOxjVj1yF9qWSM+azFVwvTmnQD5/kAHvTplYDhec1jzS3aEVyuLh3NB3ebiQc449MVI27zNvGeuD3NEm8E5XAx1H8qOfsNESshwN3fkCnhvLkZsADGBimW6KFL7TnvSncwAORzjpTu2adB0bMy7Wy3vUTviQKw4PXNWYjgA9hwRUErr5u9UBIPpRfXczK+WWQrn5c9KkmZd+6LAAAyOppHKlyzbdx68c06Jo/LKKox33U1IqIbvlG8AHsM06ItjjgE9KdhRHtKrjsRSx/NkDHHt3qHuhtDD/AKz5VBPeooiysP4SD3NWXUKd3AIFVjkHf19BirFcmtuWbcc80Ft25D68VHbp5ch3EjdyKcigsHZscng0X6C3Ho+VDY4x1p+5fL3LktimbkA8o8EDIqMhjkrgAHJOKmNr7Ekgbf8AeJU+vem7AYWK5YA8mmbWJLBy3oaeM/Zhu/i6gCqu7sdhU27Ay4wPvY4xU0bqzmMAgnnceQahiAWP5uBj5TjrUb8kquMd6rmu9hpDzIcH5hxnOaPM2qNuMkZGKiCsSBwvvRIP3iqo7cnFJuS3QrETHOc43Z7CpUxwWHOcZFRSq4cFV/ClLLsKgDI9qFe4i2+NxCttYd6YJchfMIIz+NRYzBw+CTzxSR4ZVLcLnBp8+uwD7uQciPp0OKZCBwu7t+tOmVl5VVCnpSK3zqqqMtwOKV32AkiwEYD7wOQTTPmzuXAOeaaWKsQeCe3rSuGUBlIbI5qW2mAxgrTblkOB1OKjYKZcA9D1zipFw2F6HvxTZvlwmOT0p81k2A4lTCRvGQepNMEySKFz8wbgU9ypULtx68VAwR+FQZB6+tXGasAHy1ctgbvapEZfJUZCsD09qqtDuYtHkY+9mki/1ZUgE/e5rWKb6D0LkzruCngEcGoTMxhAXoP0qus2f4ckdDiq2oX8NrF++lhjDDJG8Z/KnCnKUtEK6W7NBZv4cH644pzTbVGWBz0Gea5a48V6bFGPJWaZlHUJgVT/AOEwkdG8jTlzjKl2613wyvEz1UbLzM/bQva52vmfKoXjnO2o2mZfN3Oq8Z+ZsAV5pdeItWuB88zoOhRRj+VUZ57ibEjNI5YAfO3OK76WSSi/3klbyIdeNj0eXxFpcEY869jY56R/N/Ksmbxpp8M58i3nmXuT8tcShjDkNGVBHOR3oOX3KU298V3xyfDJJyuzOVZvZnTXHjZi7eVp6Lg/LvkNIvja6YrusYBg/Ngnj3rlpgMYCrz0bHOaYWkI+cbRzux3rq/s7CP7AlKX8x3Fv43tGZlurOSPJwHRtwx64ratNZ0m6YJZ30bOegf5CT6c15eq5RVWPC4z1zThuWViyADt6muSvkuHkvd0LjWd9Xc9jidkb94CDnPXiraTFtjbkJ7968r0TxHqFjmIubiD72yQ8j6Gu/0vUbLULKO5s5UAP+sRjgqa+exuXVqD2uu50xqKa3NeWbcQUJz0NRRtjK7sHGM1VSZNxWGRGI+9tbNP3DcdykN3zXnSpyW6KSLEkgyOQMDrUiTRu3mKTnZgZ71VbmMsqgbeOvWnW4xKi7MMFqLyWlh6E+7ZjawGePrS+ZIONhpC37wJjIXrUuxjzux7bauEebYliBRvx9/05xihRhXUcjuKhbcI9y4Jz+NPDAR/d+Yjk1m0txCROuQirt45560ifMSu4c+1Rqo3jGRx1pymTzRgNgccU4x5gJOcccsDzj0pQctu4XJ71EJm81gvGO5FSFudh5z0OKvktswHEl+ByB3pJN/RDkgAYJpH+Rx5KgAr0NRF2+VgprNpATufmGASeAee9PbaoJ4zjHFRxtJxIFXjrmljkJlZmK7ey470lyASwSYkJySMd6cm3k9zyagikZpeeGFTDzChO7r2HaloA8bfnGSF7H1ppwY1Xdgjmm/vPJIOcg8AVGcYyeAeBQ9gJVZQT82TmmYGxmGST6U1xhQydMdRQ4kA3DGKn3UA/BbafUZOaUSKV3HGe4qJJcybJFPTgilDKX4Xgjk1aklswJA0f3MnB9+lWI9kaHLEN2GKpR/fzjtwPSrMbKQAfvD171aqdwHz7ZMbW/3vSoXUtJkfIo44p8pRAV9etVS0rPhcKCafMgLEUmxiQTyalZjvLZO32qCJx5rcZ7ClLPvbbjbjkVl7rW42O3bnbHYdT6VJuYrz9AKgRyX5HsKnRmUj5RkHqahJXERx/eK7MHoOetIJShxgbQecCnPudgRwBxTV/ct0LZPfvVX1HcmO5lUKcdKjlQiZjIpH0NSRI27hgBjv61GzyM/Iz6g0+az1EVmXD/KRkdfelG3ayryG6H0pDu3NuywB/ClV9pZjjOetQpFxFAbABIIx970FWI8FMoRnjr3psa7s/wB3HIPNJtBcsBxgDirSHKQ4pujJcnk4xVVzGrhWXPPX0qzKzM3H3aqyKWYjb8oOc1o7IzHDDMQM59umKNy7SrcYNNTcd38JJ6DsKfEyszIx496hO71GA+eTd0z900sUjLCysv4+tM2MIxt4wfWnFmWNlI5fGBinZCHxfLEecZ6UuZN/ykKPQ01MnhiSB296jZpFBxzg1LVtbjuO+6CrZIJ/KmnaGClTjPfvRGx2OsmcdRz0pH+ZiAMnjHvV2sCY5wolUZ25GR70xvvDdu4PanSMplTg4757VHNySQTj2NDeu4hC27LL1B6ntT8/Ouce9VlG3hckHNTSD5EHHT1p2bAdKVMbbcE023b9yY/fJ4psxJYLxkDt6U0LJksp5+tXGK7gTuZCVXcWA6egprytGA2w5HpUcjSeUF28A5PNMl3NHu3cH3qrLuBIceYN2SSN30qIsxmPRSP5UiSgyFiD8o2802aQ7WyoGazdgJGbnjk+gNKrHcW4yR1JqmFbAKfU1UvNRt7NHa7mRFA+4G+Y/QVrSoyqfCrsmUlHdmu0y7cY6cCoA7eWA3B65rj9S8XBI3WwszJ02yyNjH4Vz95ql9dsWuLiQqV5VScH2GK9jD5HUnbnaivxMp10vhR3mpeIdPgcbrksc4KoM1i3Hi8KT9ltfk5AeRuc/SuNCruVFZ0BHzMBTZVYsiqTt54PSvcoZLhaK1V/UwdaTWxtX2ualeSBmvmhj6ARnbWbLKrTZd2YsCWZjnJ+tUwyN+7PJHAHSmssYJG5gec5HFdsVh6a9yyJi77r8SzHIRvkzz2GetNgaSSbbnauzpnmotvlxqzAfPzwuf0pVKSSsysQxXAG3ipdaktmNNdidHU7WcbkXIIFI07ZUMMqp6e31qNRCkaqzFpO6kcYqNiuDh92MD5kxxSVen1LbjbYmLxvGNpIkD9z1FOJImPTpkGqiqodG5Jz128UOWVtm0uWPpXRD2clozJNdUTNIyzFjGrL2w3SlbdIxZmwOvHUVXkAjVdkRRs8k80w+YzltpPPU1qqcX1BtXVkTHfCfM3k4PrU0MjO6YXqNxzzVV0XcW2nP54qRUVgxZiDxwvTNJqminK2iRL8z7m3AR44APNTRXUwtgI9yY6/NxVGKMZGFb5uOverE0ZD+XGq4AGVzVPkcbEXje9iZJ7iCZZElkR2IK4bFdn4b8UTXsn2fUiOMKsu7k/41wsgwCZkA5+XKkDFJHuUBkbaSegrkxOEoYmHJMdOo4O6R7a4SKMJvzuHBFNU4wMkt0zXOeCtRk1TTZLd23zW+MMB1Fb0TOSCw49a+DxND2NWVKb1X5Hp06kZR5kTHc3IGDkZ96kMjZ6n86ZN88qrGVwVz0phHJ/diubbYfMTcCUKw56jBqVW2rgNuGfm46VFH8xJbr7j9asLtFu0e0nPOSetZczvYHEhwrOFyQpPGRinxs0UjLwRnqT1FEybkBbBweKhcjzcPntgjtVKVhcrJ41Duw4HHemyRNg/MMD07UqSfPIV6AelOg+UMSwxjjIpv3RDV27wGwQBxTVILHb0HarAAYMzAAe9Q7AR5nFYqbdxAilm+9gGkLbS2R39aTcrKDyPX0pQiv8ALnpz7GoUtXqAsAyMqw3HgCrO05O7hgOcGmKqKwb7vtimKzDGVxlu45xQ2A9ZJG+dcbuhxUbTArjYRgn8akVoi7EBsZ44pRsDH5+hPBp3drDsMQJsXJz36cCnFlkT5BkDqaIyh3LxtPanZBhfy4ztUdPWjQbiQNt3EdzRFkP8vIxwcU9ScDcvXqcVKq7yFxtANKNmIjKHADHBqTcyMI22kY607AMhU7ePbrTiN0gwRjj8KGxERG9N2MkZB5qMJj5gM47VYwgHUA55xTXVdu1eeetO8bagMiVThuWJPT0pzIdzbSMj2pYcI7Oi4BpVTbKzsSQewqea4EJX5tzHJqdGYrtC5PfNK6xhicggkcZpcr5hIIHtmlcaQyIgNvLA8njPFO2krvxz2FN8v5tucEd8U/BBIHzD3NUpJF8qsTkhULeX82McGq0qk4BJB71ajVVjAd+e+ajkAKn5uDRzXFZFWRVyTkMPT1pjBQu7GSfUVIW2j5cnJ9eaUqpTaeTSi1clK4RhoyA5+VqlXaB5arwxpFxsAGenIzTlZQ4H6itExtIYSTuyvC96gLbk6BQOvPWrkijcY2xkjIPtVIxpv2vjAPeq5n3BLQVUbllIXI7HrTY9qq24Beee+KkUlZtrHK4wMdxUhZdjHbzUJoEtSFCfLLHKgehpWQSqzFm9mFCsGjKmMHPfvinKqbvkbauMZNHMJjVHyKuMnHX3oiXkqcVJtUTbkcnjGBTBjDA7lLdMipuOwoRRnBUk96aYwikjBZuAM9KaoRlIDDI9aeNigZ6+uabbe5aSRBcx7UDIVLUxVXCrg4Yc5qxKVLFdowvTHeq0zHIVflGOlVdXJaI5C32hkQYGMcUbizAYA7Glk6D7oA6880ErhQG49a2bvYkc6ho9wxn1pIZcB9wGBxT/AN23RtmB3PU1DEHZGUcB+9OL7BYSWVnXbtLE9wO1QyKyt8n15qWWRYSFCkvnAx0rN1nVrOzQyTSFdw+4pyT+Fa0qU6klGK1E/d3LUkjRsf4mPUelZOra9Y2KyLNJvmA4ROefQ46VyWteJ9QvVa3iP2aIcgr9/HuawUd/n85mZ/VjnNfRYPIOZe0quy7HLUxGtom9qXijUbrYtu32aPb/AA8k/jWJvka6VVkZiTliSTg0RxNtHlnd1yCentSyhY1+QnI5ZQP619BChRw3u07HPFOesh4EjssbKCuc5PFRF1jJKzZB4wBxTZwTBH8zgHqCaftRk2KPmUdu9c869r2sjX2ZCJFzu57g5NRx7mcq0ezvgkmtC30m6kQ7o9kZGdxHWrp0uFIx5zGV+m7ptFcE8wgnq7m0MPKW2hgK7LJtEWfXHpUkQaXMYhAxk7iTW09ioUeXbjHqOtOt7GRhsKFUHGBXK8Zc2jg/5mY5t1VRucKV689TTo4Wf/VDHGRk9a2V0hmUbkJqy2k7oA+NhUYGKzWLlfcr6tFo5wbkcvJFGwxgZzUMrEjCqB6gHrXQXelvwSny7enesia2EMijbgE4bPSuyhXU3Y5alJw2KL5QbhgMRkDHSpmuSw/dgJIBjIFEiLEVaPkMcH2pkkeJdoHTvXWq8oPcwaRLGssko3FjIRyD0HvUTO29otwbGeaaHCtvVmJ5B96ZI4KZwMk/lXr017SKkupm7RdiSNju4k+XuT3oSQFtnLDPOKRYsxBsgnBNQx4DYDBe4oUL7gmWY+oK55PHNSvukZURSz5+7jkt7YqOJljHyIpI796kVpIWW5jZhMhDRuODn2puKYSvbQ6i38GeOdSt4DJpMqW8X3WunWFQOuPmwasSeALy3dZNT8QeHrJm5KG+EjqPotcnqGpalqAaS9vru4JI/wBZMWFVwwZiu1WIx1qORox99nU6ew8M+KIFt9TtL+FyqySQA7cE+/evR7uMw3ex+M8g+1eIyZ8gOAd5bcOfSvbLd/tWladeyNnzIV5J56V8pxFFKUavfT9T08EmoOLASKkh+v5U4yNngx4+tMkCuxKnOMUhEOT836V8zzuOx26FlmVFC4IIJ600MTltxx2HamYbeUK4JP3utI29STvAHYip5QcblgMWABJKnpxTDIFZg38qieZnKgEEDsKRmZnZQdo6iqaRHKyVGKuDyP60FmJePrjrUIlLHLDAxx9akyCNxJ5HWp5bicWPiZuFX5qVpGYhBgA5FRruQhVc8+g60jSKsudmPXNQ4Eiq+EICsxHAxT4m+Yb+uPyqMf7PDDnAp8e0ON7ZI5PFR7OyAnL72CnjFSg/u12kMAODVNmXzBICQB3zTmk7Jkr6CizKSuTI6qxycEHtSJIS/LBs9TUaMrM/QP61JlfKG4jB4GKGvMHdCtIuQAOecU+IfKd3Xviq0i4ZBzwCOvSltlIO3d7Zz2qQ5WT8tjC/KOQRTmfJ77qZE3LD72DQG3MTkhuxqrWYiZQcjgEkcDNSbdqKc5J7A1HGxWMKcluuc9qexXGcZ9ATTtdCHkAD5uvt2qA7vNLbc570+VsKoZcNu59MVB5jBtvAA5B9alxHYVXx8nzb+pweKlSRhlW5FQqrt864xjnFCyOuQo4PUVFg6k4VlYkZb2IzmlOwpknLHsO1V/OIdcZXJ6U4H5GIyWz09KehTi7aFgbHP3iD3pBsjb5TvGetQ7yB15HWlD7sja2fUVVrAldFqFt7FgRs9aJDH3zgetRRyOrY2bSe1RszmYFjlWOKS3JsxCmSHPHoO9JEWG47gW54pGLb/lIyBjr1pihlfPHzdM1VkgRNaMcMWXJ9+1TqwAaRh1HFVY5Zi4XIAzg4qZzgiNWzz1qfQLMH+9kYz2qJ2bcM/N+FKNxY8dBz61Cqlfn353fpVBZk65yV24z60hHyu23b7VEsm6VsZ+XqTUmZFHJHzDIOKlSEETBUVly2eD7U07thyQqk/nQrnG0sPXGOaGBZFbgAVaAWOT5wOeB1FL9/K5yuc1DGw+Yq2B/EKfD/AHvx9jVWQD1XHGM5GRTGzs+ZeM0g+Y5wD6c9KZPJ+6VX+Y5wKVl3AJJNr9+B3HSo5Gyw+Xdx2pzuzKAwCkDjiqxIVVx1Y8mqik9LlXCZvkO5sMO2KjadRGVPB9axdd1uw09hDJKxk7qnJrBv/Fgd9lnbsuBxJJyT/wABFerhsrr1kmo6dzCVeEd2du0+4Ag9uPeqd1qcNsoWW6ijGcEbhuH4V5zfa1q13zNOUXjARduKQJbSBFvL5pFPLCCPc/0yeK9rD8OyWtSX3HPLGw6M6DxD4umjkNvpq5fbgyuBj6gVyE09wzmWTzHlYbmbOcV0Op2um6baB4LZxcyBSq3b7mUeuBXOS3EkrB/u5z90cH8K9vDYXD4SFkrP8Wc3tZVXa9xXmJbcwGehwetH7tl3IEHPJDdPrQmZHZUAyw5NWLPT5JeqmLtuPOfwrCti1FP3rLsdMaLkQNBI4DNPANx4+Y5/QVKtjdvIGj2gDA4J6flW3p+kxwncTuYdW75q+tu7yHYOvAPTFeJPGSs+U644fZzZmQaKCqtdyuVH8Iq9FbxxyARLhCOABWnDp8zwDbJv9SDWjZ6WdrL8vQZNcFbEuXxM6fZwtoYiQSSRk4J29BmrEenFcbxiQ88nOK6D7D5a4DAkYBIpro3lkLyR3rn9q+gRsluZtlYokTSNjcB3HFMNuhztI5GScY5q9PcW8bR2qy7rqT5UhjG+Rz7KOa7jwj8HviH4iIYaSmj2bKD9p1NtpI9o1yx/HFa0qdWrsZTqJM84tYQq7pMMMdu1EUH2q+S0t99xK/8Aq4oY2kcn0woJr6b8Mfs1eHbe3VvE2tajq8/Vkib7ND9Aq/MR9Wr13wx4T8OeGbRLXQtGs7CNRgGKIBj9W6n867aWBkn7zMHV7HyP4W+CXxA8QS7m0pNFt8cT6kSpI9oxlj+OK9Y8GfszeE7GNZ/FVzL4gu8glSDDAD/ug5P4mvehS13U6MaexEqjkrM+Jf2zfAdv4X8S6RrOj2dtY6TdwC38uKHakcidsAdxg14CVj+0EtcRKD/stya+/wD9rDwoPFXwb1JY1zd6cVvrfHUlPvD8VJ/Kvz6doHYbVYA8g+hrflb6mDjqSLbrvLC6iGCfl2mo5mjVx8oIHXHQmk2rl2IzJnj0xTSXz95MH09K9DCWScbkT0ZM8kYjVPKw2OTnvTSy/dABB6kjkUqRjcp3F16ZNM7ld3GTggc1umu4h+7A+UBT2PfFOEoYNGdxVRio13r8pUknkHHWpUMm0RjGM84FF1e9wbdjZ8PL4X8tW1m51MsG5t7WBct9XZuPwFJr15oUkxj0DRmtkX70lxMXkb+lYS/KQysdpNTpMVlx5Yz245/Gjn5XdMz5Ob4noNjUEMSwGwcA969c8POJPBumOXwNnQdeteUWkbTgRwwl3d9oIHXmvW4bddP0+zsEOfJiAJ718vxDVi1CF9b3/A9PCL3ZO5LjpsbB65qTA7lSfrUTe5xn1qTb7D8q+c5GzbUmh/4+NjMNo5/H0oJ3SEiMkHtUa7iANwHPep4G2q3mZ6HHNNa7mxAF2SbgvJHQ9KYXJDKwHB7HrTI5HYld+SCakG0uu0YLdarlj3ASBmGV8vIY8EcgVO5ZVC8/L6VGgUNlGGR1HpUm7qMFjkd8VErJmTbEkO3G7PA6DtUDncoJBz7nrVi8UfwksrVA+9QMfd6VnzX6gr9hwSTasnQd/pT1w53dfamKrOApJ596VdsTjYR7jrSshN+RJ5Rx904PrThGxclOMUxJDJNuYnA4qVSFIG/r29allxE8pcsQ5BzTfu5BywzxgU7Lj5eMZ7ipIyrfIuAcdcUPUbEdgqqCdxNJEu1Cvc9MUoUYOCODjNIWIHyfNk+vSk1qHMPXK7htZOKVDjjAyfU0AsTy27OM0rY+0DOOOlO+pk9x8bYA6Dd1pUb9713e3pTd43dFyOhFSRgNhuM5/OhybELJ++YqcjHfNMUfNjaCAafKu1iepPXFNRwrHnkdsVDZSYDcXO3G3P3aRwSwO0KDwRilbmXGNrN3ph5crk5HpRYL6jVYeYeBt7cU/wA0KwDDGehqLe0e1d3X9acVOQW49MdqdzRMkdo1A6sO/HSnRYDhduf9rFQ/PtZy2cGl+VfmXIzjPrU31KRYByTvbHtSFFLAsQBjpUYZXBBzkH1pikiQsy4IHGaq+pnIdIvH7tfx9KZETuDPgjGOlDbnky3PfijzOSpUYzSEh3zYDKMHrUkSg4Y9c5JqNFRgN2RjoadA+35WUnHOTVKzHccxy7FRx61EFXPU8H0qQsvmAMRz6DoKbIqKwG7cPSnFkNjMKQxGcjn8KROmBkkHkegpyqoyW4B/l6UQsAGXHJ6VmIPLRnw2RnnNNwyjdu3KOnahjnqTxwaZh2Xb27GncCRSeSoUhvQdKVQCgyRuHXHQ1Eu5Rt29j1pQG2DjnFO7ZTQKhaNvn6nOPSpGRdgVWOQCelRpj5VZiue4psjD5SkhB5/GmoyJEUghdy4OOc1ieNJZIPDd5cW0myRF4x257VpyPkmQkKcYGKp6l5c1m9vON8UgwwxjNdGGl7OqpPYHFuLR5MrMxhubmdyHK7yvJx3rrrG68GWpkVpdUki7eRGqyY92bP8AKsnU/DflzA2kyNGOiSvgj2FZUunXCyBnTbnqdwavv45hSqQvF6HBPDtvVHVPrngq1DSWnhW71CXrnUbn5B+CAZrK1PxVeXtu1tb2Nhp1spyEtYQpx6A/1rKjsbqWc7oxGB0PGMVdttHVpfMuXzH3ROM0p5hGK+K44YN9EY8iz3jlvMkmI5IySfpWhFpZCFmZ1Bxx1x9a3Le3WPcsMaovYLVmK3Z9i4ILHoa8itmE5fDod1LDwh8SuUrC0AlCJHtXbkk1qW9gvUZOOmKvRWjB9vl7Wz19a0oLM+dBaRwzXNxctsgtoE3SSt6KBXlzrOUrLVnTKaS7GdHapDD5kx2InLO3YV6j8Hvg3qnjS4XVNchudJ8OBgwVlKT3w/2e6J79T2r0T4OfA6G3WHXvHVrFcXakSWumbt0Vt7ydnf8AMCvekRUQKqgKBgAdq9DDYV2vUOKrWctEfDuveGv+EV8aeIPCoRkt7W48yzBOSYG5Xk8mqMkkFq8YuLhIg5ACd2PsByTX1R8Qvg/ofjTxlbeJL2/v7OSO2+zzx2rBftCg5G5iCRjpxW94R+HPgrwqRJovh+zhuB1uZF82Y/8AA2y361jXy32tZzvoNV2oKJ8veGvh7438TShdL8OXdpbsebzU/wDR4seoU/O35V6l4Z/Z0sgBL4s8R3WoHr9msV+zRD6ty7fXIr3qlrqo4KlS2Rk6kn1Od8K+CPCfheBYdD0Gwstox5iRAyN7lz8xPuTXQ0Vh+KvGHhjwtAJvEGuWOmqfuiaUBm+i9T+Arq0RJuUV4R4l/aQ0S3ne38N6Ff6sBwLqbFvCT2xu+Yj8BXlnib4vfEPXnljuNbTSrNwQINLTyyB7yHLflisZ4mnHdlxpSfQ+sfE/irw74YtftPiDWLPTozwvnygFvovU/gK8d8Y/tLaHZSPB4W0S81lgdouJj9ngz7ZG4/lXzrdSo0gusSTXBPzTTyNK5/4ExJrKu5GaRseuc5rkePb+FGio2+I6D4gfHf4ieJpptNutXj0q1bKtDpyeXhT2LnLH8xXjcixgSYYkAnnPNbniS3RWMwUBiwO7vWKQSQFTKsecHrXsUakalNOO5zVFyysR7kwQyknsVpoWTKjCqM4OR2oZWjjKiPcu485qXkWgyh3l859K1oSdOTl5GbSY0FWyvQqeMCpnaFZAcYC9sZBNRLJPGAV2kk9+ac3nb96hOOdretdHtHpYHEkcsuV4bzP4R2P9KJnwyx+g5x1qJCXcs2NoH3RxzVm2tbq4QbYGGeNzcVlVrci95lxpuWyIFXLMRz6A06CKSSYxwoZnbsBXRaX4eRwGuXOT0QGuj061itQPIg2r345NeZWzeNNfu9X5m9PDdZFTwhoQs54r6+k2uBlIR0B9TXTztvmEinGfvDvVdv3iDau0AjnvVl4xEU24yR1PevmsRXniKjnN6nXCPKrBJHwZCSR0qYbsf/XqBw3G3gZ5NDMuT84rnG0WN5SX5sDjIA7015t74AJbHTFPUYlBIX5unrSTKVccY9SKp2CNyuGCsSwKkcHHenIW3AhSQPTtSBXL7WXpnn2pEMhYruH+NNJMoshwpyuMmmxuZHO7bgURgKz5UHjJxQFCuDjtUNakqJO0hJWNEyPXNV5RICWZenanglW3YP0pXEsiDJ4646ZrOUVcluwQt8pfBDEfdBpxcswZUGMdhzTIQBIH3AAjipIlJk+8DnrWbYm79BCeR8hXHU1YjUlhhc4GeRUEoXI2jJX0qZWfardQRhttCYlKwpk3SkdifwFWASgZvLDD2qvtUZVvl9OOakRmO2NeBnqaUik7jGb5AnllSeQaZbphWZkz6ZqZkJYs2eOn1piqwbcce9NbF8qJUEaJypOB2pudwycgnvinMOnlqc460595YKVH1HSm9jF7jVXjbjpzn1qeL7qDb1z09aizy2ATxzT4y2xTwCT3pNpWEPlDYP8AEarM/wA7bflJHIx0q46N16kelV1UrL+8TbntSkm1oAxD/F15wDTWYrI5UDgZz3p/3T8mC1MAbeSQOeDis9UykhuGwXVRjORxTkZtnH8RpIuARgkA96mji3EEEs2c7e1WlctMjY4i+Y54z05pGUupfHOO/an/AHpvmXHXjtTYg3mMq5+btmlcerHQnZwYxk9M0rPzlgQe49qGEmTuIJH3cU24UF1znFApjEUMc7vlbkU5V5bcuO2KTaxdQuQPrUzcOwXr3zQ3qTuRGRo9oYKBT4mG0b88DAzQkZUB5CpHYGmqrbt23IzxjtVIrSwE7mJxk9hTG++T/dFSD+6On6ihUB3ozfNjNFzNkCO7Fv3eVHfNPVs/TtS+VIiNjGMUyH7h+Unmk9dhpC8k5x8ucULnB5+XPA75qQZ8vZwe/HHNMC/ui3Gc80opIegxd44PORyc9KkQFVzk4HTnrTY2j3HJBz0HpSqT5PyrnngYqojdiB2bOSR/jUDNk8EgZ5rR+zr5W5lBJ7elVzbNw23K+grVeZKRXdWWMZG5R3qrqBP2ZeMk56CtcWknyybcJ3FPa0jbg4VQK0pqSewOa2POtXhm4ZYzk8HisqSzlw7MjDHOa9Jv4Y4lG2PzPbODWZGsNzNIJrbAZcfKK9ik48uolVa6HH2ysIinynPcU/y2WQYI49O9bJ0maO4bag8ongirEelKrB+4PTHapdVJmqlzGbHC8zCQABM/rWjaw9JBtJBwVA5q+IYBFtAVAOSSeBXW/DP4c694+u1GmobDREbFxqjpjeO6wj+I+/QVlDnrS5YoU5qKMTwloWteJNfGjeH7MXl+QGlLZ8q2Q/xyN2Ht1NfVXwl+FWj+Bka+llbU9cnUCe+mUfKP7ka/wL+p710ngTwfoXg3RI9K0O0WKMD95K3Mkzd2dupNdDXrYbBwo69TjnUc9xBS0UV1mYU0sKWvmb41/Enx9p/xJ1LwbbajbaRYpEk1tNbQfv5o2Hd2JA9OAKzq1FTg5MaTbsj6G8ReIdD8O2TXuuatZabbr1e5mCD8M9a8q8TftDeGbXMfhvTb7xAxyBOg8i2z/vvyf+Aqa+d5993dPcX8k1/c5/195IZnHuC3T8KU5YHL5Ary6mafyI6I4fTU7DxV8XviDr4kt31WDQrRjjydMQ7yPQyvz+QFeflFZ2ubhmnuGPM08hkkb/gTZNSH5QygjkZFRMrFMMB69a5Xipz+Jm9OEVshu3ONx4PSlcNGAWQFKUPujA7djTWLFGHBXFY37FkLLmNgCDjt3qlMgxlRz356Vdk8z0UA9TVedCx2p0FXGT6CkrowtRUvZyBlH3uoHNcq8b+cwUYTHC7a7idFIPGP5E1iXGVnYLs2kenWvUweJlT1sY1cPzq5zfySSHZyoHQZ4qWSFiI1VCSOQOuK1YoISW8uFMk5OB2qYp+9QkIqjoFHWvQnmMYq0YIxjhddWY0FvLvDSwcHoSMZqxDp5WQM5OOoANbCRhx83GTwKmEMQIAwM9OeK4qmOqTNY4eESna20VuG2QksTyTzWiQVjDKuM9aSNWbIyBz174qxngAHKgYGTXFJ3u2bJJKxcsSgQLjPfirltIAzIvTPFVLbzC0bKMgYyD3rThhZnJUZ9sVyVLN6DVkWYlIA7kjkVO2EYBgc46mmxDy4SzEAgfjSy7TsPzZ9a47RuMZIVKcBsVIqx7R8qfnUuxlC/OucVESP+eZqlYB2456YIFKC+/B3HOMVHGrMcjHoc1IXBVgI8FV4wazv2BJ2F+bymO1lwfrUPV1YcGlQvtysnyfWkI4Hy8Z6jqaq66CbJYWk8/5sYx2qQHMh3Lle1RiX5gFjC/hTw/K8HGOcUnJ3BbDy2GX5SR704yYbhRx0GO1OPzIN+QTzTI1zubkkj8BWLMnuI6kuOe/p0pwIVyFP1xTow2dx9KfsQEMOQevNJS1DmYxFyAyqVPseTVmJFVRz09DUR++Cx2gD5QKkiU7wylqTeu4tBoIPJU4J5NSRp+8HU49KjlZd3+33pYpJVbKsMexqW7vUqLHvg4C7m65FRrhQIwhyTk05CruTIcH2NOWNTuHzcHr60IbmPVgHDFcDqeaY8jtIeoBPy+lJJ8uV+9xTc9N4OMcL6VTZAo+ZG4y2c/SpFkG5MKcHtTIv4sqDjtmpd4yqhV4HGDUWBPQVZHVWDFgpORj1qJndpPXn1qXaApyCRnsajfiXcq8NxUuIJXCQ4CLjnpTBM3nMq8EdzUoz3LHHOAKhx+8JxjPvURkNJoVWLyndxxTotwlyo6cYpmP3gJwT2NTFmD/KcYFO7G0NXdvDKpOOppzR4JK4x15NAbd91uMc0zeFY5BOBxQr9TRbDz3U/Mccc9KjkLNIDtIbH4Gp0MbH93196jfPL/pTvrcl3IQztIvXA/nViZjuG0jkdBUKthhu4GcZqV9m3cnXsc1oRdoSGUOMDkKeasOUWJVbge3XFVA6oAFAznt2qUymRgXUA9veqV09Bu4m4btoDYPQ45qJsednPzHrmld5DISwAA6EUkiM53kk8/jTSbIHFwZCSxJ/Sm7jyFU4zxUgTy48hPvUqMiLtEnzjoKbi0ti76FVg/mZdsY4XjrUvIiePblhyQKGZWKqFz82WBOKspt3SBIwoPOSaqNPqSRwwoxVivUYxjvU0dqzD5nwA3HNOgbbtjO0nPUU9iqo6bcge/Q+uK64UFy3kjKc3zDZFXgBTt7mo3dFkVQgwoPNK+4ja5H0x1qmJfm2sD12gispqUXdJFJ3LMtw3yjHB702bfNtB4OOg9Kkg03WLwhbHSru5H99YiEH1Y8D866ZPBkkNrHPrmuadpIcZ2tIJH+m0VdOjWqaq4SaXxHGyRL5eWVQQfWoWyoDxxjkcYrf1W48F6XGyA6lrEqHAkB8uM++Otc7P4n82f8A0HSLK1QDABJkIH413RoSp2dSSREpNq0UVlguFsGvJIGEW7G8jiq99dW1pbtPNIEUL37/AEqOXVbyZ2hkuDJDj/VHhR9BTzGsgBOCRyARmscQoKSae5pGMktTovhbpHgnWr9NS8eeJtN03TEO5NM+1jzLg+spHRf9kV9NWHxS+FWm2cVjZ+K9Ggt4VCRxQk7UUdAABxXyPADnf1J45UU+ATFjt2jHPArphjlRVowX3kOjKTvc+un+Mfw0Vdx8XWGPZZD/AOy1EfjR8Nf+hkU56YtZuf8AxyvlVJrkHDSEgjrmnyNKFVizMOuM1X9rS/lQew8z6kPxq+HOcJrU0p/2LKY/+y0wfG34dnpqt2f+4fNx/wCO18ux3kiudu9Rn1pWkm3uVyuR+VZ/2xP+UPYeZ9NyfHTwCrlVm1aT3XTJcH8wK8Q/aE8U+F/F+v6Dr3h2DUzqFsWt7gy2TxhojyMk+hrkpGmaIAyMCDk81XQMMtISV9TzzUyzSUouLirMqNDVO46V2WR/l4PvVdTvdlUkcc05RgkYzmmSrtxjgk+teXzW1Z1AFBjIyd1Qgqv1HA471Mpbj0I5xUMSnncOOecVupLoCVhLdWDNvYH04pcZjbaCM+1KEO3cpP41NHHIzcDik6juK5VWPKqWAOOMZqGbBaTHHHbtVwRsDuxzngelQEEu4dfxArRVLA2ZcsLeTt3d8+9ZtzaNICwjORXQCPcH+v6VBdRt5J+YED0HWtqVZphr3MCCHaSGRcjpgVO0PzhhghV6YqWaIBi2ScdAO9ASTPy9T1zXU53W5EmyCMIw+6QAOMjvS7cLtZcnPU9qtC3cOobcFPp61Ilq24OQzr3GKx50uoldlAKeQFz6n0q5b2+6PkH06Vagt+T8vAGMVeSLEaKqfU1hUr2dkVYjhtyVRQnII56Yq/BlHIIbGe9OjTbhycD07VJlc5UgjPJJrjnU8yHcVhtDNtJXNC/6wfKW/TFPdto8xSevT1qFcsybjtJ54NRFtscWx8ykuW5U+nWpNy+9Qn5W2KxLE9acRg48xfzqJ6Go8ruZSq7QDz70rr++UIcDB4pdrbi24bewFRhCpLEtz0zWjeoxjLnKquOe9OGcBXb3BpUB8xdzZHrSFdsm3eOT2Gc00yWPibMm7qOmacFDMAg6dTSAAPnHGKkTKybgfkx+VRN6gkKYwYg3Xbzz60qOVwnIHU0yMHBz3zn6Uqrk9CCahyS2E1ckBywIbAIwKkUdiwA6cVGiAR9/rTgc4UYJHUmoZHKhZUIhLbTgMAOKlClI9ytkg9KarFoR8zfe6EcGn7Y8su5h+FVdJbCViJxyWbk+velRVwjfiQKbGm6Tkke/rViFVUEA5x+dQ0mtDSK0GzR9GTBB64P6UJu52nbjnBph3Mdu7APrT9si8Y7cZPWiO4OCGncNrY59KezbX3bsE9RQMjhuSBTcMr8ruzzzVtpIyY9dv3uD1/OlRc5wB6j2pdiqny9SehoVJCMKMEHqKl3EOUkp/COelV3yZ/vHg9u1TyfKCrLk9z71FF99twbkdSazfmbRZK7NuwFyuOT3pir+8LDgjrmmpIdrKTThliWbjHT1NK6Q2rkbFgT0Jz+VPByQo55oQgn5cLz81LLIpZmXjFQ27hyoYV+Y4XHrUsROW3Y74qJbjMinYSTwRTpCC3mDK4H3fWrTYr6j0QqwfgAioyS6MoJz3xTkDGRecj+7UkkBVhxtU8Z71UI8z0JvYrLIrYj2ZKnrUsMDSM2ep44NSW8USy/e3HuKlSZVZljAx78mtbWdmTfUqLCU37shV/iqS1iVkDs3HXJNR6jLOyrHEGwW+f3FOCqANzBVHT61vCCfUTZNKsccmM5bvgcUxnkf7qfcGSVpjSIDuJ+bGPaoJLplXYCMk9vStY2WyETDzZJPNyM/7XTFM86NJMkjcPQdarWovL6ciyhknbdtURqX5/Cuo0f4ceLNTh8y4sV01M/evpViGPXHWtIUpyTXKO1tznTJHIoKkITnLDrUwdVtj5z/AHP4ieTXWSeFvBmkkLrHit9QuVbHlaYmVB/uliDn9KrLrGk6el4kehDS42H+iXJjE10fXcZCVx9BXXTwckuao7LrczdSN7J3OfgFyLKW+FlcfZ1IzceU3lj23dK1jZ3MREtxbvE0m0rvUjII689qx5PEMgZGzd3rhvv31yZgvoVQBUH5Ul7rGp6ldNcXd9PcMAB8xx+g4xWnNQoq0ZXRDjOXQ7Ce10OxsknvrwyZYZiiU5PtmuYj1i1sPE41DSdOQQWoZljuJDJ5hPseBimJ9ovLcQrG7sORgZ4qL+yJY45L6RokCZQxu3zH6CnOq6iShC/yJilF3uWdX8feJtVj8qfU3igY42QjZgfhzXMX91JcECSTznB+V2bcw9s1dXTbmSPzNqxxKeHc4FRta2sLBZJ/MblsQrnn6nFckqlVv3rnQlAz7rzJOC27acDntVe3tZpWZbeCWQ5+YheB+Nbu5YtslraRLJjKs53EH6dKZd3V9cA/arhyMfdBwM/QUlKK3f6juY89tDbzfvpgMAfKhzz7mtJJEJWQAbMVSliXeBICc+1TQZCCMJ06ZPFRUmpJWES5UOVQjYefcGpImHl5HrwKgZdv90EnjmpxF8hbdXO0axVic5wCAMY6ClkfdGu3IIPWo0Z22/NgAdxSylm2kHv0rByDQfGylEGcMTyae+FZlRmJ61Cqjkhen6UvYqckkdqSlqUmPmGFy3OR681WhOFZWJA96l5+VGDY/lVdwDKQrNt7k1rfS4XQnzbXAcD8KYzqrhfmOOue1WVjVoyxbpxUMa/PJnnPc1F1caFgZSSGJ2Y64px+WTdHypXuKaFCoPlyD6GnJj7pJx0yKcdwGrvIUgcd6likUFiRj+tNUyKu0Djt601+cKFOD61fNZmL1ZJneh3DryDVZmTz2BY4IwKlHzAkLtIGKhI/enaPrxREtIZLIfJKqB7+9MMO4AEEqRwcUjZy2FPpTk8xiPnxjtWnNYsqCz7uBjPFSJZqvJyxz1x+lWCrsAF7dAe5qdG+Xa4YEflR7R9GRIpm3+Xjj0okG0hEXIA+b0qVmZFzt4Yc1AGypHRu2Ripu7Ep2Yq4MYbHPerKozIGTKn36VBF9w7QQR1zzirYf90meeOwpuGl2aXFBA2lz8tOX5iG3cA8iot28FQCF7ZFEH+qY7iMfjWMmiW0WpmyTEpG08kgdKrxnb1bGOhNP3bsBT8wHIoOCqIUG4dTjpVQsUkIm7OcEDHOetRkDPb86lmdt5YrnjtUXksedv61U7LqJs0UTagVs5PT2oAUhU3b8HqajhyG3StlcYp4CZ649KwvdlMYsPmNkt8ueoNMfYJlXcc+lOKBV2B2zntSAqyDOS+cc1pdEc+pYaORsqSvy88CopUbBYEAHtUivIqEHJU+lLtRgByWqJXYnPsGwGNfkO7GaAzY/wBoDipYvmj2tnIyOajVhsdWUhh3AqLEuTY5VwoAy3qPSnIQT9ym2+1Pn5JA6GpEdWJd8KKTJGy9FQEKfrToyVmCyDJPQimA7yGADjPXFPClpcjAGR1qHqWkiV48fO2BnsPSjaMKVk9+aR5JEPzcoTj61Hu3MNuRxjpUcmppdEkyLlQpz7kdKQq6nHJPcmmtu2qORj260ocuTk4x2qmncWg9iZGARvTJ9alRGyeVKj86jTCycjaGHH1pyyMjsS2QetN3MmKiDzj/ABH19KUSFJQrEAHvmmrL3UDp1xUUjuQMAEVTYJFl41YP8+4t2FVl2pMQ2SBwKQbzJlWIA/Sl27SchsnnrUcuhomrDZFXcVTO407DNKFYnIGOvWpokGVzgE9qRlVLgjdk9j2pqnYHLYh8vc2zBAz1A61P9kZyzOABTZJAT6NnGQKCztJty2cdzVcqHoPW3j3Bs7dvvTpWgRwuCTjFRIrNKymTacdM0/yhH878huhJ4qlBpaITaeo9WG/5Bj3qGcSPxu5B71IX8t1JfAI47063gv8AUZzBpun3N1Jkf6mIsRn6dK0VFzaMyuw2sPnAP9acHByzKoPc11Vp8M/FkkfnX0Vvp0HVnuZRkD3CmpINF8CaG4fXvFKasT/yysYSQvsdpJB+td0cBKS5pK3m9COdXOLSeLa3SQ54HvVrRfDfiTxAQum6RcyhpMFiCiD3LNxiuuk8aeENOYroHgexZoWDR3d2ASzeuDkj8xWNrPj7XtX8qO51A2sAkyBbDYcenXmqjh8PT0lO7Bt9Ebb/AAvnsQs/irXtO0a3wBtVw75785A/nTbBfhvp+oiOx0/V/FUxG39/8sQIPVQAMj8DXMf2xaQNJGlo17IQSZrpy3PsO9UL3V9WuUEP2gwIB0hGzj/gNdntcNSXuq7JXPfsehyeMdXtQw0fT9J8L2oJ4eIec3tt4H5qa5XUtdtb66L6rf6hq0g5WN3xGPoOn6VyqhTKWnmZ36liSxP51PbKHkLeXtP95+M1k8bJxtDRl8ivds021u4XKWWn2dn9IwzY7HJ6VRkh1DUZ47YzNPKzD7x4XJ/QVHM8Qmw8hds9Ix/WmySuhDw7k7Hnk/Wsvbzf8RhypbF2fQbTT7xrXWNZijdeiWqec4+vQD862rWPw6tvJc2tyJ0wFDzqd3T/AJ5jH6muL85mupGRdzng9/1qfTH8qJ0OSBngVqq9Gm2lHTzIkpS3Z01xris0cYaSSNVAAVREpx3IXn9axte1W5tre6njdgHA3JGpJYegzUUd6zJ+7jCsO+O1JIs06puK8nvQ8elK3NfyWhm6OmhDA0txplvcT+ZEWXPlMc4pWVkKggdOoqdQgb5suAMbajM37sqqlce2TXl1p8021dJ+Z0LZCyqNhYH5qQqgcFiNy881G+5grFxn0NOK7h5gOWzz6VmpMCCdkef7mPTNCqvmEb1AHNNmZeGK5J/SmxfOAB95T3re6UbgPMK5DDGCetTBgiqvHvkU0FWjAkfvgVIkW2HceTn86w5mh3HEYk7AUJgn5jgE8HHSmojb/k79QaRn2P5QGai40yQfKhQYIbqfWlAjEilmJx0qIN8o4GM4Ge1RysWYAduuKFuO5LL8xLdz07YqJR+6G5s098JGPM6Y4NMRo3LAcjb0PWrUW3oJMUNtBHX0xUbSBiDgg5wabuYHYoOc/lUgk2eahTjrmh2GpDV4UkZAFTIVSPKhMMMnnmo4GVo8KPxJoh3AMC2GpJBKVxY2Vn3HjAxQGBwWxjtxTQFVyDx60A7jtGSF6cU2/eIFIVeEJbjn2qElVOcDkfjSozEOV4981Equ0hLMDzxzW0drlJ2ECgqwDAexp0KruG4cdyDTMMAz55PIp4DBSRgZGTSnZvQ05tLkhZQdoUHjikALKeRtzTCR8xZ+g4wKZlvKXqTnoBWbTSsZN3HFUIYA7R701BmPYwJ564oWT7ykbcdOOtNWdlVgS35VcXEEOCBQ/wAwDA8inwknC7QAv8VQxyIyn5ju7kipU3GM88HjgYNTOVzRNMeqttZu5PbmnqIQFBIz3z0NRhQE2qW+UZPNDktEHQfN6YotYVrsmLLwBgDHWmtIFYDhgeOtQlG2jdjjk46GlXDbG5AHfHWmnqaEvmEZ+4R096iEjY/1R/OlnfHBwGX260glYADAq4xT3IlqX13kCMKCangVW++q5HXvUcZjUKdxJ/ipXVmbKr8uPvCuVsOV9xBt3lQpAY8cUzyh5udm0Dng1JnaqqQfSmFsuMn5l7elCd2Lk1Hufk+UfTNSHc4RmOGqDfxnI+hNOdiHJJwMd6dyeXUsJgFmbg+mOtMwrSsDx3zSIzBdh+bPSmlGVQWBBIqdQasWHVfurk9hURDbVCAle/rSnjDbzkDnBoTJGV4Hb3pskcqkZ3Dant2pTHlBgMaaGbG5m2+tKJgxOFPy9Dnk1HKy0r9RUZmTDYAXjmlhIEo25Iqs8z4P8Pp70qb1bc2R6EUIGvMsO484qW+vPFD52NtbaCKhCsifd3ZJzUyxxtkcleOPQ1aXcEriK7lQDkkd/Wn7XZ1BViPWiJudowcKcZ9adC7bg3mdR096rcTVh8luUm4xggZyelPEcK9j16ZpjFndWK7uaB02O/G7kd6TVnoSIZPkfjAPbvTBvBCsvHpmnXCrGoVAcE9SelV5JQtwjGUBcYxnrUuneRSRZfzH/eKFUL6UxFkRiZF3d+avaLo2tax8mmaPfXCn/lp5RVF+rNgV1Nr8OruOFpvEuv6foca9YywlfH1yAP1rqp4GrPVoV13OMk2qm5lA5z0otgZrjy4oZJZWGdqDJrtXk+GOi27eWbvxRMG2tvYrGxHtwv5VBefEq+hjEeheH9I0bg7WRPMcL6A4A/MGun6vRi17SVu4r62RW0nwF4t1IrLHpZtYepmunEa/rz+lbN54F0XR1VvE3jK3hKfMba2i3sw9BnOfwFcXq3iLxJrAVdU1u+liI5XzNqMPTC4rHmkVygJLFeAxbJqlVwsHdJsbjKx3s2ufDrTvJ/s3w3eavMvU3vyJj6df0qPW/id4kVFh0hNO0a1/55W0A6fj3riWfZJvEh2gdcVJb2N5qG0WllPdKx5KRkgDuc9KPrVWatCKXoCpxW7INa1fUtXvUl1TUbu8K5KiSUlBn0HSoYoQZPRQM4x3rdHh+O1n/wCJzqljpyjoPMEkh/4CuefriojcaDYXO62tp9WPT/SX8mP67V+Y/iRUSo1pP96/vYrxWxlxxqzeWsbNJzhVXNX4PDepSWf2u6iis41IxJcyCMHPsefyFPn8Q6jmWGzFvp1tJyI7SEKQf977x/OsjzHBMkk7yEtli7EnPrzUqNOMt7+n/BHqyyV8xptskOxH2h1Gd2O4qu8UckxikEjDHGTgfnVmGAqyqoLhwSpz2q4tvD5WZyihSBu34/Wt/YyqO6VjNySerM5LeRXVFjRVH90c/nVlbITTKy/MByc1ZW8tdrQpGrlW4MY7eu40i6g27ENrHCVOVdvnfP1PH5AUvYUoN88/uHGTlsie20xp95SHLKM/L/nFQ6ilrbxFg1vPJgYjV9x+pI4FRSNPcsZJp2LtxtY1C6QhWyVH881SrUoRXJG9urJcJN7lW3RZSzqqqM9vWniGKGfIwWJ5FV43CSFVHGeB2zUrmU3DdCR7V51WTk3d6G6jfYdPM6o+1Fxn9KgMu75jnOeBTnVpF3E4GOaayruVSMehrOPKhqPclWRjt6g96bPnyj82C3Gc0keWY5OSDjrUdyGK7QSeapu7K5UWcwqq7jyAAT1pfMLRFUXBJ6VXKARZbrTsOgABPFDsieXUiuI/k9PamwqBhWPOOlTyKzKjOuRg9OtNdf3YO3r6dRRzpicRFj+bcF3VZly3yKxGMYqJVJUbGKADn60oDsFz8zY61EpabAloWWwjgr97AB+tV5MCQEsBjPanF23N/ExxxUewMAXU5zUpjSQsqqsIIU569acI0aQE5Hy+tNb3BCntSPhgdgZfQe1CY7IJxuUBgSBwDmq6q0e7khRyPWrBbEQ65FQsCxLbiFq03a5PKIrFh8uCacv7xTj0x9aZH+56fOG6imRqvmtt3c89MUb6l8qLCJtj2suCO+abGfl+YNg9MCmHcwz39PamjGMbmz2FIXKSx/60nqDwc1Mw5BU4HpVVdm5mYfTFOHCg7j/jWiluRbUQMAdrZxnnApr4SQq3QCk8zdJubGCOmKYzpI4B5yOKumh8gRr8+NxG7oDUmyR8lgORxUCyMrlto64BqYSfPkjjPQUSXmW1oJFGofYwYE1OFwoyDkDg5qJWZpvu4yKcZf3ZU/hWbVjKzI3jV8ErnnqDzUHRzjP0IqSN1dSobkcA018cFiT60LQqKIzhsuq/xYOKnDs0WNuD29qjfO44JHGTUkKZi3b2/GnqtS+UWMkRuzEKMDB9aduRzgs3T14ps0bMwVQWGOMVC6CLCyE/jTvqEVqXY0BzkheOBVdiixYznnpSMFaEM7HIPAz1FRNtWFcMRk5yatyTRotx/UbXYgN0J9KUM2OooYRMu4yMrdhTd8fr+lRKPMS0jS3ruCj0yaekpIVU+8e3rVNVJO0sMZyae5KHcuRjgtnr+FYkyv0JyzF1bhWBORTZ2VnIB+Y9DTEaUlscqfTmkb5XWRv4eKpsaempJHGBtDdQO9Pk+YjJAyO9VpLguwdeDnAFRyynzNq/MPX1pW1Ik7F5GZSpb7q8U64mUNtOSOxqqkg8kr5bFmOc5ps06rEzttATkk0+V30RmWlkHzccEd6bA7GMDcAR6d6hgYtErEEqw7U2ORVJWNSPTNDTWlgLS+ZITuYY6fSpgmRlsDsOetV0bcwVByfU8ZpEkJwJcKF9TSSurFJ6D5wCNmckc1IGYRKqOCSec9hUMxSPa20c9Md6b9piRgcDB6E0Rjd2RJdRWbbnOD0x60hSRGb5setUpb9l3fxgcZHahZbi5ICpyRnmtPZlRZc8yNXyMM3ftQ8wZwdwTgkepog0+JyHurqONSo+VRuarkbaLHiGz0ye7cNgyzHAP+6o5roWDadp6E3utNStbLeXTFLeCWeXOQqiugtPB+tSR/armW102Jcb3uJB8o+g5q7aaT4qW3N1cQxaNYYyLi5dYVUf+hfpVTU4/D0EJkv/ABFcapclwTFYwkg+298D8a6o4SlBc0k3+CMuebfK9GSzaX4V06SNtR8RS6secx2UW1Wz23HpUlv4ssdNlK+HvBGkw3OAFu7wmZwAfT/69Y8Ws2dqvm6b4dtI5yfv3TtMVH+yOF/Q1mXF3c3Ny010Y95bnYoVfyHFKdeMPht8tfxZai3vqbOr+MfGF9CYbrXLhYWPMMIWNR7DaBXNhm5Yu8hz8xZiTn3JrR0zS73UbhY7Kxurj5S3mKmEC+u48VafTbOyl26xrFjZITnZArXErf8AAVGB+JrGVPE13q3YpONzJTzGkUK2VHU1I0Zlugije7Y2qnJ/LrWlBeeF7MtIlpqOpkNk/aXEKdePlTn8zUh8YagocafFa6VA+dy2sIDHPqx5pfVoRXvzSY3N391CxeHdTkCyXEMdjanrLeSiJVHrzz+QqCSw0O0kaS51prjH3IrCLO4/774A/I1jzzpcTzNLukkblnY5Yio45w7K4t9wTge4qubDwfuxv5sm83uzoZde0xIfL0rQLa3kUYE9y32h8/3sEbQfwrK1XVtSvlVbi+mYAcKH2qP+AjA/SqixSNIWUBFI6/0onhicAZJx1PvWTxFV9beg/UijQ7uo45qeOGR5VdBkMPm9qntmVd0cUPBHUinKGALbsdsVnNxetyubQrskiyfMVVc9OppyxqJgZF3RnsRUrkLhM4YHNCkqrNtGc4wai76CHQ3M8bPCJWEL/KVQ8Y96a0UW77xZVH5GoldlcFf4utQXM8zqRkKB978Kv2kmrMSWpb/dxvksFXv70k12q/KoAz04xVKUtKdwUsxAwetNZGd0DYIA4BPIp3VmU73Lwm8z5nYDHHBqCRhuzk496c0aj51XlaarRtcHcoYe4rK7HbQYiZYbSOeT7VO7KhLZBqA437lbb2CgVJEGkHzDGOfrWbe4k2iTYpUKCQrdfakdcAkJkdM5p0Z2FcllJ61KFLE7l3IPeldopXKsUQYk7SOc4qW4jUqIyCvOcirKog+YdemPSlkbapJHO3ijmtuUirsXySAM456VIAuwMwy1KjqiHeOtRiTdINwytRr3Je4oGRhmAIOSKiYsHBH1+lSHdjcdpUZz71GJQ5zgAHqK0sTzDC3y/MDk0qbweB0/SkmJLjb92gyYPf8AGizSFdku35d3fp9ajl3KpXf8x6U6ST5BjIwajdt+Gxhh0qEXYlVsptIAPAGaCu1sjAzxgGqyyPypXg96niYFyFByBnBq7WE2JK2VG4AYPTFQPuZCB069KmaVZGAJwfUUwtlGQ9Oue1NJk6jFjVVzk9O9KI/MfduAYVEOWK7jxyMikjbllwOTnPemNSsTREqzlhk9jimkeYBt+9jANPVsLj17UyI7mBxg89KWo+cRUCqVf5jn8qVomVQVYc+vam7iilvvDPPNActIobAXHQU0JPUiKsFOcEdxnNQFvLmVjgbRViSP5yVYYI4qtIS0vTjHI9a3gndFuQkEh3EkA/NnFWW2th049RVeJWyeDgc8mmOGlJwCCDyAetU0myt0XYmbzGVsYCnAzTWYbFLENkciqSeZ5itu2+tOk+4NpJ2tnJpThruStyYLvRtvBxz707JMfCj7wqr9o2udxPPSlW6XzNuMgjJ9BWXK0FtSXzDmQOBuye/WpIpvk46iqUc6SStGNp75NSBwNykbAe9aeykWW/tDM5blVx2prtlvLkXd/ECTVQyM6FdwAHAIp/mFWGPm7Yp8rbYE8igrlm2qOcetFxII4l2gMDgEYqFpt8aiTKjB5FMMhjhxw3oTVKK6McU29CSUqp2gdentTVIAA21Vll2qTtwfenrKuBnOafIl1G4yNwj5RuXB7iiZZBGCoABPansNvzfeboAKhbLSj5uOuK47JkN2QmEDgFzuI5ANJK+LYgnJDd6RpAHGFyM4HPNR3OQGYjA3etaxszJvUYSvnYVu/IHWpwyxq2R1OAarylWaPbgMO4pLkuiE7lbJFXHyC99y0M7JAoYjqMdKrXQVrNo1G9nA2ipTI0cTbcLuXtzzVa6JNkjImCpznvmqpqzJL5KJbJuJVl7VG0y+UfkHTkk1UmkuDbozL2OcU+GFmhjkGTuXNOrG7AsxzZtw24+2O9MN05YDZvGOciksU/dvCWUsrdj0rdttA1CKD7TqSR2ET/6t53C7x6gdSKmFKUnohtpIxJC00QLZBHYCpLe1DMq/dX3rf+zeH7Uob6/nuSvLR2sZQH23t/QVt6Ba3l46zeEvBS7GJEdzODcOPXlyFH5V1woJtczRHMjmbHRL28mMNhp885zy0cZI/PpW6ng2W0MZ17WNP0dGA/dlvOmz/uJ/jXTX3h7VHhT/AISzxpZadACWSD7R1PpsjAB/GqU0nw40yL9zb6xr9yBy2RBEPx+9/Ot4YaFPWS+/QHJ20MqePwxY3UVtb29xrdwflVpmMUZPb5V+Y/TNdPoFl43uofL07SE8P24JDTJAIFP1Z8sayJ/iBPZ2y2/hzQ9M0iE8lvKEsgPruPf3rDuPEmp3hL6jql3fyFt26WYnHsFHGK0jWw6TXNb0X6k3nvbU6S78OaLb3hk8UeOopbvfg21mslzK38z+gFQXk/hm2aP+z/CkzbWP+k6tPsX6+Wp5/H8q5htUnbdIshiIUghPlJH4VTlZpiHDmRsA5Y5NYSxeHXvRjd+Y1GVtToryTSfI8yfUWklYnMNrGqKB6Bj2/CsddVs4b3dZaHZRyIPklmLSv+p2/pVNrSZsMv3DyaiFriVQ3B5AI5rjeNcnflVyoxstyfV9W1TUpf8ATbmaUZ+4HwmPTA4xVHIB+WPAY9h0q2qxleQxYHjNOEjE48tBz2FY1ask/fY7K97FEwXUruShVSO5xmrMdqoGxptwA5FTEkufMY57USALOdw3N0wKxdWHqO5HiJZP3cQyeCSakHmRjaoRTmg7kckLnGOTzQ+ZH+fgjnGKqNawCMcS7t2Sx59jTpI1cH5e3JFOj2hz8uQO5FS3LbyrKMBV5A4pKtzLURSBmVArMVyfvD0o2Dfg7nXGcg1LCwwMg8nHNPlOxv4RkcVLloBWf512klGz6dqd5ZCtgkjufWnSRkEZA4o3FDuK8selSqjAa0Y2gMwO77oPao1hUZLHAIwfc1LdANIrKxwO9RzrImEVflIyTntT53uUnYjKrHIDnHah1T+EkEnk0/yyrJheozyamji5yy8t2BqZVUVZtkMW9hs3bsHGalWFUcjOcjkirIgjUZX72T9RToljLliM8ceuaXPZ2KSuirHD84LIQPpU/wBlVHLJkE/oKmHOOvHUHtSzF0YFGHXoalSQ7IqiH5T8pLdjTtrKQgHU81YZicK2AW6Ypm7gbQDz1NClqOw0rh2ZcDNJKqtDukBX2FOw21hklT19qQHbCDkkc5BptoRUdOA2cjrSpH8pYZ69PanzRqqfKeKWPCrl93sMUKSImQzcx4U8d6Ykaqq4AB6YPepJWydwXr0PSmDd5m73GTmtUzMCnBAzgcGomRWVVznjn2qbI3kN0J61HIqOu0euTQ22gFVWxkrxjk0kgT+FTnOKe+2Mho+RgDrSO4UA7RkfjUc3Qd2M8sOpClsU0JuJIznGCe9SOSgIGSo7elHKMWGRkdzWkpAQBQHOOpHHpULMyuFbAPoKsSfNCWUgYOKq8tOo9vWkpFXViVdvmZLAKR1pyRBZP7w9fSmShfMXvjp8tKC2CDy2eOeAKExaWLAiLJ8pBNCQndnp/SoRI0Yzuy2alWQ5Od2PQ00SRrGu4/XmkePLLtIA60iMxLDPO79KVd2Pl6inoAOgxzkLj9apyRt5irnvy3rV452MDkZqtInI+vOK2jU6AQpDhpH3kc/dpFX/AEh02t0yM0pZWJ28D0zzipUU43qOMHvQ5am0NiIwgZcMc4GAaaqOysSQQDSnbgDJyfehcjIyWPUkUr66j0RGVjkjPy/NuwM1GyJ5hBbZ6DFSuAHI5yf0pjhcs27c3qa0jdMLq5TaLneq4we1SCHcituY4HSnOrZx2PYVNH/qwq1bn3GVyrBdvO0j0pi7gpY8bT2FTyqxVs9OMe9LMuxQvY9ad1a9iouwjszRoSy7R+eabOQoAxz3p1xtWEJtHrUUg+T95jjoRV2TVy473GzlC7sxBBAwD2qVU+UfKnT1qm/CqysWB7HpTw/HXH4VZZ0ZmUlW6fSod6r+89DggVKsX3fcflTTbsoyWPXt0ryzjkiMN8+4529Qpqve72baq4DHnnge1X1jxMWOVPbuDVxYVl0uZY4QbhJRIXPTHcVrhlzytcg56zFxOT5aklckgDnHerkUaNepZS/IZWClj0XPep9Pl+x3k0MUnl+YDG5wCCG60ssW1AyrvKcbu9dcHFJNasOvkQXEaqi43KUYqQPbvWnqCw3SyCxtxBCwUglujAc/nRb2epXVm9zbWsqQk4DFQqntnJxVi30azTSpbzUtds4JIXAFvHmZ2z7LXXCE5R5YRevexlOUV1Mu1jglXE1yECcEKuSfpUmlTQwxGH7GJ3d8RJL82efQda09NbRtOuTI2nz38iPuCSt5UTD0ZepqxL4w11cQWktno1uzHEdhbohI9NxBP61m6UKd+aSX4lKSsXNE0PxVN9ogmij0ewf5nuLplgi+n941NDo/hHTxJLqfiKXVpIxzb6chw/oC79B9K5PULlpp1nu5JbmUjmSVyzH8TSCZ2h3R7lU9eKyliacdEr/12GnJnbReKdJ09YG0DwnptrKgJFxeubiQfTPQ1S1bxn4g1eMR3WpzLGzDKQkRKMf7uK5NxLKoUBsZ7CpLe3nWMHy84PPHSpljqkkor3V5B7O7uy1JdRCXIPmvk5brmk815J34wu3IANNW2XAbdtPORUg8qNdqxkN64rmc5Ti3crRMhtlkac8E5HUmphB824/KMdj3pyMXxsG0dzinRKJAPMY9elRyxXxMNxfLjU4kw3HGDzUkMwjjMfkAnOdxpDDF5xjCtvPIz6VIsMzybOBg9e1KU4p6IQy5kZwCpwnTFVWU/auHOAM4q9JAqowbsc59aaFKyfJwGHDben41E60p6NI0jFEJXag3LjJxyOakVY488hif0onVmUKHIbP502SNlCZyCTgGsVbV2KsSTGJU3BclR900jhVUOEUMaaqh2bevPTa1LKjcFcYxilzOwOJFMuXAjfcSPmA7VGxkIw3X2FS+TiQNuIJHajY8JDMdwBojy7sGiEbgSrlgCO9PnMmMoccY5NIscwBf+EnoRU11C2wMV4I7CtFZmTuRhvl2MwyfvcUjIxAHBBPX0p4hO3IHGBkelWhCgj2twfelowsVJ1VFCNwc/mKFXdKVO35atGOSRjnBZB1poRvM+ZccZJrO/Y0jAhEe7YrKCMHpTCircqpUleetWrgjaqoMY/DNIuAAHwpx3qFK+jZo4EL7fM3hg64wAR0pwVQcbsZ6GmyD5xhl9QAKeULNuIK/U9adri5bDzwMjHHX3pNwUoQVPHIp0isD/s9PpSFc/MFCttx9aHF3BIWQhhlhjHemtIN4KncB1HpUcysXjG7Cjg81KyfuyFYUndMBRIjHPCkD5RnmoJGXaVy2e+alghXgsx96ZLEvnM6gnjv2qrX6ib1CIFYyvO09abIzRoTI24Dt/jSnay43Hiopw3l85ZSab2sA0ncoLdM+vAqRmVyeQfTBqIv5alV4x14oj+6Gxkd8dacWjKTuOAWSPLNjB6YpFPG1WCk84IpigZI5pr/cGWwTWyRI11Ef3mz9O1ETLu+fgHvQ0mwqUOcDqe9NdBgnAz1wKl6aoCZHTd93AHao3mXBcLwD+dEIbAyDjHIPFOlDbPlXIJ5xUvUqMbgJPN7YGfwpm7L44pjI6NjGPWnbH35P3QOMUnItqyInA8o5bkGmRCMJlumOTipH24Py4JpkyqE6Bh0x6U9TIac7c7hjtzQGKuCwzkc8UjQbyOe3PNPELfMVOCBV8rNFsKjqTnb8/Skz1yfmBqWRVjClvvHHUVAY5PNOcDnOKozGyBRzkE02J/n+7kexpcfvirLuHX8aVs+ZjgYFVsMRXDMfLPzdweoqISFZgXzgcGnv+8ICptOOoqFkKOrMC2eOtWlE05dBS6mZ1CAE/wAvrTomX5vM+7tIAzUO3+Lgj09KUx/xDBz0z1p25XdDirABjG1Tn39KdCSru5PGeRjrUAVi24bgRSoGXgkEnk+tKG90N7Es8o81vLUjd69qgYDJ3YznPBpWxvJYnk1GJMFgFwT79au73ZnFag+cFsbQO2KXzMLtRMHPOKZMx347+tPA+TA69eD3pu7RqK7Y4aTH+yetJHJvkZflOB3qOTdgjHOOuKPmyAo5PWtY8u5SROx/dHdgt/SqV07BBuYHd2qQbwhXsT0qJ1+X1Pqa0STLjuRu6rEuCcc5pRLFgfL+tJKgMYA60BDgfLmqUU9yzqWUkAE4A6Y6UjszER98cnPFGJDhckKaVBH5Eob75xtOcV46l/Mcz1Q6PdvXcA3bGKuWyrJM1s862wl+VpCMqtZ3mNuycg+tSyswiEgYZBp0Z8sroyvYLiO2S8WSIPKEIVyRhSQe1aOt3HmHfbWltaW5XIVeWYjjn0rCuriOSQFflJPIApL55BGsmSwAwQO4r0vrKV4xiS4OSNOTUJP7OVLqWSchhtjdiUCjtiqH2toc+XHGu8/cxx7UxIJJ4jn7hXgmi3h81sMyZQ4Yj+dR9aqtay2BRSWxEbua4becHDc4NKbeSZV27jj7oqzDDBHcO6IPLfhhz971qW2knWTlQMDC57ionV6PUCKO0kYhJ2Zdg4xVpEhQADk9fYUGM4zuPJpbdFRmUDtnp1rkc5SAkSVlX5RgH1oSSRpQpJ+o6GpHgZgFHyg85qzDaxrIjOxJI7Cp1utR3KqwsA+9Wb1AohVmBKpJwe47VpRbVifb8xB546CrB8vbEoQqe7DpScvMtQKcdq2xWz1B4qS0h2y7vLyD6jpVhv3bhM4PX2xUkRkaQdNo+6x7+1SqsotO5Sghk0I3KwU/Wphas8ICYL/eNRr8s7RsSO/B6VKC28FmIHfFEKje5XKkkyMsZcK2OOMYxiqxZTKYXbYR1B71cugRKr7tyDGcdaq3EfnSoQpxuI6c1UpPZBaxXikxujVUYkHFSMrRxqJGWTHIWrRsyHDRq29TjpigWvn3GxgVJHBPas+ZJXKsUVUylhswV55HNPCuRwgq4IcyGOTcrD5d/qKn8hYZFKbiCcK571n7VhymV5O6Q8k+gx0pFj3ICybz/KtGSFYrpldm2MOSOxqARpErbGJ5+8DwaSqtvQaWgyKFnzkY2jkUrOBsWM5GD9RUuT5xK/x+/Sq00b4bH3vUdxT5tVYGIrpGuCDjdyPWnSSK0oUqcYz9KYV3hSuATznNAZgDub5iauU+xBHLLtAZeD3FIk7NltvfvTBHiU72zxkdsfWhceYyMDwMjB71ndvVspMklPmLnBB6E+gqO43HbtBOByR3pRvKgk8d6XsRtGD70ot9R3RA48tgcE57VYkMasuV3c9c1WXEm089egFTKASMKcqeM1orWFuPMjNMVY5H8OKQgYKdffNNHDNIykE8gUeYDgqQMjp6mo5m9BNjNrInHQ+tKCevbOAKRm3RfNnI7VIMKgZgR7YqRDkcbgjbgO/FJIyqPlc56YI60zI83vgdTT0jUxluW5yCapqwk7kcYxv2sT3NRSSsVx054IFWC22NiFxVdwcHapyRx7U+mgyMuxQ/KKEYqfr1NOVWGQw5/nSq21NuMDPpzSSb3M3oJOq7V8pifWoT0LH8KmwNm4tgHkVFheAeTXTFkscNrAcbtp4yKR16SuSoPall+XBxjPT2pApZDuyfT0qnUVrMkdJIpyqphR0z3qNcKynPAPPtUgAX5WG49uelNKqoBBGc9Ky5tblKVkNmYclOT0pCeBncBjvTh8pyVyM9c055FYHCgADoe1HxasrmK8nIX0xUTNg7dmBjrjrU5KiL7u459ahJ56Fs9KtJbibEtym8t7dKVZtu9WHbihVwS4AOR92kkUqpZgu70qk7AnoIJB5p8zB9KWTasjHdjPU1GfmOFKZ+nNChpLooygEe9PqQIgOc4b2OO1Cgb8s2QacjNvb5ckHHWmna3IAVs9M056ajW4km3GO49Khm2qoVg/U4+apkxtLMoJ+tV3becYHynuatLmWhuhsL7sryB7UqKC5Zi2AOmaSB8u3AXtxTHYmYgg4HcVo9NAFLlSwyelRxLjA3k+7dacx+bb5a5PHJpQcKVKrkNyAaUU1siOYimCq5YHcwHK+1NUghSOM1JJyGZUGfT2qNSd3QKo64qnV8ilqQrkSNu3EZ6CpvMUAYVhj9aHGAXK5z0p0ZUrgqDxzk02yuZdAV1CjAxmmvuVTgbiBkGmuV2hdvPb0pwIm6jDDjFaJu1kHMINojXazc9h1ph+QHK/Q1I7MhA2gEVHJJkE7huzWkLlxfYiaTqpxtxxTgeKH2+Vu6Z9qQSRAYwv5USi2aHVMCU3NknPSormPMAXkZPXFCNu+Vs8dT6mlB2xsOCc9Ca8aUm9zlUlYZCAyESZPrjmpJl/dFdzYJ6Ypsh2MTtwxH51GZAF2Mwz3pw1eguVblS6hZpo/JyrBsnPStCFvk2lBnsD2qIqFlEmMgds1MrM7DCr7mt1J7D5kiJJJPLMSgADoCeKEULhtvzdOO9WYoN24jK+uKmVBGMR4PrmplUt7rZCXMU4wThVR8Z5B6VPHZSOGk3YC9s9M1OGX5VChQOCaljASAgcgt1qefotRJLqR/ZX46sPXOKtwxBSoBUHG3g07PzbS2MjoTUsY+QDABz82O/wBKhvmW5okhkkQRAWPQ8VN5bIgJ796WZ9yjC4GduSc0Fn2BZVIYNx71nZbXKSRLNarBZhuS8hGeP5Uk2fLZgMR4AwDzmtmGVbjSpGYhXVsxD0IH8qo+S7ZW6jy7JuRV75rSVu5dl0KcKElZSSAR1FTJboCdnzKOck4wa0RCkVtawQBmdmxKpGcVvadZ2s0kSSQqVdgoCDqazUVay6iUbsxX0+YWkEtqgkDnDHHINWF0UDCljIzEEgcYPpXo50PT7URW5lDuAd6qMACqV3aw2Ijkhtg0O7lyMmut4WSSlLojVQijjJNDaSQo0boyjnA7etV006JrpYYnZwBjIHJNdpdNA9re3X7zeSuw+orEmV4545hEqBu5PUn6VnKF2kh8sWUtV0yFbEbJXM453EDGfSse1hmUK0x2nfwCeTW/HNJbCOBliZnkOAx+6KintfPVpGjTKnkkHrWTgpS5VpboTZIzJSsjuRCx54z2FVZI0ScWrZKseqnla0Z0KWS+WyEuSWIyAvtVKGZJJIZN3zgkP9KylDlSDS6KV3amGYDmTPqelV3JSQKwyO2DWrNIi3DyYWRAfu561jSMPtBlIwhPC+lRayE2h05ym7aV5xjvSS7hCEK59fWnKpk+dgFAb5T60t2+2Qg5B44x0q7taksqvwg4I29AaYWCv5e0Dd15pJJsNxk+5FJKy+ft3A59FouTZDZA3m/d69B3NCB9zfLnPoOaleRdgzgkcgVG8+4nAwwGRxSuDS3G5VpAu08Dmowu51wAOeOaczB2+bIUr6c5qFW2lG59DxVxlpaw2kKR5cxHJbJxj1qQyMykSA9e3FQeYfNI3Eg+tTJIxLOFAA7079AirkZO75FLHHTJp8fyOPlBPFRj/nqcAkcgVG0m4jceg6gUlq7kkpWRpCc4UntSl38wbsHA4A71HHKfL6E4PHvSqc5Zsde1C3AkB3gbvlPU0pc+UF4254PrUBlZ5No+X1zUnzLgORgH86Vm2JKxLGN0ZUsBmmMG2mQ5A6DHWkkl3Z2cGky3kNubvkVdkMhRZGlPOR2zTvuvg/MPUUhaQHdjbkU5QHbqcHmpvqRJDcYhCt68cdKaXQLuC89M1LKpAOGAzUaqBG2GyPT3rdO6sZCeYXjCv03UnzcAYIPTJ5pWIUL1B9KPvKSFwR0IPNTbuaKKsI6nG9shgacgiZMlsMKQyMxTeOD60TOQCqAHmob5XqLluLIisoIK+wqJ854HFKA8mOwXqelMc4k28lfatYO+yK5UIyjYPmIPoKiBxKqnOMcnFPfG7h8kcdOpqOTcsh8zJ44AFaJ6ClEmiAJ+Xk9aJVDfK2c9zTI/l2+XkDqTnmiQt5wYtkN70k7MlWK42pIwT6c9RQzSDaRkNnk+op7K2W/iJoyzkdlxVRa7CY6J1BIweueT1qP7zbggHPenKS0mflyKZLIzPgtjHeqdxxGkAOT+lV3X5wf4mz07VLlmJ5wR+tI5y6ENxzn61STNiGIFWzuGPT3p0qnr3xmoo32vuC5BJqRRIZFBIPFVezSYDGUsPlOSTTY4iCWbdjOMe9SY2ljjA9qTBUE4Y5Pepu9ieUjOVP3cDvzSb3ZAu0ADngdacZWDHPIx0NIMYLHr6VS2KGopVyjDPf6U5YwuBnIPU035uuNpPTmpAxdRjIAHORWjs1sUkQlixJQ8HjFKcxkJgnjrSsh8veuQR6U4MzffbK4z0rSLSY/dImXdAMsQWP8AFTZisce0fN2z6VPbhSG2tkDtUNyqrFlhjngir1T90qLSImDGEYbdxUX7w8+d+tWGRmXnHTgZ7UKkeB+8Ao5yzowT5mNvQ8c9aJF2lW2nBOelMRgdwbIOeKnMZcjDN09K8KT1PPInwSCysFH+1TWVcFdm49jn+dTlMsmclemPWnTxfOSuQo4x1prTcpMbGi5Xd3HBIzU7pGpweCw4NHlMQjHBUfhTyrPkBcDtTTVzXlQ6KNkjC78+tORUddvvTUBTqMgjqamhjkVD5fUnnNOcl2FHYYhXBVgPbAp0YZlMZbCH0FSQQBiZOR2NWrWGRot5xtBwKcGrXuS4le0TMpWXLqvQ45q2bWZgJIztTg89qcbcwIzbsHPJI6itOxUyWeEZSAMYdcURnFrY0S0M9LPzZy28+XGAxJ7mrE225ZGgi2OmQcA8n1q5DZsLfzPLkUDKsfpTtPt55C0gZoYlIGdvWs4qUm4pD5TRisBaeHrT7T+7uJJDIpz94elNtVjmvR58LNtAWNkPAzWzBarq/l28qyF4YysbAdD71YgstO022up5ot4QqFLHv9B710wpOfLKLVi1oxANN07Sh9qk/wBIL7d23Jyf6Uzw2v2fUkX5Wjm5zt+77+1Z+owy3WqRvNC21cEoWxgHpxWw2y2RtzyAz/LlT+Qrab5/kNLS508dvZmKSZk8xw21239/8KikkLZtYoZIkZ1wW6YrO0g3KaXLHGUVIRvYN6U3VdZuGkiFrMGgwNwAyDz69q3qSslKTsXfoOe18zUbi1BHlKcvzwmPSqGoyoUGyMTRq+V+XnArR0kQz+IbiXzzGApfkfLnH61DZbW87dFG/mSH5wQAD+NaSUaqUlpqSno0cxqtrcQPDOwMQJDru5J9ql1FpZLR5hKyB5F+6vOKk1AONSeBw7Rg5csMgH+lATydNdWOerYzke1cKTu5R2GkYVxNI0siySCTIwoX+ZqlG0atGiKc7WyDwAav2FsGvGS6XDMhZWz0qukHmTuhcqpyc+tcdS9kSUWVC4dJAC38LetR3CRZGUJfGA3vSvDtlETPg5wCOaeqvNJKsL5Kn58nH5VnfYkiZB5CFpOd2cUzUPmnjBGSF55qWVW+1AOpVT2qK9z5mzgjPUdSKNb6kspTcqSq/L0zUcDAyuWHzp0zVhcZYc4B45qvIN0jMB82e9OOgCybftBIXA469qbIu5juIYA8Us43YJyCppsabfmHGRxTur3Aa+FVRtBIOahkPKyYZQSRgipZQ+dhG70x2qO4DKCp3EEDqelG+oWGowaYKAFyOeKfJgfKjYXvk9TTI1ZlDSFTjpzzik3MX68ZxiqWoXa2FkC/dXODzUahdvzHGDkU5mwgByCTjmiNWMh6NxRbleghuCyMvA/xpnl4Q5Ybx2PerMcQAYswyOcZqNNsk5bG05xg1XJKWoXFVVBBJ7dM96a8m3OGz+HNSGI+ZtwPl7imTxbHVl2kkZ4NCunclMaq7sjtjilPzqseMEfrTWV/mdeKGLMgbB461ML8wpSFbc0Q3lRg9PWnwEYPTP16VGS2FK4Jx3oVR6ck5NU0jNthPLGUPynPfFMMpIRQox61JIjKgYqmfrzVfaQd2OvYDpVRjcRMRub5vpn0qIOwLLt4HJzUpzGCWXdxkVDGGc5zw3Y0NNjuLJubG35VH5UjkYGG5z82KeCwU8AAHn3FQyxr34LN19KpLTUalYcXIXjA56Zpo/1nzKTnv6UIoMigcnHU0PJt39B2pLTUfNcMxgE/d+YkHHNQsxL7gSzDoalDZXayc+tQsWXLDBB6Y7VrFjctBybiykYwexo8rMjBmBIBPTinR8gjoR0NDtvmHzc45wOaW2pmRhcgncRgcinfKAuGDKOvPSmhdspZVOR+VPIXbhVzznFaQXcCAL/pTNH92nyH5wpIHGckcCnlNrnGOvbqKjk3bhx06Z70X7jW5GcrNhNpHGSKr3ikTkqc5PQetSqFBx1Ynv2okXcU+Y8HtVRlZmrdkQxjCnAHuKEb94SvCj2qVgGDfMBnuKaBgKoP40+bqEZXI5Lje4DD5QfwxSecxk2g8A8HNIVxu3uvsopjr8oYADnJNU3qDepJcLHJKeGHTkGo2ZTIwXJ7D1ppLFnK8jHA96QN8vIIcdxTUbIoSWRy69DgYz6U9funBY5PU9KNu75xgZHIPFPRV2KoB/A8VTbHcY27AC84HzYPFEZULnJI7ipfLwHDAAAdaZEhYbQv0zxRGS6CuNxg7wMZHAqO4bf94Yz6VZkjwh7sp7VTdWwwbGOxNaxmy4WYwZ2gK2AB1pwZf7yUFF8sEckjvUq2sm0fMnT+7VRRpdHVKq52kfNnpil+ZlxgLz19aR2OeB060q8YGDg9K8KUUcKVxxXgDaCFPBpThshT15xSJG24447c1KQuH6btvSklK12aqKEX5iFXG3196tbBtC7sgeveobGNiR90ccjFW8Z5jOCTySKOqKESEvGB5YIzQY22srYHPASrlsC8J2gbxzz0xQNmcgMFA42+vejqrgPiiWMeQRkFfmwOa0tLhjVBb7VbePkI5yRVQeXHfH5QwePBbuDitHSofPuFKRhRChDc4GfXNaRhzS5UNNIpTw+Z5rSEoVfaSDwBV63iiLpZIXlR2wOOtRG1Zb2NXZFEhLBiOB9a1dLjm/tqGeWdIyh27V6EYrWlT5pXuHUJZ5rWaCHULceRkrGenP8AX61enE96sMC/Iu3euxOHxUetTw3dxai8UbbcnO0cnJq9orT3xun091SXO1EIwAnp9a6XCSlyN3X4lPYux2tzbWs01jcKDHFucknn14qlCBImn/KZEmfEpJ79sVZs7S5jF08ksggRhDKQOoPXmtSKS20+7hsYow7gb4nYfw/StIU3VWug29TF02BprvU7i8jMZtxhXJ5IHrW5Cun3umwGNtsi92HRv61W1G0ntYZ3cL9qklDIueHX3p8b3Dr9oa3QbMKcDofpXRTpwjFcy1ZCUrss6Q7XD3tvDCpHllXUng+/tWPqVku5LO1kcso5WMcGtnTp5rWSe4ULE7oQOPvN9KoWd1cWt8138nnZ+c4656iorQi4pMepDF9osVt7mU/KHw8ZH3h61Uu7hpdcwIUghmXMagYJI9q6efypLae6mtwvyDKsc/lWdpOni41BdWmaKSGNSTn+Ae1aRou3LGQXa3OdGoD7Xe2N3HtRsKxBzk9qk1K3kthsSQfZ2AVyRwpPSm63YwwtcXdvMWjmnD78YC89Kh1OO4ZFbck0LENnPGe1cU4zam5b9BptEd1GLa9ZgUleNNkjH7pNVJikzSzKEXbH8iD19qilumbWZoQ3VeUPTJ6mhXMzeXsAKdPl9K55wUW0K7ZRaFXhhkZCZOSTmoLq3EVqXXajAg7R/FWsJY/szGRf3m7cF6cVRjZZbaVhjfgqAe1csnGKTQdCjN5bXHmEsU4zz0NJc+WmzGQB6+lE8ci2YdcYB+cHqDUMsgk8tCASwwM07Xeu4mrFW7AW2kkRWKLluBkms/TL6S+fetrJDEBj96m0t9K0DvA8ssD3PPSkuF2bCOefTrWl4Qi1bUnqM+Yv8wApmERgo5561IzKZW9CMcDpSyDaV4HsxrCKfcY1gu5fmyKgmXcCQwCr1zUrM3K+XkeveoSm/Pzd+eKq7GkV4vl3H2+UUOGZgxAHfcamOGZeD6HjimOjbiBnaT+VLW5LuhGZfM2jH5U+JcP1IBGDTFj53YbjoaDw+5m96u+hN2B+dyc9D+lKFLHO7twPWlAVxxuP86X7qt2xwBjmmiHdC4ZCVLAeppuzbGw4bnjJp027I2gbSv1phPyFckEjjik0wbJHCvGvl/KSOlRNG3k/N37ZqS23CEqMEgelML5Yr3AzU3aJI418tR8vGehoUBmIORinbj97lh2xSsWVyp4J5rWL0AiYAbufpTcfKpJJJNLKRsbIzzTIiu31q7tO6AWWQbiPXoCaFDL83y4PTB5AqKTC9ehpchQZFyVI7nvSU+YaQqMqFwRnP6UyTcrZ4OKUyRsocDnvUcmQu5WOCc4NVswSJXYPtJOO/wBajuAcAqfwNNVlHDDNSOzHDMoZewFJq+jHykeWUgMSD1AzUWzdJknj1FPk2jDfMGzwPSg4XoevIFCdtBMeOBtUk9xTkXEobZgntSx/NtJAXHpUc7FpRIWOBwatCFXzPNYYyCeaH+VsAA88mmlszFFUk96VSVY4J25xx3o1AYRI8hBOOfzpzcvhkB4/KkGC77c7s4pzjkDnPep1W4FdoQHLKxx3zTJB+8VMqOeKteWkk2wnaAM/Wqsyr5igjnOB3NXG47gQPNKuSuOmB1pHK785/DFEuTKueDnqaQkSDA5A61avcNiB44wQVAYk9aWWIAYQkAnpTsJvGV47YPSnsCchl6UaoCCOPIwOSOTTRGSzl8YPT2qwE2zAleNvTOM1GDmQ7uAR2rRSbQ4t3K0q/PtDkipo2ZVG4r+HFK6J5ncmnBVVuRvPYVvKXNE16B5nO05AHrR8rDjqeRzTe7FgCcflUar8+RwDWSSXUTVyYr8rBgVx6d6rzJwoycnkCpfnkjOCfzqCVywVirccE0RvzXRUI21EUdBwCe9TBYcf65/zqH5F5Y5Prijav9wVunYpps6uNN5HLAnmpky24BgQvXNRxtgHrzxT1XaMZwc14MdzmTsDBtwUZB7H1qRwwPGC2OaFYKSzDnpgGpGWN9p3Ee/XmhNt7mimhsPVgBzjOTVgnbEu3IHcnvUSZ83ptAqyY9/HNU30NCWKeRRtjAVCMFs1YLqwZCNhA6DuKqNGFzH8wHBGauxw+Y2JJFQbclj2pOpdWJd7DbFmW43PnaTwTzXSW0SR6ayxzeS8is2WHLVl2MMcrurunyjgZwGq35MdzbeYZJVjh6AjlT6fSt6NTlu0tWLkeg828m6y+1OssWTkL1+hq5bXotS0jWwIcnCsOOO1WNHSOOy/tCZXlmVflAXjParmq2cl1p0F95KwMPmIPGa3VOcVePTU1WwRQQ6pbJuQK4B+90T/ABrL0GW6svtPlH5d5UydFrpPD8iFZ/LkjjCRHIbufY1Z0PT7UeWkkiyRuS7Ljoa1lCdTlnF69WK+ti5ot3Mtibe4RTEFLb2P3iRSpNFFf/aCIyvlBY8jO40skbXOmtb28QYAn94D6e1VdEhMyQjaxZJSAx6H2rqm2pqH4lJE+qXk1xbSXEjRP5IxHxz+VVbCaJrETLMfMMoyD0x3x70y9a4OryxBERASrN0APvSvYmGwe5RIymflVDy3rROpZpJbai6s0r+4VbSRfLfbI6lZNucLVSLTlnuPOhuMIiZxjOWFPivLqHRrWK9mCAklYSvzOnoKfZSpa6bKUMZldvlEnVVPaqnadRR6bgtrlbUjfT+Xb3DBQV/dhRz70aeYBpZTzJEjQ7SV6t61SE8luVe4cjkg8dj6Glup4tsa27qiICRlh1NEKlvftqw3KWuwNb2tzDaOzMwVkRlyACe1Vbh/s9lkxMw4X2FXYjN/ZltJM+6VpDyDxsrNmXzJ/s6yXBXfuJU/L9PeuOVbV8umhW+pi3wb+0pbzYNzEIuepGKkVpbgJCq/OFJfbVzxMtvFFEY5C0iSbgp5YH/CqdsZhmSRFBfIytcc3GMtSYroUJpmbZMMEAEbRyc1WklaOFombG/nPvU1ypjhW3BJcEvuQetQXkY3x9H2qCxHauRybC4ssnyrE5JGMu2OGqPCmP5flIzg47VCpbzZAfuZpYNuDGxG0epqby+0JsYwXdkfMT1AHBpJ9udwXtjbQE+YbRjnqDSSxkqOTnPY9qrW4ivIu1g3GM/lSEDygXYZJ4zT2UH5Ryo9RTPLRQOrDPTNF2iW7A+5EVtxznjvxTXaPdvkOQ3TjvT2YcR7jjv7U3ZhVDYIFWr2C5FJKyOFReO9I+3GTkZPeiRlabBXA9zSMcAbcMx7H0pqTuKQ55ZBEVVMD86gJOAwAJX3qRiRGFC5Y9xTVXLBuBjtT633JchyblcZG0nuB0pGbMpZsMM08zbVCMq8+/NNXA2qTuz6UOV9SZO5IzYTeqELimxqrxk5xjmnllHyKeoweaadqxEDA5FLmXQkaFVE4b5vbvTUClGJ6Y6Cnqmfl8vOe9MHyZU8jtihJtgRfeUcYIPTNGF+ZurVI2C4YxjPSnIqxq2F+gJqragVC6AYY59aaAoG7dgg9KkKKG3bfvdqQbVYL2798VXO2rARMmYht5z+tNBPl7Nv/wBarDYDEAAgng9KikCluB3pxY0yJCVjYep5GKUkKoEn3R2HepJEHLbePSorj5wBgADncK0TvqFyMHgsFwvfP9KUE7SoHB9aFClNqlulPYtt3MpOOlPdjUmNZtqcENkdKarmRwxVcAAcd6dIoOGXgkflTEXKgE4Oex4NNaq4m7k+UPpycAGmyKBkHHuB3pASjfMD1/CnSGNiD1JPAA4xSTEMzgDop9+uKRcq20529qU7Wk/2eOCabIFfHPNUpNhqIJGEpcEk9MD0p6/M2dxPsajKbATkHPpTo1JAGeF7nvUt9QImdtzNgBl7imDazrnr/KpVYeYcRgA9xSMqYLKM47002Ma7FZSxOR05FMZMzAgbQB3qRmX7sibh7tzQdoK+/bPatE7hcidQFPHOc8UqFMbXyM8805goI+8fx4xSSFc5Kg81NkvmIilQ7ySO3y800ANHlgQR0qw+wlmC8EYqIDCtgAg8c81cZcqsNbjNqfLg845zSquTlSQR+VOO3yxxj+dC8INudw649K05m+ho2xhQ7COGOOSDimxiM4Y/dxxin53MTjAHWnfM23YAq+wqdWxKXQruP3RXaME9arxoVHzHjPrVtkDRnjJz61EYwqkt+Ge1dFOVtLGyYrLG0e0L1qv8/ofzqZWCqCOccc0wZPO01TbHe3Q6hcqyjJ9+c4pw8wnLE9eM85qKNT5q+Xj5hzmprhdhC56+9eI0r3OVK4u55JAFYJ+HWpl3btoPCnIxVdBh8DGexqeQYQEfe6ECp5W2aRaRKjbmHl5Ge2c1ZWSRXULyAfTrVOENgfLjbyeatKrlfNXoevpVtLsWWYU3s0jMT6jsKt24iEMknLMw4/2feqdi7rbllwEPXnmrNkhjEzcgFeRweKTirrQCxp1vIIJdpJ2sGJHpXRG5+z6U+ZCUk7FRkmsbT72ODT3hRVZuu8jPNSSLdSxq7yLtAyFJ6V10XyxemoF221G8uQU8wRhAMLjGa6HUrj7RZWyqyyvk4x09zXP+FwBcSPdLGz5BXPatHU5IldFjYyZBQMnABNd1NRnRbkOzT0HeGbi1jeeKYBxKp2kDvRplxNBdxxLIwO9lDH0PasWbzLG4EPzNcLgY7YNdUWS2gt2ktFjctwzDOeOpoowU427DNjSRts7+NJSJiuAh6saibUHh8OKTCFmjnUZB44rNs5WNu8iSo8rv0FXNQ2SQw28ax/KdzgDkV0qalHmtYEiZLqHVoLq1gyjSjc3PWp7pEt9Dt/3oLRuAyp1+tU4JrdUC288cMknyOAPvD0qDVrqNIxbQx/OCDv61moxhT5pbg9RZYpHjkvk5VW2jcScD+lXdOgjktXmly0RTrjtUEczNDBajEmWG5Bx+dWriV1QW5VUhHLBDwPb6Vph1zNv+u4pStYq6ots1uDFhmI3bOgA7VjXXz2bQOF8903KV9PStBLsiaWS5jRUIKo3THpmsF5riW7iVjHlm5l9fYVlXV3zL0CPYsXFw39i2ttburoW2zgLz+dUra4jt5prd9yLn5G3ZKmtbXHs/Ot4NiwuCGd84H5VSv7OG8tXW1uADH+8Ge/tnvXLXw15eiHF2uZFwyTIPMz5zEgPuqJ4wsSQwMwfneAeOKY0iNbJ5caBgSjsecmo7dmktlhf5TuJjI4z9TXE4vV2DQZcuttcZDB32cfjVSXMULSJtYZ5Ge9SSBY5mL5Y4GTjjPpUTSyK+4qpycY7VzxXK7MGuo1uQijvyTVSXO59vTGKtM0bdc5HPXv6VBOXMattCkkgmly3epJCsrbVdR9ce1OmlZ5PlAVQuRk9ahXhSqjndjPrUe5RI+5zvB49AKpR10AfJKViVl9RuANSoytIHC4x0AHWq8D7w54yBSxyZAw+T6mly6iC4dcfMMbifbFRwEiNizZNTyYZNzMpI4qrIxKhVbax9PSqUWw0FkZCmVyzcZPpRO3AYZGeBimMeNm7jFOkJRFCsCM1e2iHcSRim1icjbximJICNrFcg/jSSSOQF3Bm/pQDlsLgY681Xs7dTGTuyZnVmaTg89+lJ5i/L2JPSkzGxxkjPqKZJnesiEN+HSokrOwiY5L4yPcntRMMHGfu+opiud4LLww7052bbhuW7EURuII5m4+YjjtSSZ+Y5Kkr3FJEdyklfmxwKcWGBGzfNjp71Lu2A2N8Nz1HU0zzN+W7g8cUkhIibPFNiyBhv5UO70AJd38XGPSo2YmUbcbTjBqQ+ZztIJHPPpUcjYhVuA5OTx2rWMfd3AWcnn+9nikU9ucZ7etJjLBskgDJOKbvUE9fepUQHoh3szdAOvrTJH4LDlaPmZSVbkmgou3aWzu9K0W2gDSCUVl3Y7gU0vtAUNuJOcelJIWaAkKR701GBK7uCBinZ9BpXHM2cbf8AgWaQBfLxjO09BTF2+Y+c4AwOKY0rbgN2BjtVpqKsNqxKwkYBsEjrSvIuRt49MikUEENkqpPAJ5ppZMlWb5c5zihQ1JFfcrhnORjHA70KVMqv7Yx70vmp8hkPyimNhiGRc89c9KpWeoEkmVxF0I9Tml3AIFZSM9TUJlDyMxBGD36U8sG+8zBs/pRONvhAY2FYdx2JpryBeMbuex4pZFBx8xOPao5XTaicHnk9sU4bamqtYJWDEEqvXuaEx5hkOCMcc00ld7EZI9RUZbayFSdvXpVpR6ozTtsSOzSEqBsAH4mnbQydRx1+lRoQBubPPeiSVsM33cDHAosuo92OV1JK87R7UjumNqHHNRpKEcjBzilLhhtwFGOvenGPYSdmK43jcTwtEbDysElQegIxTjtkAVU5YYqFiMiNmPtx0rRq10jRS0JEdR83Bx1FOj2kfewD0qJ3CptfPXkCkZ1Kho1IGDScWmGj1JN8exkPODwaqSszIVVctuz06VJIyBcZOfTFVywVs4OM9CauJpEI5P3W07eetHmsOOKQfMRhcLznik2/7NaJlLU6sIsWfvbj+OKdIobZ/EO+etFFeLY5R6Q+Yw67VXp6VOx2R7guScDFFFUopM0ggjEiszbsdjntU8TbCPmy3b0oopJ6ssswKHlGeQeo7CpHAWR1Vvlb3ooqVqiftGjZWu53AYqSAQeob3qa3efzZHZvM2KFAPpRRXZD4hvYnQqjiSNZA5HIJ6VKsOC2+QFAwcAEiiinyp3bKH319F5KobXN0pDCXP5VpJdK6K9+cq4HyHqD7Giit8Ndwk7mcpNNGxY21vBAZFlAjx/FzVC/dZL35Jmjj8o4Izlj6CiiuqcU/dNCpZKftLyecBL1ZGHatHLibEUe4soyD1/CiisKCvKz7j6E9vDZyPJLBNJFcgENn5gppgvmGkSbhht+0uvc+v0oorqb9lByiYzIbi6hubEw7QSOCE7mqaTpDYLJM4V4m2rEvXPuaKK4o15ON30L5UmQagy6nLFPI6JtG6Q4yQvtVG5dooY7i1eQQsSFLDoKKKwru8HO2pcFdsq3DMbOSIbFCuGLY5aqkcgiuBK2eRgrngmiiueU3JXYTViCWTZIrqpDkk5PSmTTExnerFt2cjiiisOoSKyt5kjFvk3HOBT5D8pU4+Y+nOKKKXM7klFE+YOGb5Scehp11CqrvLBi45AooqlszOK1IJleOLapBLDBFOjgi2jbLhiOVznFFFVHexVk3cleI7CW+UYx9aqxxZbZuJGOM0UUJa2Ie5GsLKxDZxmpDEY5RvU9Qce1FFaRjadhMbKquQcYOc8daiWPDE7sfUUUU07kk0aKe/I70hiVTjqD74ooqLLlbAkMK5RQOnQGhoBk/NhRyaKKqnswGyR4cqpPIziiIrs64YdjRRSUnqBFtZge470nzADnPcY5oorNTd7gLuYsSeFIxUZjjwerHHGTRRWrk0ACLYS244I4yelRFV81T29u9FFFwHOqqrbs+uRTGb5PlUEUUU+gDgQ8QjA24HTNRSQnA+UqepINFFVHa4AVhbDKvzg9STUDQH+LAXP8NFFWwJ5NzMi9cDGT2FMlWPAHRelFFZqTTtfcCIxopK7CTjrmoxEzMNrYIHSiituiGiZVPBXn15o2O0wfnjrjpiiilGTdzVQQNlflVsjkk96YsSFVZF5PU+lFFODurktDXh8tuh5HAzUflKSDyMAd6KKp7jcUg8iPax2k556nrTQik4I5PbrRRQzNDRGnnAn0704AYPycEc57iiitE7altaBGqqoZeOMj6U4wqVDDOR0NFFKUncaQjRhs7oznrUXkorhiDyckZzRRRTFYAiBcbdobv6VBOqCLacHB5O2iitYG0dhUP7kBlBGc1CfJz9xhRRWsFdCa1P/Z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 descr="C:\Users\UserW10\AppData\Local\Microsoft\Windows\INetCache\Content.MSO\F31A018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60" y="2043609"/>
            <a:ext cx="5196840" cy="378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1" y="1412240"/>
            <a:ext cx="1849120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ijl-rechts 7"/>
          <p:cNvSpPr/>
          <p:nvPr/>
        </p:nvSpPr>
        <p:spPr>
          <a:xfrm>
            <a:off x="5689600" y="5446229"/>
            <a:ext cx="497840" cy="212891"/>
          </a:xfrm>
          <a:prstGeom prst="rightArrow">
            <a:avLst>
              <a:gd name="adj1" fmla="val 50000"/>
              <a:gd name="adj2" fmla="val 56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89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55520" y="527547"/>
            <a:ext cx="801624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b="1" dirty="0">
                <a:solidFill>
                  <a:srgbClr val="FFFFFF"/>
                </a:solidFill>
                <a:latin typeface="Calibri" panose="020F0502020204030204" pitchFamily="34" charset="0"/>
              </a:rPr>
              <a:t> </a:t>
            </a:r>
            <a:r>
              <a:rPr lang="nl-NL" sz="2400" b="1" dirty="0">
                <a:solidFill>
                  <a:srgbClr val="FFFFFF"/>
                </a:solidFill>
              </a:rPr>
              <a:t>ONE POINT LESSON                                                      NUMBER 3   ​</a:t>
            </a:r>
          </a:p>
          <a:p>
            <a:pPr algn="ctr" fontAlgn="base"/>
            <a:r>
              <a:rPr lang="nl-NL" sz="2400" b="1" dirty="0">
                <a:solidFill>
                  <a:srgbClr val="FFFFFF"/>
                </a:solidFill>
              </a:rPr>
              <a:t> OPL METHOD </a:t>
            </a:r>
            <a:r>
              <a:rPr lang="nl-NL" sz="2400" dirty="0">
                <a:solidFill>
                  <a:srgbClr val="FFFFFF"/>
                </a:solidFill>
              </a:rPr>
              <a:t>: FITTING THE PUSH-BUTTON MECHANISM OF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algn="ctr" fontAlgn="base"/>
            <a:r>
              <a:rPr lang="nl-NL" sz="2400" dirty="0">
                <a:solidFill>
                  <a:srgbClr val="FFFFFF"/>
                </a:solidFill>
              </a:rPr>
              <a:t>THE BALLPOINT PEN  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55520" y="1889760"/>
            <a:ext cx="4175760" cy="341632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DISCRIPTION: 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endParaRPr lang="en-US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are </a:t>
            </a:r>
            <a:r>
              <a:rPr lang="nl-NL" sz="2400" b="1" dirty="0" err="1">
                <a:solidFill>
                  <a:srgbClr val="FFFFFF"/>
                </a:solidFill>
              </a:rPr>
              <a:t>specialized</a:t>
            </a:r>
            <a:r>
              <a:rPr lang="nl-NL" sz="2400" b="1" dirty="0">
                <a:solidFill>
                  <a:srgbClr val="FFFFFF"/>
                </a:solidFill>
              </a:rPr>
              <a:t> in </a:t>
            </a:r>
            <a:r>
              <a:rPr lang="nl-NL" sz="2400" b="1" dirty="0" err="1">
                <a:solidFill>
                  <a:srgbClr val="FFFFFF"/>
                </a:solidFill>
              </a:rPr>
              <a:t>applying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push-button </a:t>
            </a:r>
            <a:r>
              <a:rPr lang="nl-NL" sz="2400" b="1" dirty="0" err="1">
                <a:solidFill>
                  <a:srgbClr val="FFFFFF"/>
                </a:solidFill>
              </a:rPr>
              <a:t>mechanism</a:t>
            </a:r>
            <a:r>
              <a:rPr lang="nl-NL" sz="2400" b="1" dirty="0">
                <a:solidFill>
                  <a:srgbClr val="FFFFFF"/>
                </a:solidFill>
              </a:rPr>
              <a:t> 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of 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 ballpoint pen.</a:t>
            </a:r>
          </a:p>
          <a:p>
            <a:pPr fontAlgn="base"/>
            <a:endParaRPr lang="en-US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Follow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(</a:t>
            </a:r>
            <a:r>
              <a:rPr lang="nl-NL" sz="2400" b="1" dirty="0" err="1">
                <a:solidFill>
                  <a:srgbClr val="FFFFFF"/>
                </a:solidFill>
              </a:rPr>
              <a:t>visual</a:t>
            </a:r>
            <a:r>
              <a:rPr lang="nl-NL" sz="2400" b="1" dirty="0">
                <a:solidFill>
                  <a:srgbClr val="FFFFFF"/>
                </a:solidFill>
              </a:rPr>
              <a:t>) </a:t>
            </a:r>
            <a:r>
              <a:rPr lang="nl-NL" sz="2400" b="1" dirty="0" err="1">
                <a:solidFill>
                  <a:srgbClr val="FFFFFF"/>
                </a:solidFill>
              </a:rPr>
              <a:t>instruction</a:t>
            </a:r>
            <a:r>
              <a:rPr lang="nl-NL" sz="2400" b="1" dirty="0">
                <a:solidFill>
                  <a:srgbClr val="FFFFFF"/>
                </a:solidFill>
              </a:rPr>
              <a:t>. 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 ​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pic>
        <p:nvPicPr>
          <p:cNvPr id="4" name="Afbeelding 3" descr="C:\Users\UserW10\AppData\Local\Microsoft\Windows\INetCache\Content.MSO\EE4CE0AF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039" y="1889761"/>
            <a:ext cx="5252721" cy="341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1" y="1412240"/>
            <a:ext cx="1849120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jl-rechts 6"/>
          <p:cNvSpPr/>
          <p:nvPr/>
        </p:nvSpPr>
        <p:spPr>
          <a:xfrm>
            <a:off x="5740400" y="4928069"/>
            <a:ext cx="497840" cy="212891"/>
          </a:xfrm>
          <a:prstGeom prst="rightArrow">
            <a:avLst>
              <a:gd name="adj1" fmla="val 50000"/>
              <a:gd name="adj2" fmla="val 56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549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265680" y="365760"/>
            <a:ext cx="8107680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ONE POINT LESSON                                                         NUMBER 4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algn="ctr" fontAlgn="base"/>
            <a:r>
              <a:rPr lang="nl-NL" sz="2400" b="1" dirty="0">
                <a:solidFill>
                  <a:srgbClr val="FFFFFF"/>
                </a:solidFill>
              </a:rPr>
              <a:t>OPL METHOD :  </a:t>
            </a:r>
            <a:r>
              <a:rPr lang="nl-NL" sz="2400" dirty="0">
                <a:solidFill>
                  <a:srgbClr val="FFFFFF"/>
                </a:solidFill>
              </a:rPr>
              <a:t>ATTACHING THE INK CARTRIDGE INCLUDING THE SPRING </a:t>
            </a:r>
            <a:r>
              <a:rPr lang="nl-NL" sz="2400" b="1" dirty="0">
                <a:solidFill>
                  <a:srgbClr val="FFFFFF"/>
                </a:solidFill>
              </a:rPr>
              <a:t>​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2265680" y="1727200"/>
            <a:ext cx="4277358" cy="452431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DISCRIPTION: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You</a:t>
            </a:r>
            <a:r>
              <a:rPr lang="nl-NL" sz="2400" b="1" dirty="0">
                <a:solidFill>
                  <a:srgbClr val="FFFFFF"/>
                </a:solidFill>
              </a:rPr>
              <a:t> are </a:t>
            </a:r>
            <a:r>
              <a:rPr lang="nl-NL" sz="2400" b="1" dirty="0" err="1">
                <a:solidFill>
                  <a:srgbClr val="FFFFFF"/>
                </a:solidFill>
              </a:rPr>
              <a:t>specialized</a:t>
            </a:r>
            <a:r>
              <a:rPr lang="nl-NL" sz="2400" b="1" dirty="0">
                <a:solidFill>
                  <a:srgbClr val="FFFFFF"/>
                </a:solidFill>
              </a:rPr>
              <a:t> in </a:t>
            </a:r>
            <a:r>
              <a:rPr lang="nl-NL" sz="2400" b="1" dirty="0" err="1">
                <a:solidFill>
                  <a:srgbClr val="FFFFFF"/>
                </a:solidFill>
              </a:rPr>
              <a:t>applying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</a:p>
          <a:p>
            <a:pPr fontAlgn="base"/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</a:t>
            </a:r>
            <a:r>
              <a:rPr lang="nl-NL" sz="2400" b="1" dirty="0" err="1">
                <a:solidFill>
                  <a:srgbClr val="FFFFFF"/>
                </a:solidFill>
              </a:rPr>
              <a:t>ink</a:t>
            </a:r>
            <a:r>
              <a:rPr lang="nl-NL" sz="2400" b="1" dirty="0">
                <a:solidFill>
                  <a:srgbClr val="FFFFFF"/>
                </a:solidFill>
              </a:rPr>
              <a:t> cartridge </a:t>
            </a:r>
            <a:r>
              <a:rPr lang="nl-NL" sz="2400" b="1" dirty="0" err="1">
                <a:solidFill>
                  <a:srgbClr val="FFFFFF"/>
                </a:solidFill>
              </a:rPr>
              <a:t>and</a:t>
            </a:r>
            <a:r>
              <a:rPr lang="nl-NL" sz="2400" b="1" dirty="0">
                <a:solidFill>
                  <a:srgbClr val="FFFFFF"/>
                </a:solidFill>
              </a:rPr>
              <a:t> spring of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ballpoint pen. </a:t>
            </a:r>
            <a:r>
              <a:rPr lang="en-US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​</a:t>
            </a:r>
          </a:p>
          <a:p>
            <a:pPr fontAlgn="base"/>
            <a:endParaRPr lang="nl-NL" sz="2400" b="1" dirty="0">
              <a:solidFill>
                <a:srgbClr val="FFFFFF"/>
              </a:solidFill>
            </a:endParaRPr>
          </a:p>
          <a:p>
            <a:pPr fontAlgn="base"/>
            <a:endParaRPr lang="nl-NL" sz="2400" b="1" dirty="0">
              <a:solidFill>
                <a:srgbClr val="FFFFFF"/>
              </a:solidFill>
            </a:endParaRPr>
          </a:p>
          <a:p>
            <a:pPr fontAlgn="base"/>
            <a:endParaRPr lang="nl-NL" sz="2400" b="1" dirty="0">
              <a:solidFill>
                <a:srgbClr val="FFFFFF"/>
              </a:solidFill>
            </a:endParaRP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Follow </a:t>
            </a:r>
            <a:r>
              <a:rPr lang="nl-NL" sz="2400" b="1" dirty="0" err="1">
                <a:solidFill>
                  <a:srgbClr val="FFFFFF"/>
                </a:solidFill>
              </a:rPr>
              <a:t>the</a:t>
            </a:r>
            <a:r>
              <a:rPr lang="nl-NL" sz="2400" b="1" dirty="0">
                <a:solidFill>
                  <a:srgbClr val="FFFFFF"/>
                </a:solidFill>
              </a:rPr>
              <a:t> (</a:t>
            </a:r>
            <a:r>
              <a:rPr lang="nl-NL" sz="2400" b="1" dirty="0" err="1">
                <a:solidFill>
                  <a:srgbClr val="FFFFFF"/>
                </a:solidFill>
              </a:rPr>
              <a:t>visual</a:t>
            </a:r>
            <a:r>
              <a:rPr lang="nl-NL" sz="2400" b="1" dirty="0">
                <a:solidFill>
                  <a:srgbClr val="FFFFFF"/>
                </a:solidFill>
              </a:rPr>
              <a:t>) </a:t>
            </a:r>
            <a:r>
              <a:rPr lang="nl-NL" sz="2400" b="1" dirty="0" err="1">
                <a:solidFill>
                  <a:srgbClr val="FFFFFF"/>
                </a:solidFill>
              </a:rPr>
              <a:t>instructions</a:t>
            </a:r>
            <a:r>
              <a:rPr lang="nl-NL" sz="2400" b="1" dirty="0">
                <a:solidFill>
                  <a:srgbClr val="FFFFFF"/>
                </a:solidFill>
              </a:rPr>
              <a:t>.</a:t>
            </a:r>
          </a:p>
          <a:p>
            <a:pPr fontAlgn="base"/>
            <a:r>
              <a:rPr lang="nl-NL" sz="2400" b="1" dirty="0">
                <a:solidFill>
                  <a:srgbClr val="FFFFFF"/>
                </a:solidFill>
              </a:rPr>
              <a:t> ​</a:t>
            </a:r>
            <a:endParaRPr lang="nl-NL" sz="2400" b="1" i="0" dirty="0">
              <a:solidFill>
                <a:srgbClr val="FFFFFF"/>
              </a:solidFill>
              <a:effectLst/>
            </a:endParaRPr>
          </a:p>
        </p:txBody>
      </p:sp>
      <p:pic>
        <p:nvPicPr>
          <p:cNvPr id="4" name="Afbeelding 3" descr="C:\Users\UserW10\AppData\Local\Microsoft\Windows\INetCache\Content.MSO\7DBE5E92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56" y="1727200"/>
            <a:ext cx="5111407" cy="452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C:\Users\UserW10\AppData\Local\Microsoft\Windows\INetCache\Content.MSO\E44856D4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1" y="1412240"/>
            <a:ext cx="1849120" cy="18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ijl-rechts 6"/>
          <p:cNvSpPr/>
          <p:nvPr/>
        </p:nvSpPr>
        <p:spPr>
          <a:xfrm>
            <a:off x="5821680" y="5822149"/>
            <a:ext cx="497840" cy="212891"/>
          </a:xfrm>
          <a:prstGeom prst="rightArrow">
            <a:avLst>
              <a:gd name="adj1" fmla="val 50000"/>
              <a:gd name="adj2" fmla="val 5690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851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FB7FE31D87FC944BC2242F5F365016A" ma:contentTypeVersion="10" ma:contentTypeDescription="Luo uusi asiakirja." ma:contentTypeScope="" ma:versionID="83e5b80585b0d311dffd12a603db1401">
  <xsd:schema xmlns:xsd="http://www.w3.org/2001/XMLSchema" xmlns:xs="http://www.w3.org/2001/XMLSchema" xmlns:p="http://schemas.microsoft.com/office/2006/metadata/properties" xmlns:ns2="231c4e8d-8d33-4f83-9b03-dff978f9daf7" xmlns:ns3="dbb4bb59-340b-40d7-b36a-e65cb49f14f9" targetNamespace="http://schemas.microsoft.com/office/2006/metadata/properties" ma:root="true" ma:fieldsID="0563b37b9e74ce85ed049ba1f560d44c" ns2:_="" ns3:_="">
    <xsd:import namespace="231c4e8d-8d33-4f83-9b03-dff978f9daf7"/>
    <xsd:import namespace="dbb4bb59-340b-40d7-b36a-e65cb49f1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1c4e8d-8d33-4f83-9b03-dff978f9da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4bb59-340b-40d7-b36a-e65cb49f1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8E632F-A6FF-4E60-8C5F-3299D3148A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1c4e8d-8d33-4f83-9b03-dff978f9daf7"/>
    <ds:schemaRef ds:uri="dbb4bb59-340b-40d7-b36a-e65cb49f14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C06233-CDBE-46D2-BE13-96E9B88982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034247-4220-4860-8E24-A794797B360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dbb4bb59-340b-40d7-b36a-e65cb49f14f9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231c4e8d-8d33-4f83-9b03-dff978f9daf7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1993</Words>
  <Application>Microsoft Office PowerPoint</Application>
  <PresentationFormat>Laajakuva</PresentationFormat>
  <Paragraphs>187</Paragraphs>
  <Slides>17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Times New Roman</vt:lpstr>
      <vt:lpstr>Office-tema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Office-användare</dc:creator>
  <cp:lastModifiedBy>Peltoharju Sami</cp:lastModifiedBy>
  <cp:revision>60</cp:revision>
  <dcterms:created xsi:type="dcterms:W3CDTF">2019-03-07T14:52:05Z</dcterms:created>
  <dcterms:modified xsi:type="dcterms:W3CDTF">2020-02-21T11:12:58Z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0x0101007FB7FE31D87FC944BC2242F5F365016A</vt:lpwstr>
  </property>
</Properties>
</file>